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Barlow" pitchFamily="2" charset="77"/>
      <p:regular r:id="rId26"/>
      <p:bold r:id="rId27"/>
      <p:italic r:id="rId28"/>
      <p:boldItalic r:id="rId29"/>
    </p:embeddedFont>
    <p:embeddedFont>
      <p:font typeface="Poppins"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F13305-DC8D-4EB7-B091-227EB0FFF39B}">
  <a:tblStyle styleId="{4CF13305-DC8D-4EB7-B091-227EB0FFF3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p:cViewPr varScale="1">
        <p:scale>
          <a:sx n="120" d="100"/>
          <a:sy n="120" d="100"/>
        </p:scale>
        <p:origin x="10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eb61a56b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eb61a56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eb61a56b7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eb61a56b7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eb61a56b7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eb61a56b7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eb469e4c5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eb469e4c5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2eaf4e94db4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2eaf4e94db4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eb469e4c5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eb469e4c5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eabd5ddd6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2eabd5ddd6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eaf4e94db4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eaf4e94db4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2eb469e4c5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2eb469e4c5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eb469e4c53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2eb469e4c53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88b01333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88b01333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249d6c8fcf7_0_17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249d6c8fcf7_0_17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eb8e59313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eb8e59313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eb61a56b75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2eb61a56b75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2eb61a56b75_5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2eb61a56b75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eb61a56b75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eb61a56b75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49d6c8fcf7_0_17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49d6c8fcf7_0_1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eb469e3e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eb469e3e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eb2f13d0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eb2f13d0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 The stunning scenery and raw emotions of the contestants provide a captivating start, ensuring viewers are hooked from the very beginning.</a:t>
            </a:r>
            <a:r>
              <a:rPr lang="en" sz="1000">
                <a:solidFill>
                  <a:schemeClr val="dk1"/>
                </a:solidFill>
              </a:rPr>
              <a:t>Real World Example of such a location can be Wellesley Island in New York States </a:t>
            </a:r>
            <a:endParaRPr sz="1000">
              <a:solidFill>
                <a:schemeClr val="dk1"/>
              </a:solidFill>
            </a:endParaRPr>
          </a:p>
          <a:p>
            <a:pPr marL="0" lvl="0" indent="0" algn="l" rtl="0">
              <a:lnSpc>
                <a:spcPct val="115000"/>
              </a:lnSpc>
              <a:spcBef>
                <a:spcPts val="1400"/>
              </a:spcBef>
              <a:spcAft>
                <a:spcPts val="40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eb61a56b7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eb61a56b7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eb61a56b7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eb61a56b7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eb61a56b75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eb61a56b75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935204"/>
            <a:ext cx="3778800" cy="2628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868696"/>
            <a:ext cx="3778800" cy="33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1526398" y="1974500"/>
            <a:ext cx="6091200" cy="117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86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55" name="Google Shape;55;p11"/>
          <p:cNvSpPr txBox="1">
            <a:spLocks noGrp="1"/>
          </p:cNvSpPr>
          <p:nvPr>
            <p:ph type="subTitle" idx="1"/>
          </p:nvPr>
        </p:nvSpPr>
        <p:spPr>
          <a:xfrm>
            <a:off x="1526402" y="3525550"/>
            <a:ext cx="60912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1"/>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11"/>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2556799" y="1606550"/>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61" name="Google Shape;61;p13"/>
          <p:cNvSpPr txBox="1">
            <a:spLocks noGrp="1"/>
          </p:cNvSpPr>
          <p:nvPr>
            <p:ph type="subTitle" idx="1"/>
          </p:nvPr>
        </p:nvSpPr>
        <p:spPr>
          <a:xfrm>
            <a:off x="812295" y="1517900"/>
            <a:ext cx="1744500" cy="7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62" name="Google Shape;62;p13"/>
          <p:cNvSpPr txBox="1">
            <a:spLocks noGrp="1"/>
          </p:cNvSpPr>
          <p:nvPr>
            <p:ph type="title" idx="2" hasCustomPrompt="1"/>
          </p:nvPr>
        </p:nvSpPr>
        <p:spPr>
          <a:xfrm>
            <a:off x="2556799" y="2616788"/>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63" name="Google Shape;63;p13"/>
          <p:cNvSpPr txBox="1">
            <a:spLocks noGrp="1"/>
          </p:cNvSpPr>
          <p:nvPr>
            <p:ph type="subTitle" idx="3"/>
          </p:nvPr>
        </p:nvSpPr>
        <p:spPr>
          <a:xfrm>
            <a:off x="812306" y="3538400"/>
            <a:ext cx="1744500" cy="7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64" name="Google Shape;64;p13"/>
          <p:cNvSpPr txBox="1">
            <a:spLocks noGrp="1"/>
          </p:cNvSpPr>
          <p:nvPr>
            <p:ph type="title" idx="4" hasCustomPrompt="1"/>
          </p:nvPr>
        </p:nvSpPr>
        <p:spPr>
          <a:xfrm>
            <a:off x="5908801" y="1606550"/>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65" name="Google Shape;65;p13"/>
          <p:cNvSpPr txBox="1">
            <a:spLocks noGrp="1"/>
          </p:cNvSpPr>
          <p:nvPr>
            <p:ph type="subTitle" idx="5"/>
          </p:nvPr>
        </p:nvSpPr>
        <p:spPr>
          <a:xfrm>
            <a:off x="6587194" y="1517900"/>
            <a:ext cx="1744500" cy="7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66" name="Google Shape;66;p13"/>
          <p:cNvSpPr txBox="1">
            <a:spLocks noGrp="1"/>
          </p:cNvSpPr>
          <p:nvPr>
            <p:ph type="title" idx="6" hasCustomPrompt="1"/>
          </p:nvPr>
        </p:nvSpPr>
        <p:spPr>
          <a:xfrm>
            <a:off x="2556799" y="3627050"/>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67" name="Google Shape;67;p13"/>
          <p:cNvSpPr txBox="1">
            <a:spLocks noGrp="1"/>
          </p:cNvSpPr>
          <p:nvPr>
            <p:ph type="subTitle" idx="7"/>
          </p:nvPr>
        </p:nvSpPr>
        <p:spPr>
          <a:xfrm>
            <a:off x="812295" y="2528138"/>
            <a:ext cx="1744500" cy="7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68" name="Google Shape;68;p13"/>
          <p:cNvSpPr txBox="1">
            <a:spLocks noGrp="1"/>
          </p:cNvSpPr>
          <p:nvPr>
            <p:ph type="title" idx="8" hasCustomPrompt="1"/>
          </p:nvPr>
        </p:nvSpPr>
        <p:spPr>
          <a:xfrm>
            <a:off x="5908811" y="2616788"/>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69" name="Google Shape;69;p13"/>
          <p:cNvSpPr txBox="1">
            <a:spLocks noGrp="1"/>
          </p:cNvSpPr>
          <p:nvPr>
            <p:ph type="subTitle" idx="9"/>
          </p:nvPr>
        </p:nvSpPr>
        <p:spPr>
          <a:xfrm>
            <a:off x="6587205" y="2528138"/>
            <a:ext cx="1744500" cy="7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70" name="Google Shape;70;p13"/>
          <p:cNvSpPr txBox="1">
            <a:spLocks noGrp="1"/>
          </p:cNvSpPr>
          <p:nvPr>
            <p:ph type="title" idx="13" hasCustomPrompt="1"/>
          </p:nvPr>
        </p:nvSpPr>
        <p:spPr>
          <a:xfrm>
            <a:off x="5908801" y="3627050"/>
            <a:ext cx="678300" cy="5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solidFill>
                  <a:schemeClr val="dk2"/>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r>
              <a:t>xx%</a:t>
            </a:r>
          </a:p>
        </p:txBody>
      </p:sp>
      <p:sp>
        <p:nvSpPr>
          <p:cNvPr id="71" name="Google Shape;71;p13"/>
          <p:cNvSpPr txBox="1">
            <a:spLocks noGrp="1"/>
          </p:cNvSpPr>
          <p:nvPr>
            <p:ph type="subTitle" idx="14"/>
          </p:nvPr>
        </p:nvSpPr>
        <p:spPr>
          <a:xfrm>
            <a:off x="6587194" y="3538400"/>
            <a:ext cx="1744500" cy="7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72" name="Google Shape;72;p13"/>
          <p:cNvSpPr txBox="1">
            <a:spLocks noGrp="1"/>
          </p:cNvSpPr>
          <p:nvPr>
            <p:ph type="title" idx="15"/>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3" name="Google Shape;73;p13"/>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74" name="Google Shape;74;p13"/>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BLANK_9">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7" name="Google Shape;77;p14"/>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78" name="Google Shape;78;p14"/>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body" idx="1"/>
          </p:nvPr>
        </p:nvSpPr>
        <p:spPr>
          <a:xfrm>
            <a:off x="713100" y="1898800"/>
            <a:ext cx="3620100" cy="1892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80" name="Google Shape;80;p14"/>
          <p:cNvSpPr txBox="1">
            <a:spLocks noGrp="1"/>
          </p:cNvSpPr>
          <p:nvPr>
            <p:ph type="body" idx="2"/>
          </p:nvPr>
        </p:nvSpPr>
        <p:spPr>
          <a:xfrm>
            <a:off x="4810875" y="1898800"/>
            <a:ext cx="3620100" cy="1892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7">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3" name="Google Shape;83;p15"/>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84" name="Google Shape;84;p15"/>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subTitle" idx="1"/>
          </p:nvPr>
        </p:nvSpPr>
        <p:spPr>
          <a:xfrm>
            <a:off x="713100" y="1270375"/>
            <a:ext cx="45588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latin typeface="Poppins"/>
                <a:ea typeface="Poppins"/>
                <a:cs typeface="Poppins"/>
                <a:sym typeface="Poppins"/>
              </a:defRPr>
            </a:lvl1pPr>
            <a:lvl2pPr lvl="1" rtl="0">
              <a:lnSpc>
                <a:spcPct val="100000"/>
              </a:lnSpc>
              <a:spcBef>
                <a:spcPts val="0"/>
              </a:spcBef>
              <a:spcAft>
                <a:spcPts val="0"/>
              </a:spcAft>
              <a:buSzPts val="1800"/>
              <a:buFont typeface="Poppins"/>
              <a:buNone/>
              <a:defRPr sz="1800" b="1">
                <a:latin typeface="Poppins"/>
                <a:ea typeface="Poppins"/>
                <a:cs typeface="Poppins"/>
                <a:sym typeface="Poppins"/>
              </a:defRPr>
            </a:lvl2pPr>
            <a:lvl3pPr lvl="2" rtl="0">
              <a:lnSpc>
                <a:spcPct val="100000"/>
              </a:lnSpc>
              <a:spcBef>
                <a:spcPts val="0"/>
              </a:spcBef>
              <a:spcAft>
                <a:spcPts val="0"/>
              </a:spcAft>
              <a:buSzPts val="1800"/>
              <a:buFont typeface="Poppins"/>
              <a:buNone/>
              <a:defRPr sz="1800" b="1">
                <a:latin typeface="Poppins"/>
                <a:ea typeface="Poppins"/>
                <a:cs typeface="Poppins"/>
                <a:sym typeface="Poppins"/>
              </a:defRPr>
            </a:lvl3pPr>
            <a:lvl4pPr lvl="3" rtl="0">
              <a:lnSpc>
                <a:spcPct val="100000"/>
              </a:lnSpc>
              <a:spcBef>
                <a:spcPts val="0"/>
              </a:spcBef>
              <a:spcAft>
                <a:spcPts val="0"/>
              </a:spcAft>
              <a:buSzPts val="1800"/>
              <a:buFont typeface="Poppins"/>
              <a:buNone/>
              <a:defRPr sz="1800" b="1">
                <a:latin typeface="Poppins"/>
                <a:ea typeface="Poppins"/>
                <a:cs typeface="Poppins"/>
                <a:sym typeface="Poppins"/>
              </a:defRPr>
            </a:lvl4pPr>
            <a:lvl5pPr lvl="4" rtl="0">
              <a:lnSpc>
                <a:spcPct val="100000"/>
              </a:lnSpc>
              <a:spcBef>
                <a:spcPts val="0"/>
              </a:spcBef>
              <a:spcAft>
                <a:spcPts val="0"/>
              </a:spcAft>
              <a:buSzPts val="1800"/>
              <a:buFont typeface="Poppins"/>
              <a:buNone/>
              <a:defRPr sz="1800" b="1">
                <a:latin typeface="Poppins"/>
                <a:ea typeface="Poppins"/>
                <a:cs typeface="Poppins"/>
                <a:sym typeface="Poppins"/>
              </a:defRPr>
            </a:lvl5pPr>
            <a:lvl6pPr lvl="5" rtl="0">
              <a:lnSpc>
                <a:spcPct val="100000"/>
              </a:lnSpc>
              <a:spcBef>
                <a:spcPts val="0"/>
              </a:spcBef>
              <a:spcAft>
                <a:spcPts val="0"/>
              </a:spcAft>
              <a:buSzPts val="1800"/>
              <a:buFont typeface="Poppins"/>
              <a:buNone/>
              <a:defRPr sz="1800" b="1">
                <a:latin typeface="Poppins"/>
                <a:ea typeface="Poppins"/>
                <a:cs typeface="Poppins"/>
                <a:sym typeface="Poppins"/>
              </a:defRPr>
            </a:lvl6pPr>
            <a:lvl7pPr lvl="6" rtl="0">
              <a:lnSpc>
                <a:spcPct val="100000"/>
              </a:lnSpc>
              <a:spcBef>
                <a:spcPts val="0"/>
              </a:spcBef>
              <a:spcAft>
                <a:spcPts val="0"/>
              </a:spcAft>
              <a:buSzPts val="1800"/>
              <a:buFont typeface="Poppins"/>
              <a:buNone/>
              <a:defRPr sz="1800" b="1">
                <a:latin typeface="Poppins"/>
                <a:ea typeface="Poppins"/>
                <a:cs typeface="Poppins"/>
                <a:sym typeface="Poppins"/>
              </a:defRPr>
            </a:lvl7pPr>
            <a:lvl8pPr lvl="7" rtl="0">
              <a:lnSpc>
                <a:spcPct val="100000"/>
              </a:lnSpc>
              <a:spcBef>
                <a:spcPts val="0"/>
              </a:spcBef>
              <a:spcAft>
                <a:spcPts val="0"/>
              </a:spcAft>
              <a:buSzPts val="1800"/>
              <a:buFont typeface="Poppins"/>
              <a:buNone/>
              <a:defRPr sz="1800" b="1">
                <a:latin typeface="Poppins"/>
                <a:ea typeface="Poppins"/>
                <a:cs typeface="Poppins"/>
                <a:sym typeface="Poppins"/>
              </a:defRPr>
            </a:lvl8pPr>
            <a:lvl9pPr lvl="8"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86" name="Google Shape;86;p15"/>
          <p:cNvSpPr txBox="1">
            <a:spLocks noGrp="1"/>
          </p:cNvSpPr>
          <p:nvPr>
            <p:ph type="subTitle" idx="2"/>
          </p:nvPr>
        </p:nvSpPr>
        <p:spPr>
          <a:xfrm>
            <a:off x="713125" y="1637375"/>
            <a:ext cx="45588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7" name="Google Shape;87;p15"/>
          <p:cNvSpPr txBox="1">
            <a:spLocks noGrp="1"/>
          </p:cNvSpPr>
          <p:nvPr>
            <p:ph type="subTitle" idx="3"/>
          </p:nvPr>
        </p:nvSpPr>
        <p:spPr>
          <a:xfrm>
            <a:off x="713100" y="2411913"/>
            <a:ext cx="45588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latin typeface="Poppins"/>
                <a:ea typeface="Poppins"/>
                <a:cs typeface="Poppins"/>
                <a:sym typeface="Poppins"/>
              </a:defRPr>
            </a:lvl1pPr>
            <a:lvl2pPr lvl="1" rtl="0">
              <a:lnSpc>
                <a:spcPct val="100000"/>
              </a:lnSpc>
              <a:spcBef>
                <a:spcPts val="0"/>
              </a:spcBef>
              <a:spcAft>
                <a:spcPts val="0"/>
              </a:spcAft>
              <a:buSzPts val="1800"/>
              <a:buFont typeface="Poppins"/>
              <a:buNone/>
              <a:defRPr sz="1800" b="1">
                <a:latin typeface="Poppins"/>
                <a:ea typeface="Poppins"/>
                <a:cs typeface="Poppins"/>
                <a:sym typeface="Poppins"/>
              </a:defRPr>
            </a:lvl2pPr>
            <a:lvl3pPr lvl="2" rtl="0">
              <a:lnSpc>
                <a:spcPct val="100000"/>
              </a:lnSpc>
              <a:spcBef>
                <a:spcPts val="0"/>
              </a:spcBef>
              <a:spcAft>
                <a:spcPts val="0"/>
              </a:spcAft>
              <a:buSzPts val="1800"/>
              <a:buFont typeface="Poppins"/>
              <a:buNone/>
              <a:defRPr sz="1800" b="1">
                <a:latin typeface="Poppins"/>
                <a:ea typeface="Poppins"/>
                <a:cs typeface="Poppins"/>
                <a:sym typeface="Poppins"/>
              </a:defRPr>
            </a:lvl3pPr>
            <a:lvl4pPr lvl="3" rtl="0">
              <a:lnSpc>
                <a:spcPct val="100000"/>
              </a:lnSpc>
              <a:spcBef>
                <a:spcPts val="0"/>
              </a:spcBef>
              <a:spcAft>
                <a:spcPts val="0"/>
              </a:spcAft>
              <a:buSzPts val="1800"/>
              <a:buFont typeface="Poppins"/>
              <a:buNone/>
              <a:defRPr sz="1800" b="1">
                <a:latin typeface="Poppins"/>
                <a:ea typeface="Poppins"/>
                <a:cs typeface="Poppins"/>
                <a:sym typeface="Poppins"/>
              </a:defRPr>
            </a:lvl4pPr>
            <a:lvl5pPr lvl="4" rtl="0">
              <a:lnSpc>
                <a:spcPct val="100000"/>
              </a:lnSpc>
              <a:spcBef>
                <a:spcPts val="0"/>
              </a:spcBef>
              <a:spcAft>
                <a:spcPts val="0"/>
              </a:spcAft>
              <a:buSzPts val="1800"/>
              <a:buFont typeface="Poppins"/>
              <a:buNone/>
              <a:defRPr sz="1800" b="1">
                <a:latin typeface="Poppins"/>
                <a:ea typeface="Poppins"/>
                <a:cs typeface="Poppins"/>
                <a:sym typeface="Poppins"/>
              </a:defRPr>
            </a:lvl5pPr>
            <a:lvl6pPr lvl="5" rtl="0">
              <a:lnSpc>
                <a:spcPct val="100000"/>
              </a:lnSpc>
              <a:spcBef>
                <a:spcPts val="0"/>
              </a:spcBef>
              <a:spcAft>
                <a:spcPts val="0"/>
              </a:spcAft>
              <a:buSzPts val="1800"/>
              <a:buFont typeface="Poppins"/>
              <a:buNone/>
              <a:defRPr sz="1800" b="1">
                <a:latin typeface="Poppins"/>
                <a:ea typeface="Poppins"/>
                <a:cs typeface="Poppins"/>
                <a:sym typeface="Poppins"/>
              </a:defRPr>
            </a:lvl6pPr>
            <a:lvl7pPr lvl="6" rtl="0">
              <a:lnSpc>
                <a:spcPct val="100000"/>
              </a:lnSpc>
              <a:spcBef>
                <a:spcPts val="0"/>
              </a:spcBef>
              <a:spcAft>
                <a:spcPts val="0"/>
              </a:spcAft>
              <a:buSzPts val="1800"/>
              <a:buFont typeface="Poppins"/>
              <a:buNone/>
              <a:defRPr sz="1800" b="1">
                <a:latin typeface="Poppins"/>
                <a:ea typeface="Poppins"/>
                <a:cs typeface="Poppins"/>
                <a:sym typeface="Poppins"/>
              </a:defRPr>
            </a:lvl7pPr>
            <a:lvl8pPr lvl="7" rtl="0">
              <a:lnSpc>
                <a:spcPct val="100000"/>
              </a:lnSpc>
              <a:spcBef>
                <a:spcPts val="0"/>
              </a:spcBef>
              <a:spcAft>
                <a:spcPts val="0"/>
              </a:spcAft>
              <a:buSzPts val="1800"/>
              <a:buFont typeface="Poppins"/>
              <a:buNone/>
              <a:defRPr sz="1800" b="1">
                <a:latin typeface="Poppins"/>
                <a:ea typeface="Poppins"/>
                <a:cs typeface="Poppins"/>
                <a:sym typeface="Poppins"/>
              </a:defRPr>
            </a:lvl8pPr>
            <a:lvl9pPr lvl="8"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88" name="Google Shape;88;p15"/>
          <p:cNvSpPr txBox="1">
            <a:spLocks noGrp="1"/>
          </p:cNvSpPr>
          <p:nvPr>
            <p:ph type="subTitle" idx="4"/>
          </p:nvPr>
        </p:nvSpPr>
        <p:spPr>
          <a:xfrm>
            <a:off x="713125" y="2778902"/>
            <a:ext cx="45588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9" name="Google Shape;89;p15"/>
          <p:cNvSpPr txBox="1">
            <a:spLocks noGrp="1"/>
          </p:cNvSpPr>
          <p:nvPr>
            <p:ph type="subTitle" idx="5"/>
          </p:nvPr>
        </p:nvSpPr>
        <p:spPr>
          <a:xfrm>
            <a:off x="713116" y="3553452"/>
            <a:ext cx="45588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latin typeface="Poppins"/>
                <a:ea typeface="Poppins"/>
                <a:cs typeface="Poppins"/>
                <a:sym typeface="Poppins"/>
              </a:defRPr>
            </a:lvl1pPr>
            <a:lvl2pPr lvl="1" rtl="0">
              <a:lnSpc>
                <a:spcPct val="100000"/>
              </a:lnSpc>
              <a:spcBef>
                <a:spcPts val="0"/>
              </a:spcBef>
              <a:spcAft>
                <a:spcPts val="0"/>
              </a:spcAft>
              <a:buSzPts val="1800"/>
              <a:buFont typeface="Poppins"/>
              <a:buNone/>
              <a:defRPr sz="1800" b="1">
                <a:latin typeface="Poppins"/>
                <a:ea typeface="Poppins"/>
                <a:cs typeface="Poppins"/>
                <a:sym typeface="Poppins"/>
              </a:defRPr>
            </a:lvl2pPr>
            <a:lvl3pPr lvl="2" rtl="0">
              <a:lnSpc>
                <a:spcPct val="100000"/>
              </a:lnSpc>
              <a:spcBef>
                <a:spcPts val="0"/>
              </a:spcBef>
              <a:spcAft>
                <a:spcPts val="0"/>
              </a:spcAft>
              <a:buSzPts val="1800"/>
              <a:buFont typeface="Poppins"/>
              <a:buNone/>
              <a:defRPr sz="1800" b="1">
                <a:latin typeface="Poppins"/>
                <a:ea typeface="Poppins"/>
                <a:cs typeface="Poppins"/>
                <a:sym typeface="Poppins"/>
              </a:defRPr>
            </a:lvl3pPr>
            <a:lvl4pPr lvl="3" rtl="0">
              <a:lnSpc>
                <a:spcPct val="100000"/>
              </a:lnSpc>
              <a:spcBef>
                <a:spcPts val="0"/>
              </a:spcBef>
              <a:spcAft>
                <a:spcPts val="0"/>
              </a:spcAft>
              <a:buSzPts val="1800"/>
              <a:buFont typeface="Poppins"/>
              <a:buNone/>
              <a:defRPr sz="1800" b="1">
                <a:latin typeface="Poppins"/>
                <a:ea typeface="Poppins"/>
                <a:cs typeface="Poppins"/>
                <a:sym typeface="Poppins"/>
              </a:defRPr>
            </a:lvl4pPr>
            <a:lvl5pPr lvl="4" rtl="0">
              <a:lnSpc>
                <a:spcPct val="100000"/>
              </a:lnSpc>
              <a:spcBef>
                <a:spcPts val="0"/>
              </a:spcBef>
              <a:spcAft>
                <a:spcPts val="0"/>
              </a:spcAft>
              <a:buSzPts val="1800"/>
              <a:buFont typeface="Poppins"/>
              <a:buNone/>
              <a:defRPr sz="1800" b="1">
                <a:latin typeface="Poppins"/>
                <a:ea typeface="Poppins"/>
                <a:cs typeface="Poppins"/>
                <a:sym typeface="Poppins"/>
              </a:defRPr>
            </a:lvl5pPr>
            <a:lvl6pPr lvl="5" rtl="0">
              <a:lnSpc>
                <a:spcPct val="100000"/>
              </a:lnSpc>
              <a:spcBef>
                <a:spcPts val="0"/>
              </a:spcBef>
              <a:spcAft>
                <a:spcPts val="0"/>
              </a:spcAft>
              <a:buSzPts val="1800"/>
              <a:buFont typeface="Poppins"/>
              <a:buNone/>
              <a:defRPr sz="1800" b="1">
                <a:latin typeface="Poppins"/>
                <a:ea typeface="Poppins"/>
                <a:cs typeface="Poppins"/>
                <a:sym typeface="Poppins"/>
              </a:defRPr>
            </a:lvl6pPr>
            <a:lvl7pPr lvl="6" rtl="0">
              <a:lnSpc>
                <a:spcPct val="100000"/>
              </a:lnSpc>
              <a:spcBef>
                <a:spcPts val="0"/>
              </a:spcBef>
              <a:spcAft>
                <a:spcPts val="0"/>
              </a:spcAft>
              <a:buSzPts val="1800"/>
              <a:buFont typeface="Poppins"/>
              <a:buNone/>
              <a:defRPr sz="1800" b="1">
                <a:latin typeface="Poppins"/>
                <a:ea typeface="Poppins"/>
                <a:cs typeface="Poppins"/>
                <a:sym typeface="Poppins"/>
              </a:defRPr>
            </a:lvl7pPr>
            <a:lvl8pPr lvl="7" rtl="0">
              <a:lnSpc>
                <a:spcPct val="100000"/>
              </a:lnSpc>
              <a:spcBef>
                <a:spcPts val="0"/>
              </a:spcBef>
              <a:spcAft>
                <a:spcPts val="0"/>
              </a:spcAft>
              <a:buSzPts val="1800"/>
              <a:buFont typeface="Poppins"/>
              <a:buNone/>
              <a:defRPr sz="1800" b="1">
                <a:latin typeface="Poppins"/>
                <a:ea typeface="Poppins"/>
                <a:cs typeface="Poppins"/>
                <a:sym typeface="Poppins"/>
              </a:defRPr>
            </a:lvl8pPr>
            <a:lvl9pPr lvl="8"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90" name="Google Shape;90;p15"/>
          <p:cNvSpPr txBox="1">
            <a:spLocks noGrp="1"/>
          </p:cNvSpPr>
          <p:nvPr>
            <p:ph type="subTitle" idx="6"/>
          </p:nvPr>
        </p:nvSpPr>
        <p:spPr>
          <a:xfrm>
            <a:off x="713149" y="3920450"/>
            <a:ext cx="45588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 name="Google Shape;93;p16"/>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94" name="Google Shape;94;p16"/>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txBox="1">
            <a:spLocks noGrp="1"/>
          </p:cNvSpPr>
          <p:nvPr>
            <p:ph type="subTitle" idx="1"/>
          </p:nvPr>
        </p:nvSpPr>
        <p:spPr>
          <a:xfrm>
            <a:off x="807626" y="1496950"/>
            <a:ext cx="2916300" cy="485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1800" b="1">
                <a:latin typeface="Poppins"/>
                <a:ea typeface="Poppins"/>
                <a:cs typeface="Poppins"/>
                <a:sym typeface="Poppi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6" name="Google Shape;96;p16"/>
          <p:cNvSpPr txBox="1">
            <a:spLocks noGrp="1"/>
          </p:cNvSpPr>
          <p:nvPr>
            <p:ph type="subTitle" idx="2"/>
          </p:nvPr>
        </p:nvSpPr>
        <p:spPr>
          <a:xfrm>
            <a:off x="807649" y="1855576"/>
            <a:ext cx="2916300" cy="85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7" name="Google Shape;97;p16"/>
          <p:cNvSpPr txBox="1">
            <a:spLocks noGrp="1"/>
          </p:cNvSpPr>
          <p:nvPr>
            <p:ph type="subTitle" idx="3"/>
          </p:nvPr>
        </p:nvSpPr>
        <p:spPr>
          <a:xfrm>
            <a:off x="807626" y="3040480"/>
            <a:ext cx="2916300" cy="485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1800" b="1">
                <a:latin typeface="Poppins"/>
                <a:ea typeface="Poppins"/>
                <a:cs typeface="Poppins"/>
                <a:sym typeface="Poppi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8" name="Google Shape;98;p16"/>
          <p:cNvSpPr txBox="1">
            <a:spLocks noGrp="1"/>
          </p:cNvSpPr>
          <p:nvPr>
            <p:ph type="subTitle" idx="4"/>
          </p:nvPr>
        </p:nvSpPr>
        <p:spPr>
          <a:xfrm>
            <a:off x="807649" y="3399100"/>
            <a:ext cx="2916300" cy="85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9" name="Google Shape;99;p16"/>
          <p:cNvSpPr txBox="1">
            <a:spLocks noGrp="1"/>
          </p:cNvSpPr>
          <p:nvPr>
            <p:ph type="subTitle" idx="5"/>
          </p:nvPr>
        </p:nvSpPr>
        <p:spPr>
          <a:xfrm>
            <a:off x="5420051" y="1496950"/>
            <a:ext cx="29163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b="1">
                <a:latin typeface="Poppins"/>
                <a:ea typeface="Poppins"/>
                <a:cs typeface="Poppins"/>
                <a:sym typeface="Poppi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00" name="Google Shape;100;p16"/>
          <p:cNvSpPr txBox="1">
            <a:spLocks noGrp="1"/>
          </p:cNvSpPr>
          <p:nvPr>
            <p:ph type="subTitle" idx="6"/>
          </p:nvPr>
        </p:nvSpPr>
        <p:spPr>
          <a:xfrm>
            <a:off x="5420074" y="1855576"/>
            <a:ext cx="2916300" cy="8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1" name="Google Shape;101;p16"/>
          <p:cNvSpPr txBox="1">
            <a:spLocks noGrp="1"/>
          </p:cNvSpPr>
          <p:nvPr>
            <p:ph type="subTitle" idx="7"/>
          </p:nvPr>
        </p:nvSpPr>
        <p:spPr>
          <a:xfrm>
            <a:off x="5420051" y="3040480"/>
            <a:ext cx="29163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b="1">
                <a:latin typeface="Poppins"/>
                <a:ea typeface="Poppins"/>
                <a:cs typeface="Poppins"/>
                <a:sym typeface="Poppins"/>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102" name="Google Shape;102;p16"/>
          <p:cNvSpPr txBox="1">
            <a:spLocks noGrp="1"/>
          </p:cNvSpPr>
          <p:nvPr>
            <p:ph type="subTitle" idx="8"/>
          </p:nvPr>
        </p:nvSpPr>
        <p:spPr>
          <a:xfrm>
            <a:off x="5420074" y="3399100"/>
            <a:ext cx="2916300" cy="8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5">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5" name="Google Shape;105;p17"/>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06" name="Google Shape;106;p17"/>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subTitle" idx="1"/>
          </p:nvPr>
        </p:nvSpPr>
        <p:spPr>
          <a:xfrm>
            <a:off x="785550" y="1523056"/>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08" name="Google Shape;108;p17"/>
          <p:cNvSpPr txBox="1">
            <a:spLocks noGrp="1"/>
          </p:cNvSpPr>
          <p:nvPr>
            <p:ph type="subTitle" idx="2"/>
          </p:nvPr>
        </p:nvSpPr>
        <p:spPr>
          <a:xfrm>
            <a:off x="785570" y="1932730"/>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7"/>
          <p:cNvSpPr txBox="1">
            <a:spLocks noGrp="1"/>
          </p:cNvSpPr>
          <p:nvPr>
            <p:ph type="subTitle" idx="3"/>
          </p:nvPr>
        </p:nvSpPr>
        <p:spPr>
          <a:xfrm>
            <a:off x="3351738" y="1523056"/>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10" name="Google Shape;110;p17"/>
          <p:cNvSpPr txBox="1">
            <a:spLocks noGrp="1"/>
          </p:cNvSpPr>
          <p:nvPr>
            <p:ph type="subTitle" idx="4"/>
          </p:nvPr>
        </p:nvSpPr>
        <p:spPr>
          <a:xfrm>
            <a:off x="3351757" y="1932730"/>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subTitle" idx="5"/>
          </p:nvPr>
        </p:nvSpPr>
        <p:spPr>
          <a:xfrm>
            <a:off x="5917913" y="1523056"/>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12" name="Google Shape;112;p17"/>
          <p:cNvSpPr txBox="1">
            <a:spLocks noGrp="1"/>
          </p:cNvSpPr>
          <p:nvPr>
            <p:ph type="subTitle" idx="6"/>
          </p:nvPr>
        </p:nvSpPr>
        <p:spPr>
          <a:xfrm>
            <a:off x="5917932" y="1932730"/>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7"/>
          <p:cNvSpPr txBox="1">
            <a:spLocks noGrp="1"/>
          </p:cNvSpPr>
          <p:nvPr>
            <p:ph type="subTitle" idx="7"/>
          </p:nvPr>
        </p:nvSpPr>
        <p:spPr>
          <a:xfrm>
            <a:off x="785550" y="3056875"/>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14" name="Google Shape;114;p17"/>
          <p:cNvSpPr txBox="1">
            <a:spLocks noGrp="1"/>
          </p:cNvSpPr>
          <p:nvPr>
            <p:ph type="subTitle" idx="8"/>
          </p:nvPr>
        </p:nvSpPr>
        <p:spPr>
          <a:xfrm>
            <a:off x="785570" y="3466549"/>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17"/>
          <p:cNvSpPr txBox="1">
            <a:spLocks noGrp="1"/>
          </p:cNvSpPr>
          <p:nvPr>
            <p:ph type="subTitle" idx="9"/>
          </p:nvPr>
        </p:nvSpPr>
        <p:spPr>
          <a:xfrm>
            <a:off x="3351738" y="3056875"/>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16" name="Google Shape;116;p17"/>
          <p:cNvSpPr txBox="1">
            <a:spLocks noGrp="1"/>
          </p:cNvSpPr>
          <p:nvPr>
            <p:ph type="subTitle" idx="13"/>
          </p:nvPr>
        </p:nvSpPr>
        <p:spPr>
          <a:xfrm>
            <a:off x="3351757" y="3466549"/>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17"/>
          <p:cNvSpPr txBox="1">
            <a:spLocks noGrp="1"/>
          </p:cNvSpPr>
          <p:nvPr>
            <p:ph type="subTitle" idx="14"/>
          </p:nvPr>
        </p:nvSpPr>
        <p:spPr>
          <a:xfrm>
            <a:off x="5917913" y="3056875"/>
            <a:ext cx="24405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118" name="Google Shape;118;p17"/>
          <p:cNvSpPr txBox="1">
            <a:spLocks noGrp="1"/>
          </p:cNvSpPr>
          <p:nvPr>
            <p:ph type="subTitle" idx="15"/>
          </p:nvPr>
        </p:nvSpPr>
        <p:spPr>
          <a:xfrm>
            <a:off x="5917932" y="3466549"/>
            <a:ext cx="2440500" cy="7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8">
    <p:spTree>
      <p:nvGrpSpPr>
        <p:cNvPr id="1" name="Shape 119"/>
        <p:cNvGrpSpPr/>
        <p:nvPr/>
      </p:nvGrpSpPr>
      <p:grpSpPr>
        <a:xfrm>
          <a:off x="0" y="0"/>
          <a:ext cx="0" cy="0"/>
          <a:chOff x="0" y="0"/>
          <a:chExt cx="0" cy="0"/>
        </a:xfrm>
      </p:grpSpPr>
      <p:sp>
        <p:nvSpPr>
          <p:cNvPr id="120" name="Google Shape;120;p18"/>
          <p:cNvSpPr txBox="1">
            <a:spLocks noGrp="1"/>
          </p:cNvSpPr>
          <p:nvPr>
            <p:ph type="title" hasCustomPrompt="1"/>
          </p:nvPr>
        </p:nvSpPr>
        <p:spPr>
          <a:xfrm>
            <a:off x="718237" y="694124"/>
            <a:ext cx="4168800" cy="7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48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21" name="Google Shape;121;p18"/>
          <p:cNvSpPr txBox="1">
            <a:spLocks noGrp="1"/>
          </p:cNvSpPr>
          <p:nvPr>
            <p:ph type="subTitle" idx="1"/>
          </p:nvPr>
        </p:nvSpPr>
        <p:spPr>
          <a:xfrm>
            <a:off x="718237" y="1509449"/>
            <a:ext cx="41688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8"/>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123;p18"/>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18"/>
          <p:cNvSpPr txBox="1">
            <a:spLocks noGrp="1"/>
          </p:cNvSpPr>
          <p:nvPr>
            <p:ph type="title" idx="2" hasCustomPrompt="1"/>
          </p:nvPr>
        </p:nvSpPr>
        <p:spPr>
          <a:xfrm>
            <a:off x="718237" y="1988090"/>
            <a:ext cx="4168800" cy="7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48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25" name="Google Shape;125;p18"/>
          <p:cNvSpPr txBox="1">
            <a:spLocks noGrp="1"/>
          </p:cNvSpPr>
          <p:nvPr>
            <p:ph type="subTitle" idx="3"/>
          </p:nvPr>
        </p:nvSpPr>
        <p:spPr>
          <a:xfrm>
            <a:off x="718237" y="2803392"/>
            <a:ext cx="41688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8"/>
          <p:cNvSpPr txBox="1">
            <a:spLocks noGrp="1"/>
          </p:cNvSpPr>
          <p:nvPr>
            <p:ph type="title" idx="4" hasCustomPrompt="1"/>
          </p:nvPr>
        </p:nvSpPr>
        <p:spPr>
          <a:xfrm>
            <a:off x="718237" y="3295681"/>
            <a:ext cx="4168800" cy="72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48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27" name="Google Shape;127;p18"/>
          <p:cNvSpPr txBox="1">
            <a:spLocks noGrp="1"/>
          </p:cNvSpPr>
          <p:nvPr>
            <p:ph type="subTitle" idx="5"/>
          </p:nvPr>
        </p:nvSpPr>
        <p:spPr>
          <a:xfrm>
            <a:off x="718237" y="4110976"/>
            <a:ext cx="41688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BLANK_10">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0" name="Google Shape;130;p19"/>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31" name="Google Shape;131;p19"/>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txBox="1">
            <a:spLocks noGrp="1"/>
          </p:cNvSpPr>
          <p:nvPr>
            <p:ph type="body" idx="1"/>
          </p:nvPr>
        </p:nvSpPr>
        <p:spPr>
          <a:xfrm>
            <a:off x="713100" y="1289200"/>
            <a:ext cx="7717800" cy="111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4">
    <p:spTree>
      <p:nvGrpSpPr>
        <p:cNvPr id="1" name="Shape 133"/>
        <p:cNvGrpSpPr/>
        <p:nvPr/>
      </p:nvGrpSpPr>
      <p:grpSpPr>
        <a:xfrm>
          <a:off x="0" y="0"/>
          <a:ext cx="0" cy="0"/>
          <a:chOff x="0" y="0"/>
          <a:chExt cx="0" cy="0"/>
        </a:xfrm>
      </p:grpSpPr>
      <p:sp>
        <p:nvSpPr>
          <p:cNvPr id="134" name="Google Shape;134;p20"/>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0"/>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36" name="Google Shape;136;p20"/>
          <p:cNvSpPr txBox="1">
            <a:spLocks noGrp="1"/>
          </p:cNvSpPr>
          <p:nvPr>
            <p:ph type="title"/>
          </p:nvPr>
        </p:nvSpPr>
        <p:spPr>
          <a:xfrm>
            <a:off x="4785656" y="942031"/>
            <a:ext cx="3645300" cy="7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0"/>
          <p:cNvSpPr txBox="1">
            <a:spLocks noGrp="1"/>
          </p:cNvSpPr>
          <p:nvPr>
            <p:ph type="subTitle" idx="1"/>
          </p:nvPr>
        </p:nvSpPr>
        <p:spPr>
          <a:xfrm>
            <a:off x="4785656" y="1739130"/>
            <a:ext cx="3645300" cy="8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p:nvPr/>
        </p:nvSpPr>
        <p:spPr>
          <a:xfrm>
            <a:off x="4777292" y="3343952"/>
            <a:ext cx="36453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Barlow"/>
                <a:ea typeface="Barlow"/>
                <a:cs typeface="Barlow"/>
                <a:sym typeface="Barlow"/>
              </a:rPr>
              <a:t>Credits: This presentation template was created by </a:t>
            </a:r>
            <a:r>
              <a:rPr lang="en" sz="10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000">
                <a:solidFill>
                  <a:schemeClr val="dk1"/>
                </a:solidFill>
                <a:latin typeface="Barlow"/>
                <a:ea typeface="Barlow"/>
                <a:cs typeface="Barlow"/>
                <a:sym typeface="Barlow"/>
              </a:rPr>
              <a:t>, and includes icons by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a:solidFill>
                  <a:schemeClr val="dk1"/>
                </a:solidFill>
                <a:latin typeface="Barlow"/>
                <a:ea typeface="Barlow"/>
                <a:cs typeface="Barlow"/>
                <a:sym typeface="Barlow"/>
              </a:rPr>
              <a:t>, infographics &amp; images by </a:t>
            </a:r>
            <a:r>
              <a:rPr lang="en" sz="10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000" b="1">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illustrations by </a:t>
            </a:r>
            <a:r>
              <a:rPr lang="en" sz="10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Storyset</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13500" y="2362725"/>
            <a:ext cx="4617300" cy="10932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057050" y="1265025"/>
            <a:ext cx="1374000" cy="101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6000">
                <a:solidFill>
                  <a:schemeClr val="dk2"/>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cxnSp>
        <p:nvCxnSpPr>
          <p:cNvPr id="16" name="Google Shape;16;p3"/>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17" name="Google Shape;17;p3"/>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139"/>
        <p:cNvGrpSpPr/>
        <p:nvPr/>
      </p:nvGrpSpPr>
      <p:grpSpPr>
        <a:xfrm>
          <a:off x="0" y="0"/>
          <a:ext cx="0" cy="0"/>
          <a:chOff x="0" y="0"/>
          <a:chExt cx="0" cy="0"/>
        </a:xfrm>
      </p:grpSpPr>
      <p:sp>
        <p:nvSpPr>
          <p:cNvPr id="140" name="Google Shape;140;p21"/>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21"/>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142"/>
        <p:cNvGrpSpPr/>
        <p:nvPr/>
      </p:nvGrpSpPr>
      <p:grpSpPr>
        <a:xfrm>
          <a:off x="0" y="0"/>
          <a:ext cx="0" cy="0"/>
          <a:chOff x="0" y="0"/>
          <a:chExt cx="0" cy="0"/>
        </a:xfrm>
      </p:grpSpPr>
      <p:sp>
        <p:nvSpPr>
          <p:cNvPr id="143" name="Google Shape;143;p22"/>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3100" y="1161329"/>
            <a:ext cx="7717800" cy="2955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cxnSp>
        <p:nvCxnSpPr>
          <p:cNvPr id="21" name="Google Shape;21;p4"/>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22" name="Google Shape;22;p4"/>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subTitle" idx="1"/>
          </p:nvPr>
        </p:nvSpPr>
        <p:spPr>
          <a:xfrm>
            <a:off x="1174225" y="2558175"/>
            <a:ext cx="31128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6" name="Google Shape;26;p5"/>
          <p:cNvSpPr txBox="1">
            <a:spLocks noGrp="1"/>
          </p:cNvSpPr>
          <p:nvPr>
            <p:ph type="subTitle" idx="2"/>
          </p:nvPr>
        </p:nvSpPr>
        <p:spPr>
          <a:xfrm>
            <a:off x="1174250" y="3001369"/>
            <a:ext cx="3112800" cy="124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7" name="Google Shape;27;p5"/>
          <p:cNvSpPr txBox="1">
            <a:spLocks noGrp="1"/>
          </p:cNvSpPr>
          <p:nvPr>
            <p:ph type="subTitle" idx="3"/>
          </p:nvPr>
        </p:nvSpPr>
        <p:spPr>
          <a:xfrm>
            <a:off x="4857001" y="2558175"/>
            <a:ext cx="3112800" cy="48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Poppins"/>
              <a:buNone/>
              <a:defRPr sz="1800" b="1">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8" name="Google Shape;28;p5"/>
          <p:cNvSpPr txBox="1">
            <a:spLocks noGrp="1"/>
          </p:cNvSpPr>
          <p:nvPr>
            <p:ph type="subTitle" idx="4"/>
          </p:nvPr>
        </p:nvSpPr>
        <p:spPr>
          <a:xfrm>
            <a:off x="4857026" y="3001369"/>
            <a:ext cx="3112800" cy="124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29" name="Google Shape;29;p5"/>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30" name="Google Shape;30;p5"/>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3100" y="535672"/>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3" name="Google Shape;33;p6"/>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34;p6"/>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100" y="1217100"/>
            <a:ext cx="417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subTitle" idx="1"/>
          </p:nvPr>
        </p:nvSpPr>
        <p:spPr>
          <a:xfrm>
            <a:off x="713100" y="1789800"/>
            <a:ext cx="4173300" cy="21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sz="1400"/>
            </a:lvl2pPr>
            <a:lvl3pPr lvl="2" algn="ctr" rtl="0">
              <a:lnSpc>
                <a:spcPct val="100000"/>
              </a:lnSpc>
              <a:spcBef>
                <a:spcPts val="0"/>
              </a:spcBef>
              <a:spcAft>
                <a:spcPts val="0"/>
              </a:spcAft>
              <a:buSzPts val="1400"/>
              <a:buChar char="■"/>
              <a:defRPr sz="1400"/>
            </a:lvl3pPr>
            <a:lvl4pPr lvl="3" algn="ctr" rtl="0">
              <a:lnSpc>
                <a:spcPct val="100000"/>
              </a:lnSpc>
              <a:spcBef>
                <a:spcPts val="0"/>
              </a:spcBef>
              <a:spcAft>
                <a:spcPts val="0"/>
              </a:spcAft>
              <a:buSzPts val="1400"/>
              <a:buChar char="●"/>
              <a:defRPr sz="1400"/>
            </a:lvl4pPr>
            <a:lvl5pPr lvl="4" algn="ctr" rtl="0">
              <a:lnSpc>
                <a:spcPct val="100000"/>
              </a:lnSpc>
              <a:spcBef>
                <a:spcPts val="0"/>
              </a:spcBef>
              <a:spcAft>
                <a:spcPts val="0"/>
              </a:spcAft>
              <a:buSzPts val="1400"/>
              <a:buChar char="○"/>
              <a:defRPr sz="1400"/>
            </a:lvl5pPr>
            <a:lvl6pPr lvl="5" algn="ctr" rtl="0">
              <a:lnSpc>
                <a:spcPct val="100000"/>
              </a:lnSpc>
              <a:spcBef>
                <a:spcPts val="0"/>
              </a:spcBef>
              <a:spcAft>
                <a:spcPts val="0"/>
              </a:spcAft>
              <a:buSzPts val="1400"/>
              <a:buChar char="■"/>
              <a:defRPr sz="1400"/>
            </a:lvl6pPr>
            <a:lvl7pPr lvl="6" algn="ctr" rtl="0">
              <a:lnSpc>
                <a:spcPct val="100000"/>
              </a:lnSpc>
              <a:spcBef>
                <a:spcPts val="0"/>
              </a:spcBef>
              <a:spcAft>
                <a:spcPts val="0"/>
              </a:spcAft>
              <a:buSzPts val="1400"/>
              <a:buChar char="●"/>
              <a:defRPr sz="1400"/>
            </a:lvl7pPr>
            <a:lvl8pPr lvl="7" algn="ctr" rtl="0">
              <a:lnSpc>
                <a:spcPct val="100000"/>
              </a:lnSpc>
              <a:spcBef>
                <a:spcPts val="0"/>
              </a:spcBef>
              <a:spcAft>
                <a:spcPts val="0"/>
              </a:spcAft>
              <a:buSzPts val="1400"/>
              <a:buChar char="○"/>
              <a:defRPr sz="1400"/>
            </a:lvl8pPr>
            <a:lvl9pPr lvl="8" algn="ctr" rtl="0">
              <a:lnSpc>
                <a:spcPct val="100000"/>
              </a:lnSpc>
              <a:spcBef>
                <a:spcPts val="0"/>
              </a:spcBef>
              <a:spcAft>
                <a:spcPts val="0"/>
              </a:spcAft>
              <a:buSzPts val="1400"/>
              <a:buChar char="■"/>
              <a:defRPr sz="1400"/>
            </a:lvl9pPr>
          </a:lstStyle>
          <a:p>
            <a:endParaRPr/>
          </a:p>
        </p:txBody>
      </p:sp>
      <p:cxnSp>
        <p:nvCxnSpPr>
          <p:cNvPr id="38" name="Google Shape;38;p7"/>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
        <p:nvSpPr>
          <p:cNvPr id="39" name="Google Shape;39;p7"/>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a:spLocks noGrp="1"/>
          </p:cNvSpPr>
          <p:nvPr>
            <p:ph type="pic" idx="2"/>
          </p:nvPr>
        </p:nvSpPr>
        <p:spPr>
          <a:xfrm>
            <a:off x="5227925" y="997500"/>
            <a:ext cx="3086400" cy="3148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86500" y="840600"/>
            <a:ext cx="7371000" cy="34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43" name="Google Shape;43;p8"/>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8"/>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subTitle" idx="1"/>
          </p:nvPr>
        </p:nvSpPr>
        <p:spPr>
          <a:xfrm>
            <a:off x="2275650" y="2279427"/>
            <a:ext cx="45927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7" name="Google Shape;47;p9"/>
          <p:cNvSpPr txBox="1">
            <a:spLocks noGrp="1"/>
          </p:cNvSpPr>
          <p:nvPr>
            <p:ph type="title"/>
          </p:nvPr>
        </p:nvSpPr>
        <p:spPr>
          <a:xfrm>
            <a:off x="2275650" y="1630527"/>
            <a:ext cx="459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8" name="Google Shape;48;p9"/>
          <p:cNvSpPr/>
          <p:nvPr/>
        </p:nvSpPr>
        <p:spPr>
          <a:xfrm>
            <a:off x="-71350" y="4935675"/>
            <a:ext cx="9453300" cy="36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9"/>
          <p:cNvCxnSpPr/>
          <p:nvPr/>
        </p:nvCxnSpPr>
        <p:spPr>
          <a:xfrm>
            <a:off x="706950" y="271088"/>
            <a:ext cx="77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0" y="0"/>
            <a:ext cx="9144000" cy="5143500"/>
          </a:xfrm>
          <a:prstGeom prst="rect">
            <a:avLst/>
          </a:prstGeom>
          <a:noFill/>
          <a:ln>
            <a:noFill/>
          </a:ln>
        </p:spPr>
      </p:sp>
      <p:sp>
        <p:nvSpPr>
          <p:cNvPr id="52" name="Google Shape;52;p10"/>
          <p:cNvSpPr txBox="1">
            <a:spLocks noGrp="1"/>
          </p:cNvSpPr>
          <p:nvPr>
            <p:ph type="body" idx="1"/>
          </p:nvPr>
        </p:nvSpPr>
        <p:spPr>
          <a:xfrm>
            <a:off x="713100" y="3886925"/>
            <a:ext cx="7717800" cy="7173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1"/>
              </a:buClr>
              <a:buSzPts val="2800"/>
              <a:buFont typeface="Poppins"/>
              <a:buNone/>
              <a:defRPr sz="2800" b="1">
                <a:solidFill>
                  <a:schemeClr val="lt1"/>
                </a:solidFill>
                <a:latin typeface="Poppins"/>
                <a:ea typeface="Poppins"/>
                <a:cs typeface="Poppins"/>
                <a:sym typeface="Poppins"/>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5672"/>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100" y="1186468"/>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 Id="rId9"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hyperlink" Target="mailto:bytesized@entertainmen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ctrTitle"/>
          </p:nvPr>
        </p:nvSpPr>
        <p:spPr>
          <a:xfrm>
            <a:off x="484050" y="935200"/>
            <a:ext cx="4008000" cy="262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latin typeface="Calibri"/>
                <a:ea typeface="Calibri"/>
                <a:cs typeface="Calibri"/>
                <a:sym typeface="Calibri"/>
              </a:rPr>
              <a:t>Unplugged</a:t>
            </a:r>
            <a:endParaRPr>
              <a:solidFill>
                <a:schemeClr val="dk2"/>
              </a:solidFill>
              <a:latin typeface="Calibri"/>
              <a:ea typeface="Calibri"/>
              <a:cs typeface="Calibri"/>
              <a:sym typeface="Calibri"/>
            </a:endParaRPr>
          </a:p>
          <a:p>
            <a:pPr marL="0" lvl="0" indent="0" algn="l" rtl="0">
              <a:spcBef>
                <a:spcPts val="0"/>
              </a:spcBef>
              <a:spcAft>
                <a:spcPts val="0"/>
              </a:spcAft>
              <a:buNone/>
            </a:pPr>
            <a:r>
              <a:rPr lang="en" sz="3500" b="0">
                <a:latin typeface="Calibri"/>
                <a:ea typeface="Calibri"/>
                <a:cs typeface="Calibri"/>
                <a:sym typeface="Calibri"/>
              </a:rPr>
              <a:t>Reality TV Show</a:t>
            </a:r>
            <a:endParaRPr sz="3500" b="0">
              <a:latin typeface="Calibri"/>
              <a:ea typeface="Calibri"/>
              <a:cs typeface="Calibri"/>
              <a:sym typeface="Calibri"/>
            </a:endParaRPr>
          </a:p>
        </p:txBody>
      </p:sp>
      <p:sp>
        <p:nvSpPr>
          <p:cNvPr id="149" name="Google Shape;149;p23"/>
          <p:cNvSpPr txBox="1">
            <a:spLocks noGrp="1"/>
          </p:cNvSpPr>
          <p:nvPr>
            <p:ph type="subTitle" idx="1"/>
          </p:nvPr>
        </p:nvSpPr>
        <p:spPr>
          <a:xfrm>
            <a:off x="713100" y="3868696"/>
            <a:ext cx="3778800" cy="3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a:latin typeface="Calibri"/>
                <a:ea typeface="Calibri"/>
                <a:cs typeface="Calibri"/>
                <a:sym typeface="Calibri"/>
              </a:rPr>
              <a:t>Group 5:</a:t>
            </a:r>
            <a:r>
              <a:rPr lang="en" sz="1400">
                <a:latin typeface="Calibri"/>
                <a:ea typeface="Calibri"/>
                <a:cs typeface="Calibri"/>
                <a:sym typeface="Calibri"/>
              </a:rPr>
              <a:t> Samir Toribio, Vrinda Arora, Krishi Shah, Yangjee Sherpa, Yifan Zang</a:t>
            </a:r>
            <a:endParaRPr sz="1400">
              <a:latin typeface="Calibri"/>
              <a:ea typeface="Calibri"/>
              <a:cs typeface="Calibri"/>
              <a:sym typeface="Calibri"/>
            </a:endParaRPr>
          </a:p>
        </p:txBody>
      </p:sp>
      <p:cxnSp>
        <p:nvCxnSpPr>
          <p:cNvPr id="150" name="Google Shape;150;p23"/>
          <p:cNvCxnSpPr/>
          <p:nvPr/>
        </p:nvCxnSpPr>
        <p:spPr>
          <a:xfrm>
            <a:off x="0" y="3688043"/>
            <a:ext cx="4398900" cy="0"/>
          </a:xfrm>
          <a:prstGeom prst="straightConnector1">
            <a:avLst/>
          </a:prstGeom>
          <a:noFill/>
          <a:ln w="9525" cap="flat" cmpd="sng">
            <a:solidFill>
              <a:schemeClr val="dk1"/>
            </a:solidFill>
            <a:prstDash val="solid"/>
            <a:round/>
            <a:headEnd type="none" w="med" len="med"/>
            <a:tailEnd type="none" w="med" len="med"/>
          </a:ln>
        </p:spPr>
      </p:cxnSp>
      <p:sp>
        <p:nvSpPr>
          <p:cNvPr id="151" name="Google Shape;151;p23"/>
          <p:cNvSpPr/>
          <p:nvPr/>
        </p:nvSpPr>
        <p:spPr>
          <a:xfrm>
            <a:off x="4913950" y="4516273"/>
            <a:ext cx="4230006"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3"/>
          <p:cNvGrpSpPr/>
          <p:nvPr/>
        </p:nvGrpSpPr>
        <p:grpSpPr>
          <a:xfrm>
            <a:off x="5024550" y="1697130"/>
            <a:ext cx="4074292" cy="2742783"/>
            <a:chOff x="4565811" y="2507456"/>
            <a:chExt cx="3703565" cy="2094367"/>
          </a:xfrm>
        </p:grpSpPr>
        <p:sp>
          <p:nvSpPr>
            <p:cNvPr id="153" name="Google Shape;153;p23"/>
            <p:cNvSpPr/>
            <p:nvPr/>
          </p:nvSpPr>
          <p:spPr>
            <a:xfrm>
              <a:off x="7206354" y="4409468"/>
              <a:ext cx="175523" cy="8802"/>
            </a:xfrm>
            <a:custGeom>
              <a:avLst/>
              <a:gdLst/>
              <a:ahLst/>
              <a:cxnLst/>
              <a:rect l="l" t="t" r="r" b="b"/>
              <a:pathLst>
                <a:path w="6561" h="329" extrusionOk="0">
                  <a:moveTo>
                    <a:pt x="4843" y="0"/>
                  </a:moveTo>
                  <a:cubicBezTo>
                    <a:pt x="2888" y="0"/>
                    <a:pt x="237" y="137"/>
                    <a:pt x="91" y="148"/>
                  </a:cubicBezTo>
                  <a:lnTo>
                    <a:pt x="76" y="148"/>
                  </a:lnTo>
                  <a:cubicBezTo>
                    <a:pt x="31" y="148"/>
                    <a:pt x="0" y="193"/>
                    <a:pt x="0" y="239"/>
                  </a:cubicBezTo>
                  <a:cubicBezTo>
                    <a:pt x="0" y="299"/>
                    <a:pt x="46" y="329"/>
                    <a:pt x="91" y="329"/>
                  </a:cubicBezTo>
                  <a:cubicBezTo>
                    <a:pt x="124" y="329"/>
                    <a:pt x="2771" y="189"/>
                    <a:pt x="4746" y="189"/>
                  </a:cubicBezTo>
                  <a:cubicBezTo>
                    <a:pt x="5442" y="189"/>
                    <a:pt x="6055" y="206"/>
                    <a:pt x="6440" y="254"/>
                  </a:cubicBezTo>
                  <a:cubicBezTo>
                    <a:pt x="6500" y="254"/>
                    <a:pt x="6545" y="208"/>
                    <a:pt x="6545" y="163"/>
                  </a:cubicBezTo>
                  <a:cubicBezTo>
                    <a:pt x="6560" y="118"/>
                    <a:pt x="6515" y="58"/>
                    <a:pt x="6470" y="58"/>
                  </a:cubicBezTo>
                  <a:cubicBezTo>
                    <a:pt x="6092" y="16"/>
                    <a:pt x="5508" y="0"/>
                    <a:pt x="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690212" y="4247264"/>
              <a:ext cx="3579163" cy="79642"/>
            </a:xfrm>
            <a:custGeom>
              <a:avLst/>
              <a:gdLst/>
              <a:ahLst/>
              <a:cxnLst/>
              <a:rect l="l" t="t" r="r" b="b"/>
              <a:pathLst>
                <a:path w="133788" h="2977" extrusionOk="0">
                  <a:moveTo>
                    <a:pt x="113972" y="0"/>
                  </a:moveTo>
                  <a:cubicBezTo>
                    <a:pt x="111179" y="0"/>
                    <a:pt x="107767" y="119"/>
                    <a:pt x="104448" y="238"/>
                  </a:cubicBezTo>
                  <a:cubicBezTo>
                    <a:pt x="101085" y="361"/>
                    <a:pt x="97639" y="483"/>
                    <a:pt x="94779" y="483"/>
                  </a:cubicBezTo>
                  <a:cubicBezTo>
                    <a:pt x="93430" y="483"/>
                    <a:pt x="92211" y="456"/>
                    <a:pt x="91193" y="389"/>
                  </a:cubicBezTo>
                  <a:cubicBezTo>
                    <a:pt x="90850" y="368"/>
                    <a:pt x="90461" y="358"/>
                    <a:pt x="90030" y="358"/>
                  </a:cubicBezTo>
                  <a:cubicBezTo>
                    <a:pt x="86729" y="358"/>
                    <a:pt x="80968" y="933"/>
                    <a:pt x="74913" y="1532"/>
                  </a:cubicBezTo>
                  <a:cubicBezTo>
                    <a:pt x="68732" y="2149"/>
                    <a:pt x="62356" y="2792"/>
                    <a:pt x="58580" y="2792"/>
                  </a:cubicBezTo>
                  <a:cubicBezTo>
                    <a:pt x="58303" y="2792"/>
                    <a:pt x="58039" y="2788"/>
                    <a:pt x="57791" y="2781"/>
                  </a:cubicBezTo>
                  <a:cubicBezTo>
                    <a:pt x="54677" y="2706"/>
                    <a:pt x="52059" y="2706"/>
                    <a:pt x="49742" y="2706"/>
                  </a:cubicBezTo>
                  <a:cubicBezTo>
                    <a:pt x="49632" y="2706"/>
                    <a:pt x="49523" y="2706"/>
                    <a:pt x="49415" y="2706"/>
                  </a:cubicBezTo>
                  <a:cubicBezTo>
                    <a:pt x="43670" y="2706"/>
                    <a:pt x="39437" y="2691"/>
                    <a:pt x="33131" y="1126"/>
                  </a:cubicBezTo>
                  <a:cubicBezTo>
                    <a:pt x="30818" y="554"/>
                    <a:pt x="27466" y="343"/>
                    <a:pt x="23774" y="343"/>
                  </a:cubicBezTo>
                  <a:cubicBezTo>
                    <a:pt x="13366" y="343"/>
                    <a:pt x="253" y="2021"/>
                    <a:pt x="75" y="2044"/>
                  </a:cubicBezTo>
                  <a:cubicBezTo>
                    <a:pt x="30" y="2059"/>
                    <a:pt x="0" y="2104"/>
                    <a:pt x="0" y="2149"/>
                  </a:cubicBezTo>
                  <a:cubicBezTo>
                    <a:pt x="0" y="2209"/>
                    <a:pt x="60" y="2239"/>
                    <a:pt x="105" y="2239"/>
                  </a:cubicBezTo>
                  <a:cubicBezTo>
                    <a:pt x="283" y="2217"/>
                    <a:pt x="13427" y="533"/>
                    <a:pt x="23817" y="533"/>
                  </a:cubicBezTo>
                  <a:cubicBezTo>
                    <a:pt x="27478" y="533"/>
                    <a:pt x="30797" y="742"/>
                    <a:pt x="33086" y="1306"/>
                  </a:cubicBezTo>
                  <a:cubicBezTo>
                    <a:pt x="39406" y="2872"/>
                    <a:pt x="43654" y="2886"/>
                    <a:pt x="49414" y="2886"/>
                  </a:cubicBezTo>
                  <a:cubicBezTo>
                    <a:pt x="49523" y="2886"/>
                    <a:pt x="49632" y="2886"/>
                    <a:pt x="49742" y="2886"/>
                  </a:cubicBezTo>
                  <a:lnTo>
                    <a:pt x="49742" y="2886"/>
                  </a:lnTo>
                  <a:cubicBezTo>
                    <a:pt x="52059" y="2886"/>
                    <a:pt x="54677" y="2886"/>
                    <a:pt x="57791" y="2976"/>
                  </a:cubicBezTo>
                  <a:lnTo>
                    <a:pt x="58573" y="2976"/>
                  </a:lnTo>
                  <a:cubicBezTo>
                    <a:pt x="62365" y="2976"/>
                    <a:pt x="68744" y="2345"/>
                    <a:pt x="74928" y="1728"/>
                  </a:cubicBezTo>
                  <a:cubicBezTo>
                    <a:pt x="80930" y="1121"/>
                    <a:pt x="86632" y="549"/>
                    <a:pt x="89933" y="549"/>
                  </a:cubicBezTo>
                  <a:cubicBezTo>
                    <a:pt x="90397" y="549"/>
                    <a:pt x="90814" y="560"/>
                    <a:pt x="91178" y="584"/>
                  </a:cubicBezTo>
                  <a:cubicBezTo>
                    <a:pt x="92166" y="645"/>
                    <a:pt x="93342" y="669"/>
                    <a:pt x="94640" y="669"/>
                  </a:cubicBezTo>
                  <a:cubicBezTo>
                    <a:pt x="97532" y="669"/>
                    <a:pt x="101037" y="548"/>
                    <a:pt x="104463" y="434"/>
                  </a:cubicBezTo>
                  <a:cubicBezTo>
                    <a:pt x="107891" y="311"/>
                    <a:pt x="111408" y="188"/>
                    <a:pt x="114247" y="188"/>
                  </a:cubicBezTo>
                  <a:cubicBezTo>
                    <a:pt x="114884" y="188"/>
                    <a:pt x="115488" y="194"/>
                    <a:pt x="116048" y="208"/>
                  </a:cubicBezTo>
                  <a:cubicBezTo>
                    <a:pt x="120833" y="343"/>
                    <a:pt x="127543" y="1156"/>
                    <a:pt x="131139" y="1592"/>
                  </a:cubicBezTo>
                  <a:cubicBezTo>
                    <a:pt x="132554" y="1758"/>
                    <a:pt x="133487" y="1863"/>
                    <a:pt x="133697" y="1863"/>
                  </a:cubicBezTo>
                  <a:cubicBezTo>
                    <a:pt x="133757" y="1863"/>
                    <a:pt x="133787" y="1833"/>
                    <a:pt x="133787" y="1773"/>
                  </a:cubicBezTo>
                  <a:cubicBezTo>
                    <a:pt x="133787" y="1728"/>
                    <a:pt x="133757" y="1682"/>
                    <a:pt x="133697" y="1682"/>
                  </a:cubicBezTo>
                  <a:cubicBezTo>
                    <a:pt x="133502" y="1682"/>
                    <a:pt x="132509" y="1562"/>
                    <a:pt x="131154" y="1397"/>
                  </a:cubicBezTo>
                  <a:cubicBezTo>
                    <a:pt x="127558" y="960"/>
                    <a:pt x="120848" y="163"/>
                    <a:pt x="116048" y="27"/>
                  </a:cubicBezTo>
                  <a:cubicBezTo>
                    <a:pt x="115409" y="9"/>
                    <a:pt x="114712" y="0"/>
                    <a:pt x="1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6538573" y="4501097"/>
              <a:ext cx="60407" cy="7357"/>
            </a:xfrm>
            <a:custGeom>
              <a:avLst/>
              <a:gdLst/>
              <a:ahLst/>
              <a:cxnLst/>
              <a:rect l="l" t="t" r="r" b="b"/>
              <a:pathLst>
                <a:path w="2258" h="275" extrusionOk="0">
                  <a:moveTo>
                    <a:pt x="82" y="0"/>
                  </a:moveTo>
                  <a:cubicBezTo>
                    <a:pt x="34" y="0"/>
                    <a:pt x="0" y="39"/>
                    <a:pt x="0" y="78"/>
                  </a:cubicBezTo>
                  <a:cubicBezTo>
                    <a:pt x="0" y="139"/>
                    <a:pt x="31" y="184"/>
                    <a:pt x="91" y="184"/>
                  </a:cubicBezTo>
                  <a:cubicBezTo>
                    <a:pt x="1340" y="274"/>
                    <a:pt x="2167" y="274"/>
                    <a:pt x="2167" y="274"/>
                  </a:cubicBezTo>
                  <a:cubicBezTo>
                    <a:pt x="2227" y="274"/>
                    <a:pt x="2257" y="244"/>
                    <a:pt x="2257" y="184"/>
                  </a:cubicBezTo>
                  <a:cubicBezTo>
                    <a:pt x="2257" y="139"/>
                    <a:pt x="2227" y="94"/>
                    <a:pt x="2167" y="94"/>
                  </a:cubicBezTo>
                  <a:cubicBezTo>
                    <a:pt x="2167" y="94"/>
                    <a:pt x="1340" y="94"/>
                    <a:pt x="106" y="3"/>
                  </a:cubicBezTo>
                  <a:cubicBezTo>
                    <a:pt x="98" y="1"/>
                    <a:pt x="90"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5973444" y="4453156"/>
              <a:ext cx="524081" cy="48449"/>
            </a:xfrm>
            <a:custGeom>
              <a:avLst/>
              <a:gdLst/>
              <a:ahLst/>
              <a:cxnLst/>
              <a:rect l="l" t="t" r="r" b="b"/>
              <a:pathLst>
                <a:path w="19590" h="1811" extrusionOk="0">
                  <a:moveTo>
                    <a:pt x="7800" y="1"/>
                  </a:moveTo>
                  <a:cubicBezTo>
                    <a:pt x="5251" y="1"/>
                    <a:pt x="2729" y="217"/>
                    <a:pt x="888" y="592"/>
                  </a:cubicBezTo>
                  <a:cubicBezTo>
                    <a:pt x="647" y="637"/>
                    <a:pt x="376" y="682"/>
                    <a:pt x="75" y="727"/>
                  </a:cubicBezTo>
                  <a:cubicBezTo>
                    <a:pt x="30" y="742"/>
                    <a:pt x="0" y="787"/>
                    <a:pt x="0" y="832"/>
                  </a:cubicBezTo>
                  <a:cubicBezTo>
                    <a:pt x="13" y="882"/>
                    <a:pt x="46" y="911"/>
                    <a:pt x="82" y="911"/>
                  </a:cubicBezTo>
                  <a:cubicBezTo>
                    <a:pt x="90" y="911"/>
                    <a:pt x="98" y="910"/>
                    <a:pt x="105" y="908"/>
                  </a:cubicBezTo>
                  <a:cubicBezTo>
                    <a:pt x="406" y="877"/>
                    <a:pt x="677" y="832"/>
                    <a:pt x="918" y="772"/>
                  </a:cubicBezTo>
                  <a:cubicBezTo>
                    <a:pt x="2751" y="405"/>
                    <a:pt x="5261" y="192"/>
                    <a:pt x="7794" y="192"/>
                  </a:cubicBezTo>
                  <a:cubicBezTo>
                    <a:pt x="10457" y="192"/>
                    <a:pt x="13147" y="428"/>
                    <a:pt x="15106" y="968"/>
                  </a:cubicBezTo>
                  <a:cubicBezTo>
                    <a:pt x="16535" y="1359"/>
                    <a:pt x="17995" y="1630"/>
                    <a:pt x="19469" y="1810"/>
                  </a:cubicBezTo>
                  <a:lnTo>
                    <a:pt x="19484" y="1810"/>
                  </a:lnTo>
                  <a:lnTo>
                    <a:pt x="19484" y="1795"/>
                  </a:lnTo>
                  <a:cubicBezTo>
                    <a:pt x="19493" y="1797"/>
                    <a:pt x="19500" y="1798"/>
                    <a:pt x="19508" y="1798"/>
                  </a:cubicBezTo>
                  <a:cubicBezTo>
                    <a:pt x="19556" y="1798"/>
                    <a:pt x="19590" y="1759"/>
                    <a:pt x="19590" y="1720"/>
                  </a:cubicBezTo>
                  <a:cubicBezTo>
                    <a:pt x="19590" y="1660"/>
                    <a:pt x="19545" y="1615"/>
                    <a:pt x="19499" y="1615"/>
                  </a:cubicBezTo>
                  <a:cubicBezTo>
                    <a:pt x="18040" y="1449"/>
                    <a:pt x="16581" y="1163"/>
                    <a:pt x="15166" y="787"/>
                  </a:cubicBezTo>
                  <a:cubicBezTo>
                    <a:pt x="13185" y="240"/>
                    <a:pt x="10477" y="1"/>
                    <a:pt x="7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5826116" y="4475816"/>
              <a:ext cx="121189" cy="7277"/>
            </a:xfrm>
            <a:custGeom>
              <a:avLst/>
              <a:gdLst/>
              <a:ahLst/>
              <a:cxnLst/>
              <a:rect l="l" t="t" r="r" b="b"/>
              <a:pathLst>
                <a:path w="4530" h="272" extrusionOk="0">
                  <a:moveTo>
                    <a:pt x="4424" y="0"/>
                  </a:moveTo>
                  <a:cubicBezTo>
                    <a:pt x="3711" y="55"/>
                    <a:pt x="2900" y="82"/>
                    <a:pt x="2005" y="82"/>
                  </a:cubicBezTo>
                  <a:cubicBezTo>
                    <a:pt x="1408" y="82"/>
                    <a:pt x="774" y="70"/>
                    <a:pt x="106" y="46"/>
                  </a:cubicBezTo>
                  <a:cubicBezTo>
                    <a:pt x="61" y="46"/>
                    <a:pt x="15" y="91"/>
                    <a:pt x="0" y="136"/>
                  </a:cubicBezTo>
                  <a:cubicBezTo>
                    <a:pt x="0" y="196"/>
                    <a:pt x="45" y="241"/>
                    <a:pt x="106" y="241"/>
                  </a:cubicBezTo>
                  <a:cubicBezTo>
                    <a:pt x="753" y="256"/>
                    <a:pt x="1370" y="271"/>
                    <a:pt x="1956" y="271"/>
                  </a:cubicBezTo>
                  <a:cubicBezTo>
                    <a:pt x="2874" y="271"/>
                    <a:pt x="3702" y="241"/>
                    <a:pt x="4439" y="181"/>
                  </a:cubicBezTo>
                  <a:cubicBezTo>
                    <a:pt x="4499" y="181"/>
                    <a:pt x="4529" y="136"/>
                    <a:pt x="4529" y="91"/>
                  </a:cubicBezTo>
                  <a:cubicBezTo>
                    <a:pt x="4529" y="30"/>
                    <a:pt x="4484" y="0"/>
                    <a:pt x="4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5700537" y="4468967"/>
              <a:ext cx="105084" cy="12092"/>
            </a:xfrm>
            <a:custGeom>
              <a:avLst/>
              <a:gdLst/>
              <a:ahLst/>
              <a:cxnLst/>
              <a:rect l="l" t="t" r="r" b="b"/>
              <a:pathLst>
                <a:path w="3928" h="452" extrusionOk="0">
                  <a:moveTo>
                    <a:pt x="105" y="1"/>
                  </a:moveTo>
                  <a:cubicBezTo>
                    <a:pt x="60" y="1"/>
                    <a:pt x="15" y="46"/>
                    <a:pt x="0" y="91"/>
                  </a:cubicBezTo>
                  <a:cubicBezTo>
                    <a:pt x="0" y="151"/>
                    <a:pt x="45" y="196"/>
                    <a:pt x="90" y="196"/>
                  </a:cubicBezTo>
                  <a:cubicBezTo>
                    <a:pt x="105" y="196"/>
                    <a:pt x="1745" y="362"/>
                    <a:pt x="3822" y="452"/>
                  </a:cubicBezTo>
                  <a:lnTo>
                    <a:pt x="3837" y="452"/>
                  </a:lnTo>
                  <a:cubicBezTo>
                    <a:pt x="3882" y="452"/>
                    <a:pt x="3927" y="407"/>
                    <a:pt x="3927" y="362"/>
                  </a:cubicBezTo>
                  <a:cubicBezTo>
                    <a:pt x="3927" y="302"/>
                    <a:pt x="3882" y="271"/>
                    <a:pt x="3837" y="271"/>
                  </a:cubicBezTo>
                  <a:cubicBezTo>
                    <a:pt x="1760" y="166"/>
                    <a:pt x="12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7304965" y="4526941"/>
              <a:ext cx="471780" cy="40263"/>
            </a:xfrm>
            <a:custGeom>
              <a:avLst/>
              <a:gdLst/>
              <a:ahLst/>
              <a:cxnLst/>
              <a:rect l="l" t="t" r="r" b="b"/>
              <a:pathLst>
                <a:path w="17635" h="1505" extrusionOk="0">
                  <a:moveTo>
                    <a:pt x="17529" y="0"/>
                  </a:moveTo>
                  <a:cubicBezTo>
                    <a:pt x="16401" y="136"/>
                    <a:pt x="15272" y="211"/>
                    <a:pt x="14144" y="226"/>
                  </a:cubicBezTo>
                  <a:cubicBezTo>
                    <a:pt x="13316" y="226"/>
                    <a:pt x="12474" y="196"/>
                    <a:pt x="11676" y="181"/>
                  </a:cubicBezTo>
                  <a:cubicBezTo>
                    <a:pt x="10913" y="156"/>
                    <a:pt x="10164" y="133"/>
                    <a:pt x="9452" y="133"/>
                  </a:cubicBezTo>
                  <a:cubicBezTo>
                    <a:pt x="8003" y="133"/>
                    <a:pt x="6707" y="229"/>
                    <a:pt x="5748" y="602"/>
                  </a:cubicBezTo>
                  <a:cubicBezTo>
                    <a:pt x="3898" y="1324"/>
                    <a:pt x="136" y="1324"/>
                    <a:pt x="91" y="1324"/>
                  </a:cubicBezTo>
                  <a:cubicBezTo>
                    <a:pt x="46" y="1324"/>
                    <a:pt x="1" y="1369"/>
                    <a:pt x="1" y="1414"/>
                  </a:cubicBezTo>
                  <a:cubicBezTo>
                    <a:pt x="1" y="1475"/>
                    <a:pt x="46" y="1505"/>
                    <a:pt x="91" y="1505"/>
                  </a:cubicBezTo>
                  <a:cubicBezTo>
                    <a:pt x="256" y="1505"/>
                    <a:pt x="3928" y="1505"/>
                    <a:pt x="5823" y="783"/>
                  </a:cubicBezTo>
                  <a:cubicBezTo>
                    <a:pt x="6756" y="421"/>
                    <a:pt x="8030" y="328"/>
                    <a:pt x="9453" y="328"/>
                  </a:cubicBezTo>
                  <a:cubicBezTo>
                    <a:pt x="10165" y="328"/>
                    <a:pt x="10914" y="351"/>
                    <a:pt x="11676" y="376"/>
                  </a:cubicBezTo>
                  <a:cubicBezTo>
                    <a:pt x="12489" y="391"/>
                    <a:pt x="13316" y="421"/>
                    <a:pt x="14144" y="421"/>
                  </a:cubicBezTo>
                  <a:cubicBezTo>
                    <a:pt x="15287" y="406"/>
                    <a:pt x="16416" y="331"/>
                    <a:pt x="17544" y="196"/>
                  </a:cubicBezTo>
                  <a:cubicBezTo>
                    <a:pt x="17589" y="181"/>
                    <a:pt x="17634" y="136"/>
                    <a:pt x="17634" y="90"/>
                  </a:cubicBezTo>
                  <a:cubicBezTo>
                    <a:pt x="17619" y="30"/>
                    <a:pt x="17574"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7814154" y="4513243"/>
              <a:ext cx="49546" cy="13002"/>
            </a:xfrm>
            <a:custGeom>
              <a:avLst/>
              <a:gdLst/>
              <a:ahLst/>
              <a:cxnLst/>
              <a:rect l="l" t="t" r="r" b="b"/>
              <a:pathLst>
                <a:path w="1852" h="486" extrusionOk="0">
                  <a:moveTo>
                    <a:pt x="1731" y="1"/>
                  </a:moveTo>
                  <a:cubicBezTo>
                    <a:pt x="1716" y="1"/>
                    <a:pt x="1069" y="151"/>
                    <a:pt x="91" y="302"/>
                  </a:cubicBezTo>
                  <a:cubicBezTo>
                    <a:pt x="46" y="302"/>
                    <a:pt x="1" y="347"/>
                    <a:pt x="16" y="407"/>
                  </a:cubicBezTo>
                  <a:cubicBezTo>
                    <a:pt x="16" y="446"/>
                    <a:pt x="50" y="485"/>
                    <a:pt x="88" y="485"/>
                  </a:cubicBezTo>
                  <a:cubicBezTo>
                    <a:pt x="94" y="485"/>
                    <a:pt x="100" y="484"/>
                    <a:pt x="106" y="482"/>
                  </a:cubicBezTo>
                  <a:lnTo>
                    <a:pt x="121" y="482"/>
                  </a:lnTo>
                  <a:cubicBezTo>
                    <a:pt x="1114" y="332"/>
                    <a:pt x="1761" y="196"/>
                    <a:pt x="1761" y="196"/>
                  </a:cubicBezTo>
                  <a:lnTo>
                    <a:pt x="1776" y="196"/>
                  </a:lnTo>
                  <a:cubicBezTo>
                    <a:pt x="1821" y="181"/>
                    <a:pt x="1851" y="136"/>
                    <a:pt x="1836" y="76"/>
                  </a:cubicBezTo>
                  <a:cubicBezTo>
                    <a:pt x="1836" y="31"/>
                    <a:pt x="1776"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7098486" y="4513243"/>
              <a:ext cx="241923" cy="13911"/>
            </a:xfrm>
            <a:custGeom>
              <a:avLst/>
              <a:gdLst/>
              <a:ahLst/>
              <a:cxnLst/>
              <a:rect l="l" t="t" r="r" b="b"/>
              <a:pathLst>
                <a:path w="9043" h="520" extrusionOk="0">
                  <a:moveTo>
                    <a:pt x="8952" y="1"/>
                  </a:moveTo>
                  <a:cubicBezTo>
                    <a:pt x="8787" y="1"/>
                    <a:pt x="8366" y="31"/>
                    <a:pt x="7809" y="76"/>
                  </a:cubicBezTo>
                  <a:cubicBezTo>
                    <a:pt x="6541" y="166"/>
                    <a:pt x="4350" y="324"/>
                    <a:pt x="2489" y="324"/>
                  </a:cubicBezTo>
                  <a:cubicBezTo>
                    <a:pt x="1568" y="324"/>
                    <a:pt x="728" y="286"/>
                    <a:pt x="121" y="181"/>
                  </a:cubicBezTo>
                  <a:cubicBezTo>
                    <a:pt x="114" y="179"/>
                    <a:pt x="108" y="178"/>
                    <a:pt x="102" y="178"/>
                  </a:cubicBezTo>
                  <a:cubicBezTo>
                    <a:pt x="64" y="178"/>
                    <a:pt x="28" y="217"/>
                    <a:pt x="15" y="256"/>
                  </a:cubicBezTo>
                  <a:cubicBezTo>
                    <a:pt x="0" y="302"/>
                    <a:pt x="45" y="362"/>
                    <a:pt x="90" y="362"/>
                  </a:cubicBezTo>
                  <a:cubicBezTo>
                    <a:pt x="751" y="461"/>
                    <a:pt x="1422" y="520"/>
                    <a:pt x="2095" y="520"/>
                  </a:cubicBezTo>
                  <a:cubicBezTo>
                    <a:pt x="2234" y="520"/>
                    <a:pt x="2373" y="517"/>
                    <a:pt x="2513" y="512"/>
                  </a:cubicBezTo>
                  <a:cubicBezTo>
                    <a:pt x="4333" y="512"/>
                    <a:pt x="6470" y="362"/>
                    <a:pt x="7824" y="256"/>
                  </a:cubicBezTo>
                  <a:cubicBezTo>
                    <a:pt x="8381" y="226"/>
                    <a:pt x="8802" y="196"/>
                    <a:pt x="8952" y="196"/>
                  </a:cubicBezTo>
                  <a:cubicBezTo>
                    <a:pt x="8998" y="196"/>
                    <a:pt x="9043" y="151"/>
                    <a:pt x="9043" y="91"/>
                  </a:cubicBezTo>
                  <a:cubicBezTo>
                    <a:pt x="9043" y="46"/>
                    <a:pt x="8998" y="1"/>
                    <a:pt x="8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6883125" y="4504602"/>
              <a:ext cx="194036" cy="13911"/>
            </a:xfrm>
            <a:custGeom>
              <a:avLst/>
              <a:gdLst/>
              <a:ahLst/>
              <a:cxnLst/>
              <a:rect l="l" t="t" r="r" b="b"/>
              <a:pathLst>
                <a:path w="7253" h="520" extrusionOk="0">
                  <a:moveTo>
                    <a:pt x="4851" y="1"/>
                  </a:moveTo>
                  <a:cubicBezTo>
                    <a:pt x="2704" y="1"/>
                    <a:pt x="240" y="313"/>
                    <a:pt x="91" y="324"/>
                  </a:cubicBezTo>
                  <a:cubicBezTo>
                    <a:pt x="46" y="339"/>
                    <a:pt x="1" y="384"/>
                    <a:pt x="16" y="429"/>
                  </a:cubicBezTo>
                  <a:cubicBezTo>
                    <a:pt x="16" y="489"/>
                    <a:pt x="61" y="519"/>
                    <a:pt x="106" y="519"/>
                  </a:cubicBezTo>
                  <a:lnTo>
                    <a:pt x="121" y="519"/>
                  </a:lnTo>
                  <a:cubicBezTo>
                    <a:pt x="153" y="519"/>
                    <a:pt x="2671" y="199"/>
                    <a:pt x="4841" y="199"/>
                  </a:cubicBezTo>
                  <a:cubicBezTo>
                    <a:pt x="5719" y="199"/>
                    <a:pt x="6541" y="251"/>
                    <a:pt x="7117" y="399"/>
                  </a:cubicBezTo>
                  <a:cubicBezTo>
                    <a:pt x="7125" y="401"/>
                    <a:pt x="7133" y="403"/>
                    <a:pt x="7142" y="403"/>
                  </a:cubicBezTo>
                  <a:cubicBezTo>
                    <a:pt x="7182" y="403"/>
                    <a:pt x="7225" y="373"/>
                    <a:pt x="7238" y="324"/>
                  </a:cubicBezTo>
                  <a:cubicBezTo>
                    <a:pt x="7253" y="278"/>
                    <a:pt x="7208" y="218"/>
                    <a:pt x="7162" y="203"/>
                  </a:cubicBezTo>
                  <a:cubicBezTo>
                    <a:pt x="6569" y="54"/>
                    <a:pt x="5737" y="1"/>
                    <a:pt x="4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7985641" y="4351039"/>
              <a:ext cx="192404" cy="13296"/>
            </a:xfrm>
            <a:custGeom>
              <a:avLst/>
              <a:gdLst/>
              <a:ahLst/>
              <a:cxnLst/>
              <a:rect l="l" t="t" r="r" b="b"/>
              <a:pathLst>
                <a:path w="7192" h="497" extrusionOk="0">
                  <a:moveTo>
                    <a:pt x="3882" y="0"/>
                  </a:moveTo>
                  <a:cubicBezTo>
                    <a:pt x="2603" y="30"/>
                    <a:pt x="1339" y="151"/>
                    <a:pt x="90" y="316"/>
                  </a:cubicBezTo>
                  <a:cubicBezTo>
                    <a:pt x="30" y="331"/>
                    <a:pt x="0" y="376"/>
                    <a:pt x="0" y="421"/>
                  </a:cubicBezTo>
                  <a:cubicBezTo>
                    <a:pt x="15" y="467"/>
                    <a:pt x="60" y="497"/>
                    <a:pt x="105" y="497"/>
                  </a:cubicBezTo>
                  <a:lnTo>
                    <a:pt x="120" y="497"/>
                  </a:lnTo>
                  <a:cubicBezTo>
                    <a:pt x="1369" y="331"/>
                    <a:pt x="2618" y="226"/>
                    <a:pt x="3882" y="181"/>
                  </a:cubicBezTo>
                  <a:lnTo>
                    <a:pt x="7102" y="181"/>
                  </a:lnTo>
                  <a:cubicBezTo>
                    <a:pt x="7162" y="181"/>
                    <a:pt x="7192" y="151"/>
                    <a:pt x="7192" y="90"/>
                  </a:cubicBezTo>
                  <a:cubicBezTo>
                    <a:pt x="7192" y="45"/>
                    <a:pt x="7162" y="0"/>
                    <a:pt x="7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7797246" y="4297372"/>
              <a:ext cx="223838" cy="19476"/>
            </a:xfrm>
            <a:custGeom>
              <a:avLst/>
              <a:gdLst/>
              <a:ahLst/>
              <a:cxnLst/>
              <a:rect l="l" t="t" r="r" b="b"/>
              <a:pathLst>
                <a:path w="8367" h="728" extrusionOk="0">
                  <a:moveTo>
                    <a:pt x="5509" y="0"/>
                  </a:moveTo>
                  <a:cubicBezTo>
                    <a:pt x="4801" y="0"/>
                    <a:pt x="4075" y="43"/>
                    <a:pt x="3491" y="171"/>
                  </a:cubicBezTo>
                  <a:cubicBezTo>
                    <a:pt x="2378" y="396"/>
                    <a:pt x="1249" y="517"/>
                    <a:pt x="106" y="547"/>
                  </a:cubicBezTo>
                  <a:cubicBezTo>
                    <a:pt x="46" y="547"/>
                    <a:pt x="1" y="592"/>
                    <a:pt x="1" y="637"/>
                  </a:cubicBezTo>
                  <a:cubicBezTo>
                    <a:pt x="16" y="682"/>
                    <a:pt x="46" y="727"/>
                    <a:pt x="106" y="727"/>
                  </a:cubicBezTo>
                  <a:cubicBezTo>
                    <a:pt x="1249" y="712"/>
                    <a:pt x="2408" y="592"/>
                    <a:pt x="3536" y="351"/>
                  </a:cubicBezTo>
                  <a:cubicBezTo>
                    <a:pt x="4093" y="231"/>
                    <a:pt x="4799" y="191"/>
                    <a:pt x="5493" y="191"/>
                  </a:cubicBezTo>
                  <a:cubicBezTo>
                    <a:pt x="6882" y="191"/>
                    <a:pt x="8226" y="351"/>
                    <a:pt x="8246" y="351"/>
                  </a:cubicBezTo>
                  <a:cubicBezTo>
                    <a:pt x="8254" y="353"/>
                    <a:pt x="8262" y="354"/>
                    <a:pt x="8269" y="354"/>
                  </a:cubicBezTo>
                  <a:cubicBezTo>
                    <a:pt x="8317" y="354"/>
                    <a:pt x="8351" y="315"/>
                    <a:pt x="8351" y="276"/>
                  </a:cubicBezTo>
                  <a:cubicBezTo>
                    <a:pt x="8366" y="216"/>
                    <a:pt x="8321" y="171"/>
                    <a:pt x="8276" y="171"/>
                  </a:cubicBezTo>
                  <a:cubicBezTo>
                    <a:pt x="8196" y="161"/>
                    <a:pt x="6885"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4821837" y="4418350"/>
              <a:ext cx="249173" cy="16506"/>
            </a:xfrm>
            <a:custGeom>
              <a:avLst/>
              <a:gdLst/>
              <a:ahLst/>
              <a:cxnLst/>
              <a:rect l="l" t="t" r="r" b="b"/>
              <a:pathLst>
                <a:path w="9314" h="617" extrusionOk="0">
                  <a:moveTo>
                    <a:pt x="5173" y="1"/>
                  </a:moveTo>
                  <a:cubicBezTo>
                    <a:pt x="4625" y="1"/>
                    <a:pt x="4064" y="17"/>
                    <a:pt x="3521" y="57"/>
                  </a:cubicBezTo>
                  <a:cubicBezTo>
                    <a:pt x="888" y="238"/>
                    <a:pt x="120" y="433"/>
                    <a:pt x="90" y="433"/>
                  </a:cubicBezTo>
                  <a:cubicBezTo>
                    <a:pt x="30" y="433"/>
                    <a:pt x="0" y="478"/>
                    <a:pt x="0" y="538"/>
                  </a:cubicBezTo>
                  <a:cubicBezTo>
                    <a:pt x="13" y="578"/>
                    <a:pt x="49" y="617"/>
                    <a:pt x="87" y="617"/>
                  </a:cubicBezTo>
                  <a:cubicBezTo>
                    <a:pt x="93" y="617"/>
                    <a:pt x="99" y="616"/>
                    <a:pt x="105" y="614"/>
                  </a:cubicBezTo>
                  <a:lnTo>
                    <a:pt x="135" y="614"/>
                  </a:lnTo>
                  <a:cubicBezTo>
                    <a:pt x="135" y="614"/>
                    <a:pt x="918" y="418"/>
                    <a:pt x="3536" y="238"/>
                  </a:cubicBezTo>
                  <a:cubicBezTo>
                    <a:pt x="4043" y="203"/>
                    <a:pt x="4564" y="189"/>
                    <a:pt x="5077" y="189"/>
                  </a:cubicBezTo>
                  <a:cubicBezTo>
                    <a:pt x="7212" y="189"/>
                    <a:pt x="9184" y="433"/>
                    <a:pt x="9208" y="433"/>
                  </a:cubicBezTo>
                  <a:cubicBezTo>
                    <a:pt x="9253" y="433"/>
                    <a:pt x="9298" y="403"/>
                    <a:pt x="9313" y="343"/>
                  </a:cubicBezTo>
                  <a:cubicBezTo>
                    <a:pt x="9313" y="298"/>
                    <a:pt x="9283" y="253"/>
                    <a:pt x="9223" y="238"/>
                  </a:cubicBezTo>
                  <a:cubicBezTo>
                    <a:pt x="9199" y="238"/>
                    <a:pt x="7280" y="1"/>
                    <a:pt x="51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4872533" y="4557011"/>
              <a:ext cx="429913" cy="30337"/>
            </a:xfrm>
            <a:custGeom>
              <a:avLst/>
              <a:gdLst/>
              <a:ahLst/>
              <a:cxnLst/>
              <a:rect l="l" t="t" r="r" b="b"/>
              <a:pathLst>
                <a:path w="16070" h="1134" extrusionOk="0">
                  <a:moveTo>
                    <a:pt x="15973" y="1"/>
                  </a:moveTo>
                  <a:cubicBezTo>
                    <a:pt x="15965" y="1"/>
                    <a:pt x="15957" y="2"/>
                    <a:pt x="15949" y="5"/>
                  </a:cubicBezTo>
                  <a:cubicBezTo>
                    <a:pt x="15047" y="245"/>
                    <a:pt x="14129" y="381"/>
                    <a:pt x="13211" y="396"/>
                  </a:cubicBezTo>
                  <a:cubicBezTo>
                    <a:pt x="11797" y="396"/>
                    <a:pt x="10036" y="306"/>
                    <a:pt x="8351" y="200"/>
                  </a:cubicBezTo>
                  <a:cubicBezTo>
                    <a:pt x="6862" y="110"/>
                    <a:pt x="5462" y="35"/>
                    <a:pt x="4469" y="35"/>
                  </a:cubicBezTo>
                  <a:cubicBezTo>
                    <a:pt x="2393" y="35"/>
                    <a:pt x="91" y="952"/>
                    <a:pt x="76" y="952"/>
                  </a:cubicBezTo>
                  <a:cubicBezTo>
                    <a:pt x="31" y="983"/>
                    <a:pt x="1" y="1028"/>
                    <a:pt x="16" y="1088"/>
                  </a:cubicBezTo>
                  <a:cubicBezTo>
                    <a:pt x="31" y="1118"/>
                    <a:pt x="76" y="1133"/>
                    <a:pt x="106" y="1133"/>
                  </a:cubicBezTo>
                  <a:cubicBezTo>
                    <a:pt x="121" y="1133"/>
                    <a:pt x="136" y="1133"/>
                    <a:pt x="151" y="1118"/>
                  </a:cubicBezTo>
                  <a:cubicBezTo>
                    <a:pt x="166" y="1118"/>
                    <a:pt x="2423" y="215"/>
                    <a:pt x="4469" y="215"/>
                  </a:cubicBezTo>
                  <a:cubicBezTo>
                    <a:pt x="5447" y="215"/>
                    <a:pt x="6847" y="290"/>
                    <a:pt x="8336" y="381"/>
                  </a:cubicBezTo>
                  <a:cubicBezTo>
                    <a:pt x="10036" y="471"/>
                    <a:pt x="11797" y="576"/>
                    <a:pt x="13211" y="576"/>
                  </a:cubicBezTo>
                  <a:cubicBezTo>
                    <a:pt x="14144" y="561"/>
                    <a:pt x="15077" y="426"/>
                    <a:pt x="15995" y="185"/>
                  </a:cubicBezTo>
                  <a:cubicBezTo>
                    <a:pt x="16040" y="170"/>
                    <a:pt x="16070" y="125"/>
                    <a:pt x="16055" y="65"/>
                  </a:cubicBezTo>
                  <a:cubicBezTo>
                    <a:pt x="16042" y="28"/>
                    <a:pt x="16010" y="1"/>
                    <a:pt x="15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5333032" y="4532960"/>
              <a:ext cx="347381" cy="19770"/>
            </a:xfrm>
            <a:custGeom>
              <a:avLst/>
              <a:gdLst/>
              <a:ahLst/>
              <a:cxnLst/>
              <a:rect l="l" t="t" r="r" b="b"/>
              <a:pathLst>
                <a:path w="12985" h="739" extrusionOk="0">
                  <a:moveTo>
                    <a:pt x="4725" y="1"/>
                  </a:moveTo>
                  <a:cubicBezTo>
                    <a:pt x="3160" y="1"/>
                    <a:pt x="1595" y="181"/>
                    <a:pt x="75" y="558"/>
                  </a:cubicBezTo>
                  <a:cubicBezTo>
                    <a:pt x="30" y="573"/>
                    <a:pt x="0" y="618"/>
                    <a:pt x="15" y="663"/>
                  </a:cubicBezTo>
                  <a:cubicBezTo>
                    <a:pt x="15" y="708"/>
                    <a:pt x="60" y="738"/>
                    <a:pt x="106" y="738"/>
                  </a:cubicBezTo>
                  <a:lnTo>
                    <a:pt x="136" y="738"/>
                  </a:lnTo>
                  <a:cubicBezTo>
                    <a:pt x="1586" y="390"/>
                    <a:pt x="3065" y="196"/>
                    <a:pt x="4558" y="196"/>
                  </a:cubicBezTo>
                  <a:cubicBezTo>
                    <a:pt x="4614" y="196"/>
                    <a:pt x="4669" y="196"/>
                    <a:pt x="4725" y="196"/>
                  </a:cubicBezTo>
                  <a:lnTo>
                    <a:pt x="12895" y="196"/>
                  </a:lnTo>
                  <a:cubicBezTo>
                    <a:pt x="12940" y="196"/>
                    <a:pt x="12985" y="151"/>
                    <a:pt x="12985" y="91"/>
                  </a:cubicBezTo>
                  <a:cubicBezTo>
                    <a:pt x="12985" y="46"/>
                    <a:pt x="12940" y="1"/>
                    <a:pt x="1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6086957" y="4595348"/>
              <a:ext cx="65624" cy="6474"/>
            </a:xfrm>
            <a:custGeom>
              <a:avLst/>
              <a:gdLst/>
              <a:ahLst/>
              <a:cxnLst/>
              <a:rect l="l" t="t" r="r" b="b"/>
              <a:pathLst>
                <a:path w="2453" h="242" extrusionOk="0">
                  <a:moveTo>
                    <a:pt x="90" y="1"/>
                  </a:moveTo>
                  <a:cubicBezTo>
                    <a:pt x="45" y="1"/>
                    <a:pt x="0" y="31"/>
                    <a:pt x="0" y="76"/>
                  </a:cubicBezTo>
                  <a:cubicBezTo>
                    <a:pt x="0" y="136"/>
                    <a:pt x="45" y="182"/>
                    <a:pt x="90" y="182"/>
                  </a:cubicBezTo>
                  <a:cubicBezTo>
                    <a:pt x="948" y="227"/>
                    <a:pt x="1670" y="242"/>
                    <a:pt x="2347" y="242"/>
                  </a:cubicBezTo>
                  <a:lnTo>
                    <a:pt x="2362" y="242"/>
                  </a:lnTo>
                  <a:cubicBezTo>
                    <a:pt x="2407" y="242"/>
                    <a:pt x="2453" y="212"/>
                    <a:pt x="2453" y="151"/>
                  </a:cubicBezTo>
                  <a:cubicBezTo>
                    <a:pt x="2453" y="106"/>
                    <a:pt x="2407" y="61"/>
                    <a:pt x="2362" y="61"/>
                  </a:cubicBezTo>
                  <a:cubicBezTo>
                    <a:pt x="1685" y="61"/>
                    <a:pt x="963" y="46"/>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5619208" y="4582079"/>
              <a:ext cx="440774" cy="19743"/>
            </a:xfrm>
            <a:custGeom>
              <a:avLst/>
              <a:gdLst/>
              <a:ahLst/>
              <a:cxnLst/>
              <a:rect l="l" t="t" r="r" b="b"/>
              <a:pathLst>
                <a:path w="16476" h="738" extrusionOk="0">
                  <a:moveTo>
                    <a:pt x="7689" y="0"/>
                  </a:moveTo>
                  <a:cubicBezTo>
                    <a:pt x="2619" y="0"/>
                    <a:pt x="106" y="557"/>
                    <a:pt x="76" y="557"/>
                  </a:cubicBezTo>
                  <a:cubicBezTo>
                    <a:pt x="31" y="572"/>
                    <a:pt x="1" y="617"/>
                    <a:pt x="1" y="678"/>
                  </a:cubicBezTo>
                  <a:cubicBezTo>
                    <a:pt x="16" y="708"/>
                    <a:pt x="61" y="738"/>
                    <a:pt x="91" y="738"/>
                  </a:cubicBezTo>
                  <a:lnTo>
                    <a:pt x="121" y="738"/>
                  </a:lnTo>
                  <a:cubicBezTo>
                    <a:pt x="136" y="738"/>
                    <a:pt x="2634" y="196"/>
                    <a:pt x="7689" y="196"/>
                  </a:cubicBezTo>
                  <a:cubicBezTo>
                    <a:pt x="10503" y="196"/>
                    <a:pt x="12880" y="362"/>
                    <a:pt x="14986" y="512"/>
                  </a:cubicBezTo>
                  <a:lnTo>
                    <a:pt x="16371" y="602"/>
                  </a:lnTo>
                  <a:cubicBezTo>
                    <a:pt x="16379" y="604"/>
                    <a:pt x="16387" y="605"/>
                    <a:pt x="16394" y="605"/>
                  </a:cubicBezTo>
                  <a:cubicBezTo>
                    <a:pt x="16442" y="605"/>
                    <a:pt x="16476" y="566"/>
                    <a:pt x="16476" y="527"/>
                  </a:cubicBezTo>
                  <a:cubicBezTo>
                    <a:pt x="16476" y="467"/>
                    <a:pt x="16446" y="422"/>
                    <a:pt x="16386" y="422"/>
                  </a:cubicBezTo>
                  <a:lnTo>
                    <a:pt x="15001" y="316"/>
                  </a:lnTo>
                  <a:cubicBezTo>
                    <a:pt x="12895" y="181"/>
                    <a:pt x="10518" y="0"/>
                    <a:pt x="7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4729646" y="4316421"/>
              <a:ext cx="1224061" cy="107893"/>
            </a:xfrm>
            <a:custGeom>
              <a:avLst/>
              <a:gdLst/>
              <a:ahLst/>
              <a:cxnLst/>
              <a:rect l="l" t="t" r="r" b="b"/>
              <a:pathLst>
                <a:path w="45755" h="4033" extrusionOk="0">
                  <a:moveTo>
                    <a:pt x="22870" y="0"/>
                  </a:moveTo>
                  <a:cubicBezTo>
                    <a:pt x="10247" y="0"/>
                    <a:pt x="1" y="903"/>
                    <a:pt x="1" y="2016"/>
                  </a:cubicBezTo>
                  <a:cubicBezTo>
                    <a:pt x="1" y="3130"/>
                    <a:pt x="10247" y="4033"/>
                    <a:pt x="22870" y="4033"/>
                  </a:cubicBezTo>
                  <a:cubicBezTo>
                    <a:pt x="35509" y="4033"/>
                    <a:pt x="45755" y="3130"/>
                    <a:pt x="45755" y="2016"/>
                  </a:cubicBezTo>
                  <a:cubicBezTo>
                    <a:pt x="45755" y="903"/>
                    <a:pt x="35509" y="0"/>
                    <a:pt x="22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4568245" y="2616715"/>
              <a:ext cx="1531179" cy="416376"/>
            </a:xfrm>
            <a:custGeom>
              <a:avLst/>
              <a:gdLst/>
              <a:ahLst/>
              <a:cxnLst/>
              <a:rect l="l" t="t" r="r" b="b"/>
              <a:pathLst>
                <a:path w="57235" h="15564" extrusionOk="0">
                  <a:moveTo>
                    <a:pt x="25979" y="0"/>
                  </a:moveTo>
                  <a:cubicBezTo>
                    <a:pt x="19468" y="0"/>
                    <a:pt x="12587" y="1579"/>
                    <a:pt x="10201" y="2101"/>
                  </a:cubicBezTo>
                  <a:cubicBezTo>
                    <a:pt x="7312" y="2733"/>
                    <a:pt x="2332" y="4554"/>
                    <a:pt x="2332" y="4554"/>
                  </a:cubicBezTo>
                  <a:lnTo>
                    <a:pt x="0" y="5201"/>
                  </a:lnTo>
                  <a:cubicBezTo>
                    <a:pt x="0" y="5201"/>
                    <a:pt x="1776" y="6781"/>
                    <a:pt x="2513" y="8135"/>
                  </a:cubicBezTo>
                  <a:cubicBezTo>
                    <a:pt x="3235" y="9474"/>
                    <a:pt x="3085" y="9383"/>
                    <a:pt x="4514" y="9880"/>
                  </a:cubicBezTo>
                  <a:cubicBezTo>
                    <a:pt x="5943" y="10376"/>
                    <a:pt x="9945" y="11430"/>
                    <a:pt x="11631" y="11941"/>
                  </a:cubicBezTo>
                  <a:cubicBezTo>
                    <a:pt x="13242" y="12435"/>
                    <a:pt x="17736" y="14160"/>
                    <a:pt x="18282" y="14160"/>
                  </a:cubicBezTo>
                  <a:cubicBezTo>
                    <a:pt x="18302" y="14160"/>
                    <a:pt x="18317" y="14158"/>
                    <a:pt x="18326" y="14153"/>
                  </a:cubicBezTo>
                  <a:cubicBezTo>
                    <a:pt x="18582" y="14003"/>
                    <a:pt x="19169" y="13626"/>
                    <a:pt x="19169" y="13626"/>
                  </a:cubicBezTo>
                  <a:cubicBezTo>
                    <a:pt x="19169" y="13626"/>
                    <a:pt x="20162" y="14589"/>
                    <a:pt x="20809" y="14634"/>
                  </a:cubicBezTo>
                  <a:cubicBezTo>
                    <a:pt x="21456" y="14665"/>
                    <a:pt x="27790" y="14980"/>
                    <a:pt x="31747" y="15387"/>
                  </a:cubicBezTo>
                  <a:cubicBezTo>
                    <a:pt x="33066" y="15517"/>
                    <a:pt x="34020" y="15564"/>
                    <a:pt x="34728" y="15564"/>
                  </a:cubicBezTo>
                  <a:cubicBezTo>
                    <a:pt x="36144" y="15564"/>
                    <a:pt x="36572" y="15377"/>
                    <a:pt x="36953" y="15296"/>
                  </a:cubicBezTo>
                  <a:cubicBezTo>
                    <a:pt x="37524" y="15176"/>
                    <a:pt x="38051" y="14634"/>
                    <a:pt x="38051" y="14634"/>
                  </a:cubicBezTo>
                  <a:cubicBezTo>
                    <a:pt x="38548" y="14980"/>
                    <a:pt x="39119" y="15176"/>
                    <a:pt x="39721" y="15221"/>
                  </a:cubicBezTo>
                  <a:cubicBezTo>
                    <a:pt x="39735" y="15222"/>
                    <a:pt x="39751" y="15222"/>
                    <a:pt x="39768" y="15222"/>
                  </a:cubicBezTo>
                  <a:cubicBezTo>
                    <a:pt x="40977" y="15222"/>
                    <a:pt x="50509" y="13204"/>
                    <a:pt x="51562" y="13115"/>
                  </a:cubicBezTo>
                  <a:cubicBezTo>
                    <a:pt x="52601" y="13014"/>
                    <a:pt x="52976" y="12359"/>
                    <a:pt x="53935" y="12359"/>
                  </a:cubicBezTo>
                  <a:cubicBezTo>
                    <a:pt x="53975" y="12359"/>
                    <a:pt x="54017" y="12360"/>
                    <a:pt x="54060" y="12363"/>
                  </a:cubicBezTo>
                  <a:cubicBezTo>
                    <a:pt x="54113" y="12366"/>
                    <a:pt x="54163" y="12368"/>
                    <a:pt x="54210" y="12368"/>
                  </a:cubicBezTo>
                  <a:cubicBezTo>
                    <a:pt x="55078" y="12368"/>
                    <a:pt x="54773" y="11713"/>
                    <a:pt x="55444" y="10828"/>
                  </a:cubicBezTo>
                  <a:cubicBezTo>
                    <a:pt x="55941" y="10211"/>
                    <a:pt x="56527" y="9669"/>
                    <a:pt x="57174" y="9218"/>
                  </a:cubicBezTo>
                  <a:lnTo>
                    <a:pt x="57234" y="8330"/>
                  </a:lnTo>
                  <a:cubicBezTo>
                    <a:pt x="57234" y="8330"/>
                    <a:pt x="51081" y="5110"/>
                    <a:pt x="47349" y="3516"/>
                  </a:cubicBezTo>
                  <a:cubicBezTo>
                    <a:pt x="43633" y="1906"/>
                    <a:pt x="37419" y="1183"/>
                    <a:pt x="30002" y="236"/>
                  </a:cubicBezTo>
                  <a:cubicBezTo>
                    <a:pt x="28708" y="71"/>
                    <a:pt x="27351" y="0"/>
                    <a:pt x="25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4565811" y="2614361"/>
              <a:ext cx="1536022" cy="421700"/>
            </a:xfrm>
            <a:custGeom>
              <a:avLst/>
              <a:gdLst/>
              <a:ahLst/>
              <a:cxnLst/>
              <a:rect l="l" t="t" r="r" b="b"/>
              <a:pathLst>
                <a:path w="57416" h="15763" extrusionOk="0">
                  <a:moveTo>
                    <a:pt x="26125" y="171"/>
                  </a:moveTo>
                  <a:cubicBezTo>
                    <a:pt x="27477" y="171"/>
                    <a:pt x="28810" y="239"/>
                    <a:pt x="30078" y="399"/>
                  </a:cubicBezTo>
                  <a:lnTo>
                    <a:pt x="31507" y="594"/>
                  </a:lnTo>
                  <a:cubicBezTo>
                    <a:pt x="38172" y="1452"/>
                    <a:pt x="43920" y="2159"/>
                    <a:pt x="47410" y="3679"/>
                  </a:cubicBezTo>
                  <a:cubicBezTo>
                    <a:pt x="50901" y="5198"/>
                    <a:pt x="56603" y="8162"/>
                    <a:pt x="57220" y="8493"/>
                  </a:cubicBezTo>
                  <a:lnTo>
                    <a:pt x="57160" y="9261"/>
                  </a:lnTo>
                  <a:cubicBezTo>
                    <a:pt x="56513" y="9712"/>
                    <a:pt x="55941" y="10239"/>
                    <a:pt x="55445" y="10856"/>
                  </a:cubicBezTo>
                  <a:cubicBezTo>
                    <a:pt x="55234" y="11142"/>
                    <a:pt x="55084" y="11442"/>
                    <a:pt x="54963" y="11773"/>
                  </a:cubicBezTo>
                  <a:cubicBezTo>
                    <a:pt x="54809" y="12167"/>
                    <a:pt x="54746" y="12363"/>
                    <a:pt x="54249" y="12363"/>
                  </a:cubicBezTo>
                  <a:cubicBezTo>
                    <a:pt x="54214" y="12363"/>
                    <a:pt x="54176" y="12362"/>
                    <a:pt x="54136" y="12360"/>
                  </a:cubicBezTo>
                  <a:cubicBezTo>
                    <a:pt x="54109" y="12359"/>
                    <a:pt x="54082" y="12359"/>
                    <a:pt x="54056" y="12359"/>
                  </a:cubicBezTo>
                  <a:cubicBezTo>
                    <a:pt x="53601" y="12359"/>
                    <a:pt x="53150" y="12480"/>
                    <a:pt x="52767" y="12721"/>
                  </a:cubicBezTo>
                  <a:cubicBezTo>
                    <a:pt x="52421" y="12917"/>
                    <a:pt x="52029" y="13052"/>
                    <a:pt x="51638" y="13097"/>
                  </a:cubicBezTo>
                  <a:cubicBezTo>
                    <a:pt x="51202" y="13143"/>
                    <a:pt x="49396" y="13489"/>
                    <a:pt x="47290" y="13895"/>
                  </a:cubicBezTo>
                  <a:cubicBezTo>
                    <a:pt x="44267" y="14500"/>
                    <a:pt x="40535" y="15220"/>
                    <a:pt x="39850" y="15220"/>
                  </a:cubicBezTo>
                  <a:cubicBezTo>
                    <a:pt x="39836" y="15220"/>
                    <a:pt x="39823" y="15220"/>
                    <a:pt x="39812" y="15219"/>
                  </a:cubicBezTo>
                  <a:cubicBezTo>
                    <a:pt x="39225" y="15174"/>
                    <a:pt x="38669" y="14978"/>
                    <a:pt x="38187" y="14647"/>
                  </a:cubicBezTo>
                  <a:cubicBezTo>
                    <a:pt x="38176" y="14636"/>
                    <a:pt x="38160" y="14631"/>
                    <a:pt x="38143" y="14631"/>
                  </a:cubicBezTo>
                  <a:cubicBezTo>
                    <a:pt x="38116" y="14631"/>
                    <a:pt x="38085" y="14644"/>
                    <a:pt x="38067" y="14662"/>
                  </a:cubicBezTo>
                  <a:cubicBezTo>
                    <a:pt x="38067" y="14662"/>
                    <a:pt x="37555" y="15174"/>
                    <a:pt x="37014" y="15294"/>
                  </a:cubicBezTo>
                  <a:lnTo>
                    <a:pt x="36803" y="15354"/>
                  </a:lnTo>
                  <a:cubicBezTo>
                    <a:pt x="36461" y="15447"/>
                    <a:pt x="35982" y="15573"/>
                    <a:pt x="34854" y="15573"/>
                  </a:cubicBezTo>
                  <a:cubicBezTo>
                    <a:pt x="34146" y="15573"/>
                    <a:pt x="33183" y="15524"/>
                    <a:pt x="31838" y="15384"/>
                  </a:cubicBezTo>
                  <a:cubicBezTo>
                    <a:pt x="28438" y="15038"/>
                    <a:pt x="23202" y="14753"/>
                    <a:pt x="21486" y="14662"/>
                  </a:cubicBezTo>
                  <a:lnTo>
                    <a:pt x="20915" y="14632"/>
                  </a:lnTo>
                  <a:cubicBezTo>
                    <a:pt x="20298" y="14602"/>
                    <a:pt x="19335" y="13654"/>
                    <a:pt x="19320" y="13654"/>
                  </a:cubicBezTo>
                  <a:cubicBezTo>
                    <a:pt x="19305" y="13639"/>
                    <a:pt x="19275" y="13624"/>
                    <a:pt x="19260" y="13624"/>
                  </a:cubicBezTo>
                  <a:cubicBezTo>
                    <a:pt x="19245" y="13624"/>
                    <a:pt x="19229" y="13624"/>
                    <a:pt x="19214" y="13639"/>
                  </a:cubicBezTo>
                  <a:cubicBezTo>
                    <a:pt x="19199" y="13639"/>
                    <a:pt x="18613" y="14000"/>
                    <a:pt x="18387" y="14151"/>
                  </a:cubicBezTo>
                  <a:cubicBezTo>
                    <a:pt x="18382" y="14151"/>
                    <a:pt x="18377" y="14152"/>
                    <a:pt x="18371" y="14152"/>
                  </a:cubicBezTo>
                  <a:cubicBezTo>
                    <a:pt x="18079" y="14152"/>
                    <a:pt x="16127" y="13462"/>
                    <a:pt x="14550" y="12902"/>
                  </a:cubicBezTo>
                  <a:cubicBezTo>
                    <a:pt x="13437" y="12496"/>
                    <a:pt x="12384" y="12120"/>
                    <a:pt x="11752" y="11939"/>
                  </a:cubicBezTo>
                  <a:cubicBezTo>
                    <a:pt x="11090" y="11743"/>
                    <a:pt x="10052" y="11442"/>
                    <a:pt x="8968" y="11142"/>
                  </a:cubicBezTo>
                  <a:cubicBezTo>
                    <a:pt x="7343" y="10690"/>
                    <a:pt x="5508" y="10179"/>
                    <a:pt x="4635" y="9878"/>
                  </a:cubicBezTo>
                  <a:lnTo>
                    <a:pt x="4500" y="9833"/>
                  </a:lnTo>
                  <a:cubicBezTo>
                    <a:pt x="3356" y="9441"/>
                    <a:pt x="3356" y="9441"/>
                    <a:pt x="2860" y="8478"/>
                  </a:cubicBezTo>
                  <a:lnTo>
                    <a:pt x="2679" y="8162"/>
                  </a:lnTo>
                  <a:cubicBezTo>
                    <a:pt x="2062" y="7019"/>
                    <a:pt x="708" y="5740"/>
                    <a:pt x="287" y="5349"/>
                  </a:cubicBezTo>
                  <a:lnTo>
                    <a:pt x="2453" y="4732"/>
                  </a:lnTo>
                  <a:cubicBezTo>
                    <a:pt x="2499" y="4702"/>
                    <a:pt x="7464" y="2911"/>
                    <a:pt x="10307" y="2280"/>
                  </a:cubicBezTo>
                  <a:lnTo>
                    <a:pt x="10593" y="2204"/>
                  </a:lnTo>
                  <a:cubicBezTo>
                    <a:pt x="13108" y="1647"/>
                    <a:pt x="19825" y="171"/>
                    <a:pt x="26125" y="171"/>
                  </a:cubicBezTo>
                  <a:close/>
                  <a:moveTo>
                    <a:pt x="26094" y="1"/>
                  </a:moveTo>
                  <a:cubicBezTo>
                    <a:pt x="19779" y="1"/>
                    <a:pt x="13061" y="1482"/>
                    <a:pt x="10563" y="2039"/>
                  </a:cubicBezTo>
                  <a:lnTo>
                    <a:pt x="10277" y="2099"/>
                  </a:lnTo>
                  <a:cubicBezTo>
                    <a:pt x="7419" y="2731"/>
                    <a:pt x="2438" y="4521"/>
                    <a:pt x="2393" y="4536"/>
                  </a:cubicBezTo>
                  <a:lnTo>
                    <a:pt x="76" y="5213"/>
                  </a:lnTo>
                  <a:cubicBezTo>
                    <a:pt x="46" y="5229"/>
                    <a:pt x="16" y="5244"/>
                    <a:pt x="1" y="5289"/>
                  </a:cubicBezTo>
                  <a:cubicBezTo>
                    <a:pt x="1" y="5319"/>
                    <a:pt x="16" y="5349"/>
                    <a:pt x="31" y="5379"/>
                  </a:cubicBezTo>
                  <a:cubicBezTo>
                    <a:pt x="61" y="5394"/>
                    <a:pt x="1806" y="6944"/>
                    <a:pt x="2514" y="8268"/>
                  </a:cubicBezTo>
                  <a:lnTo>
                    <a:pt x="2694" y="8584"/>
                  </a:lnTo>
                  <a:cubicBezTo>
                    <a:pt x="3221" y="9592"/>
                    <a:pt x="3236" y="9607"/>
                    <a:pt x="4439" y="10013"/>
                  </a:cubicBezTo>
                  <a:lnTo>
                    <a:pt x="4575" y="10058"/>
                  </a:lnTo>
                  <a:cubicBezTo>
                    <a:pt x="5448" y="10359"/>
                    <a:pt x="7208" y="10856"/>
                    <a:pt x="8908" y="11337"/>
                  </a:cubicBezTo>
                  <a:cubicBezTo>
                    <a:pt x="9991" y="11638"/>
                    <a:pt x="11030" y="11924"/>
                    <a:pt x="11692" y="12120"/>
                  </a:cubicBezTo>
                  <a:cubicBezTo>
                    <a:pt x="12323" y="12315"/>
                    <a:pt x="13377" y="12691"/>
                    <a:pt x="14490" y="13082"/>
                  </a:cubicBezTo>
                  <a:cubicBezTo>
                    <a:pt x="17009" y="13992"/>
                    <a:pt x="18025" y="14336"/>
                    <a:pt x="18359" y="14336"/>
                  </a:cubicBezTo>
                  <a:cubicBezTo>
                    <a:pt x="18406" y="14336"/>
                    <a:pt x="18440" y="14329"/>
                    <a:pt x="18462" y="14316"/>
                  </a:cubicBezTo>
                  <a:cubicBezTo>
                    <a:pt x="18658" y="14196"/>
                    <a:pt x="19079" y="13940"/>
                    <a:pt x="19245" y="13835"/>
                  </a:cubicBezTo>
                  <a:cubicBezTo>
                    <a:pt x="19470" y="14045"/>
                    <a:pt x="20298" y="14768"/>
                    <a:pt x="20900" y="14813"/>
                  </a:cubicBezTo>
                  <a:lnTo>
                    <a:pt x="21486" y="14843"/>
                  </a:lnTo>
                  <a:cubicBezTo>
                    <a:pt x="23202" y="14933"/>
                    <a:pt x="28422" y="15219"/>
                    <a:pt x="31823" y="15565"/>
                  </a:cubicBezTo>
                  <a:cubicBezTo>
                    <a:pt x="32831" y="15685"/>
                    <a:pt x="33839" y="15746"/>
                    <a:pt x="34847" y="15761"/>
                  </a:cubicBezTo>
                  <a:cubicBezTo>
                    <a:pt x="34903" y="15762"/>
                    <a:pt x="34960" y="15762"/>
                    <a:pt x="35016" y="15762"/>
                  </a:cubicBezTo>
                  <a:cubicBezTo>
                    <a:pt x="35637" y="15762"/>
                    <a:pt x="36256" y="15687"/>
                    <a:pt x="36863" y="15535"/>
                  </a:cubicBezTo>
                  <a:cubicBezTo>
                    <a:pt x="36938" y="15520"/>
                    <a:pt x="36999" y="15490"/>
                    <a:pt x="37074" y="15490"/>
                  </a:cubicBezTo>
                  <a:cubicBezTo>
                    <a:pt x="37480" y="15369"/>
                    <a:pt x="37856" y="15144"/>
                    <a:pt x="38157" y="14843"/>
                  </a:cubicBezTo>
                  <a:cubicBezTo>
                    <a:pt x="38654" y="15174"/>
                    <a:pt x="39225" y="15369"/>
                    <a:pt x="39812" y="15415"/>
                  </a:cubicBezTo>
                  <a:cubicBezTo>
                    <a:pt x="39824" y="15415"/>
                    <a:pt x="39838" y="15415"/>
                    <a:pt x="39852" y="15415"/>
                  </a:cubicBezTo>
                  <a:cubicBezTo>
                    <a:pt x="40551" y="15415"/>
                    <a:pt x="44152" y="14724"/>
                    <a:pt x="47335" y="14091"/>
                  </a:cubicBezTo>
                  <a:cubicBezTo>
                    <a:pt x="49426" y="13684"/>
                    <a:pt x="51247" y="13338"/>
                    <a:pt x="51653" y="13293"/>
                  </a:cubicBezTo>
                  <a:cubicBezTo>
                    <a:pt x="52090" y="13248"/>
                    <a:pt x="52496" y="13113"/>
                    <a:pt x="52857" y="12902"/>
                  </a:cubicBezTo>
                  <a:cubicBezTo>
                    <a:pt x="53212" y="12675"/>
                    <a:pt x="53634" y="12555"/>
                    <a:pt x="54060" y="12555"/>
                  </a:cubicBezTo>
                  <a:cubicBezTo>
                    <a:pt x="54085" y="12555"/>
                    <a:pt x="54111" y="12555"/>
                    <a:pt x="54136" y="12556"/>
                  </a:cubicBezTo>
                  <a:cubicBezTo>
                    <a:pt x="54183" y="12559"/>
                    <a:pt x="54227" y="12560"/>
                    <a:pt x="54270" y="12560"/>
                  </a:cubicBezTo>
                  <a:cubicBezTo>
                    <a:pt x="54889" y="12560"/>
                    <a:pt x="55004" y="12257"/>
                    <a:pt x="55159" y="11849"/>
                  </a:cubicBezTo>
                  <a:cubicBezTo>
                    <a:pt x="55264" y="11533"/>
                    <a:pt x="55415" y="11247"/>
                    <a:pt x="55610" y="10976"/>
                  </a:cubicBezTo>
                  <a:cubicBezTo>
                    <a:pt x="56092" y="10374"/>
                    <a:pt x="56663" y="9848"/>
                    <a:pt x="57310" y="9396"/>
                  </a:cubicBezTo>
                  <a:cubicBezTo>
                    <a:pt x="57341" y="9381"/>
                    <a:pt x="57356" y="9351"/>
                    <a:pt x="57356" y="9321"/>
                  </a:cubicBezTo>
                  <a:lnTo>
                    <a:pt x="57401" y="8433"/>
                  </a:lnTo>
                  <a:cubicBezTo>
                    <a:pt x="57416" y="8403"/>
                    <a:pt x="57386" y="8358"/>
                    <a:pt x="57356" y="8343"/>
                  </a:cubicBezTo>
                  <a:cubicBezTo>
                    <a:pt x="57295" y="8313"/>
                    <a:pt x="51172" y="5108"/>
                    <a:pt x="47486" y="3498"/>
                  </a:cubicBezTo>
                  <a:cubicBezTo>
                    <a:pt x="43995" y="1979"/>
                    <a:pt x="38217" y="1256"/>
                    <a:pt x="31522" y="399"/>
                  </a:cubicBezTo>
                  <a:lnTo>
                    <a:pt x="30093" y="233"/>
                  </a:lnTo>
                  <a:cubicBezTo>
                    <a:pt x="28810" y="70"/>
                    <a:pt x="27461" y="1"/>
                    <a:pt x="26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4667258" y="2741198"/>
              <a:ext cx="159819" cy="134699"/>
            </a:xfrm>
            <a:custGeom>
              <a:avLst/>
              <a:gdLst/>
              <a:ahLst/>
              <a:cxnLst/>
              <a:rect l="l" t="t" r="r" b="b"/>
              <a:pathLst>
                <a:path w="5974" h="5035" extrusionOk="0">
                  <a:moveTo>
                    <a:pt x="5859" y="0"/>
                  </a:moveTo>
                  <a:cubicBezTo>
                    <a:pt x="5847" y="0"/>
                    <a:pt x="5834" y="2"/>
                    <a:pt x="5823" y="6"/>
                  </a:cubicBezTo>
                  <a:cubicBezTo>
                    <a:pt x="5297" y="247"/>
                    <a:pt x="753" y="2338"/>
                    <a:pt x="467" y="3060"/>
                  </a:cubicBezTo>
                  <a:cubicBezTo>
                    <a:pt x="241" y="3677"/>
                    <a:pt x="91" y="4294"/>
                    <a:pt x="0" y="4926"/>
                  </a:cubicBezTo>
                  <a:cubicBezTo>
                    <a:pt x="0" y="4986"/>
                    <a:pt x="31" y="5031"/>
                    <a:pt x="91" y="5031"/>
                  </a:cubicBezTo>
                  <a:lnTo>
                    <a:pt x="106" y="5031"/>
                  </a:lnTo>
                  <a:cubicBezTo>
                    <a:pt x="112" y="5033"/>
                    <a:pt x="118" y="5034"/>
                    <a:pt x="124" y="5034"/>
                  </a:cubicBezTo>
                  <a:cubicBezTo>
                    <a:pt x="162" y="5034"/>
                    <a:pt x="196" y="4995"/>
                    <a:pt x="196" y="4956"/>
                  </a:cubicBezTo>
                  <a:cubicBezTo>
                    <a:pt x="286" y="4339"/>
                    <a:pt x="422" y="3722"/>
                    <a:pt x="632" y="3136"/>
                  </a:cubicBezTo>
                  <a:cubicBezTo>
                    <a:pt x="843" y="2639"/>
                    <a:pt x="3897" y="1089"/>
                    <a:pt x="5898" y="187"/>
                  </a:cubicBezTo>
                  <a:cubicBezTo>
                    <a:pt x="5944" y="157"/>
                    <a:pt x="5974" y="111"/>
                    <a:pt x="5944" y="51"/>
                  </a:cubicBezTo>
                  <a:cubicBezTo>
                    <a:pt x="5932" y="17"/>
                    <a:pt x="5896" y="0"/>
                    <a:pt x="5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5078237" y="2691678"/>
              <a:ext cx="140504" cy="292405"/>
            </a:xfrm>
            <a:custGeom>
              <a:avLst/>
              <a:gdLst/>
              <a:ahLst/>
              <a:cxnLst/>
              <a:rect l="l" t="t" r="r" b="b"/>
              <a:pathLst>
                <a:path w="5252" h="10930" extrusionOk="0">
                  <a:moveTo>
                    <a:pt x="5152" y="1"/>
                  </a:moveTo>
                  <a:cubicBezTo>
                    <a:pt x="5129" y="1"/>
                    <a:pt x="5106" y="8"/>
                    <a:pt x="5086" y="21"/>
                  </a:cubicBezTo>
                  <a:cubicBezTo>
                    <a:pt x="4063" y="849"/>
                    <a:pt x="181" y="10403"/>
                    <a:pt x="15" y="10809"/>
                  </a:cubicBezTo>
                  <a:cubicBezTo>
                    <a:pt x="0" y="10854"/>
                    <a:pt x="15" y="10915"/>
                    <a:pt x="60" y="10930"/>
                  </a:cubicBezTo>
                  <a:lnTo>
                    <a:pt x="106" y="10930"/>
                  </a:lnTo>
                  <a:cubicBezTo>
                    <a:pt x="136" y="10930"/>
                    <a:pt x="166" y="10900"/>
                    <a:pt x="181" y="10869"/>
                  </a:cubicBezTo>
                  <a:cubicBezTo>
                    <a:pt x="226" y="10779"/>
                    <a:pt x="4213" y="969"/>
                    <a:pt x="5206" y="172"/>
                  </a:cubicBezTo>
                  <a:cubicBezTo>
                    <a:pt x="5251" y="127"/>
                    <a:pt x="5251" y="67"/>
                    <a:pt x="5221" y="37"/>
                  </a:cubicBezTo>
                  <a:cubicBezTo>
                    <a:pt x="5205" y="12"/>
                    <a:pt x="5179" y="1"/>
                    <a:pt x="5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5496840" y="2717494"/>
              <a:ext cx="92216" cy="293555"/>
            </a:xfrm>
            <a:custGeom>
              <a:avLst/>
              <a:gdLst/>
              <a:ahLst/>
              <a:cxnLst/>
              <a:rect l="l" t="t" r="r" b="b"/>
              <a:pathLst>
                <a:path w="3447" h="10973" extrusionOk="0">
                  <a:moveTo>
                    <a:pt x="107" y="0"/>
                  </a:moveTo>
                  <a:cubicBezTo>
                    <a:pt x="97" y="0"/>
                    <a:pt x="87" y="2"/>
                    <a:pt x="76" y="4"/>
                  </a:cubicBezTo>
                  <a:cubicBezTo>
                    <a:pt x="31" y="19"/>
                    <a:pt x="1" y="80"/>
                    <a:pt x="16" y="125"/>
                  </a:cubicBezTo>
                  <a:lnTo>
                    <a:pt x="3251" y="10898"/>
                  </a:lnTo>
                  <a:cubicBezTo>
                    <a:pt x="3266" y="10943"/>
                    <a:pt x="3296" y="10973"/>
                    <a:pt x="3341" y="10973"/>
                  </a:cubicBezTo>
                  <a:lnTo>
                    <a:pt x="3371" y="10958"/>
                  </a:lnTo>
                  <a:cubicBezTo>
                    <a:pt x="3416" y="10943"/>
                    <a:pt x="3446" y="10898"/>
                    <a:pt x="3431" y="10837"/>
                  </a:cubicBezTo>
                  <a:lnTo>
                    <a:pt x="196" y="65"/>
                  </a:lnTo>
                  <a:cubicBezTo>
                    <a:pt x="184" y="27"/>
                    <a:pt x="151"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5775392" y="2745612"/>
              <a:ext cx="228252" cy="203854"/>
            </a:xfrm>
            <a:custGeom>
              <a:avLst/>
              <a:gdLst/>
              <a:ahLst/>
              <a:cxnLst/>
              <a:rect l="l" t="t" r="r" b="b"/>
              <a:pathLst>
                <a:path w="8532" h="7620" extrusionOk="0">
                  <a:moveTo>
                    <a:pt x="102" y="1"/>
                  </a:moveTo>
                  <a:cubicBezTo>
                    <a:pt x="69" y="1"/>
                    <a:pt x="38" y="18"/>
                    <a:pt x="16" y="52"/>
                  </a:cubicBezTo>
                  <a:cubicBezTo>
                    <a:pt x="1" y="97"/>
                    <a:pt x="16" y="157"/>
                    <a:pt x="61" y="187"/>
                  </a:cubicBezTo>
                  <a:cubicBezTo>
                    <a:pt x="76" y="187"/>
                    <a:pt x="1264" y="924"/>
                    <a:pt x="3852" y="3091"/>
                  </a:cubicBezTo>
                  <a:cubicBezTo>
                    <a:pt x="5477" y="4460"/>
                    <a:pt x="6982" y="5965"/>
                    <a:pt x="8366" y="7590"/>
                  </a:cubicBezTo>
                  <a:cubicBezTo>
                    <a:pt x="8381" y="7605"/>
                    <a:pt x="8411" y="7620"/>
                    <a:pt x="8441" y="7620"/>
                  </a:cubicBezTo>
                  <a:cubicBezTo>
                    <a:pt x="8456" y="7620"/>
                    <a:pt x="8471" y="7605"/>
                    <a:pt x="8486" y="7590"/>
                  </a:cubicBezTo>
                  <a:cubicBezTo>
                    <a:pt x="8532" y="7560"/>
                    <a:pt x="8532" y="7499"/>
                    <a:pt x="8501" y="7454"/>
                  </a:cubicBezTo>
                  <a:cubicBezTo>
                    <a:pt x="7117" y="5829"/>
                    <a:pt x="5613" y="4325"/>
                    <a:pt x="3973" y="2941"/>
                  </a:cubicBezTo>
                  <a:cubicBezTo>
                    <a:pt x="1370" y="774"/>
                    <a:pt x="166" y="22"/>
                    <a:pt x="151" y="22"/>
                  </a:cubicBezTo>
                  <a:cubicBezTo>
                    <a:pt x="151" y="22"/>
                    <a:pt x="151" y="22"/>
                    <a:pt x="136" y="7"/>
                  </a:cubicBezTo>
                  <a:cubicBezTo>
                    <a:pt x="125" y="3"/>
                    <a:pt x="113"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217111" y="2664844"/>
              <a:ext cx="129616" cy="1703091"/>
            </a:xfrm>
            <a:custGeom>
              <a:avLst/>
              <a:gdLst/>
              <a:ahLst/>
              <a:cxnLst/>
              <a:rect l="l" t="t" r="r" b="b"/>
              <a:pathLst>
                <a:path w="4845" h="63661" extrusionOk="0">
                  <a:moveTo>
                    <a:pt x="4364" y="1"/>
                  </a:moveTo>
                  <a:cubicBezTo>
                    <a:pt x="4108" y="1"/>
                    <a:pt x="3911" y="191"/>
                    <a:pt x="3882" y="438"/>
                  </a:cubicBezTo>
                  <a:lnTo>
                    <a:pt x="15" y="63164"/>
                  </a:lnTo>
                  <a:cubicBezTo>
                    <a:pt x="0" y="63419"/>
                    <a:pt x="196" y="63645"/>
                    <a:pt x="451" y="63660"/>
                  </a:cubicBezTo>
                  <a:lnTo>
                    <a:pt x="482" y="63660"/>
                  </a:lnTo>
                  <a:cubicBezTo>
                    <a:pt x="737" y="63660"/>
                    <a:pt x="948" y="63464"/>
                    <a:pt x="948" y="63209"/>
                  </a:cubicBezTo>
                  <a:lnTo>
                    <a:pt x="4830" y="498"/>
                  </a:lnTo>
                  <a:cubicBezTo>
                    <a:pt x="4845" y="242"/>
                    <a:pt x="4649" y="16"/>
                    <a:pt x="4393" y="1"/>
                  </a:cubicBezTo>
                  <a:cubicBezTo>
                    <a:pt x="4384" y="1"/>
                    <a:pt x="4374" y="1"/>
                    <a:pt x="4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4568245" y="2509863"/>
              <a:ext cx="1530778" cy="348371"/>
            </a:xfrm>
            <a:custGeom>
              <a:avLst/>
              <a:gdLst/>
              <a:ahLst/>
              <a:cxnLst/>
              <a:rect l="l" t="t" r="r" b="b"/>
              <a:pathLst>
                <a:path w="57220" h="13022" extrusionOk="0">
                  <a:moveTo>
                    <a:pt x="24538" y="1"/>
                  </a:moveTo>
                  <a:cubicBezTo>
                    <a:pt x="22627" y="1"/>
                    <a:pt x="20989" y="1160"/>
                    <a:pt x="20989" y="1160"/>
                  </a:cubicBezTo>
                  <a:cubicBezTo>
                    <a:pt x="20989" y="1160"/>
                    <a:pt x="20856" y="1152"/>
                    <a:pt x="20601" y="1152"/>
                  </a:cubicBezTo>
                  <a:cubicBezTo>
                    <a:pt x="19732" y="1152"/>
                    <a:pt x="17446" y="1251"/>
                    <a:pt x="14188" y="2123"/>
                  </a:cubicBezTo>
                  <a:cubicBezTo>
                    <a:pt x="9976" y="3237"/>
                    <a:pt x="3566" y="6983"/>
                    <a:pt x="2633" y="7585"/>
                  </a:cubicBezTo>
                  <a:cubicBezTo>
                    <a:pt x="1700" y="8172"/>
                    <a:pt x="0" y="9195"/>
                    <a:pt x="0" y="9195"/>
                  </a:cubicBezTo>
                  <a:cubicBezTo>
                    <a:pt x="0" y="9195"/>
                    <a:pt x="918" y="10158"/>
                    <a:pt x="1580" y="10188"/>
                  </a:cubicBezTo>
                  <a:cubicBezTo>
                    <a:pt x="1590" y="10188"/>
                    <a:pt x="1603" y="10189"/>
                    <a:pt x="1618" y="10189"/>
                  </a:cubicBezTo>
                  <a:cubicBezTo>
                    <a:pt x="2574" y="10189"/>
                    <a:pt x="13373" y="8814"/>
                    <a:pt x="14113" y="8533"/>
                  </a:cubicBezTo>
                  <a:cubicBezTo>
                    <a:pt x="14760" y="8287"/>
                    <a:pt x="15517" y="7220"/>
                    <a:pt x="16366" y="7220"/>
                  </a:cubicBezTo>
                  <a:cubicBezTo>
                    <a:pt x="16506" y="7220"/>
                    <a:pt x="16647" y="7248"/>
                    <a:pt x="16791" y="7314"/>
                  </a:cubicBezTo>
                  <a:cubicBezTo>
                    <a:pt x="17829" y="7795"/>
                    <a:pt x="17980" y="7961"/>
                    <a:pt x="18221" y="7976"/>
                  </a:cubicBezTo>
                  <a:cubicBezTo>
                    <a:pt x="18228" y="7976"/>
                    <a:pt x="18243" y="7977"/>
                    <a:pt x="18266" y="7977"/>
                  </a:cubicBezTo>
                  <a:cubicBezTo>
                    <a:pt x="18570" y="7977"/>
                    <a:pt x="20203" y="7937"/>
                    <a:pt x="22456" y="7937"/>
                  </a:cubicBezTo>
                  <a:cubicBezTo>
                    <a:pt x="25365" y="7937"/>
                    <a:pt x="29306" y="8003"/>
                    <a:pt x="32755" y="8307"/>
                  </a:cubicBezTo>
                  <a:cubicBezTo>
                    <a:pt x="37200" y="8700"/>
                    <a:pt x="39035" y="8883"/>
                    <a:pt x="39930" y="8883"/>
                  </a:cubicBezTo>
                  <a:cubicBezTo>
                    <a:pt x="40305" y="8883"/>
                    <a:pt x="40515" y="8851"/>
                    <a:pt x="40684" y="8788"/>
                  </a:cubicBezTo>
                  <a:cubicBezTo>
                    <a:pt x="41087" y="8654"/>
                    <a:pt x="41305" y="8307"/>
                    <a:pt x="41709" y="8307"/>
                  </a:cubicBezTo>
                  <a:cubicBezTo>
                    <a:pt x="41894" y="8307"/>
                    <a:pt x="42117" y="8380"/>
                    <a:pt x="42414" y="8578"/>
                  </a:cubicBezTo>
                  <a:cubicBezTo>
                    <a:pt x="43347" y="9195"/>
                    <a:pt x="43889" y="9646"/>
                    <a:pt x="44701" y="9691"/>
                  </a:cubicBezTo>
                  <a:cubicBezTo>
                    <a:pt x="45514" y="9736"/>
                    <a:pt x="47801" y="9556"/>
                    <a:pt x="50178" y="10594"/>
                  </a:cubicBezTo>
                  <a:cubicBezTo>
                    <a:pt x="52555" y="11632"/>
                    <a:pt x="55474" y="12956"/>
                    <a:pt x="56287" y="13016"/>
                  </a:cubicBezTo>
                  <a:cubicBezTo>
                    <a:pt x="56317" y="13019"/>
                    <a:pt x="56347" y="13021"/>
                    <a:pt x="56377" y="13021"/>
                  </a:cubicBezTo>
                  <a:cubicBezTo>
                    <a:pt x="56780" y="13021"/>
                    <a:pt x="57149" y="12745"/>
                    <a:pt x="57219" y="12339"/>
                  </a:cubicBezTo>
                  <a:cubicBezTo>
                    <a:pt x="57219" y="12339"/>
                    <a:pt x="53774" y="8954"/>
                    <a:pt x="49862" y="6502"/>
                  </a:cubicBezTo>
                  <a:cubicBezTo>
                    <a:pt x="45950" y="4064"/>
                    <a:pt x="39390" y="2289"/>
                    <a:pt x="37946" y="1958"/>
                  </a:cubicBezTo>
                  <a:cubicBezTo>
                    <a:pt x="36501" y="1627"/>
                    <a:pt x="36125" y="950"/>
                    <a:pt x="34606" y="694"/>
                  </a:cubicBezTo>
                  <a:cubicBezTo>
                    <a:pt x="33071" y="438"/>
                    <a:pt x="26601" y="32"/>
                    <a:pt x="24645" y="2"/>
                  </a:cubicBezTo>
                  <a:cubicBezTo>
                    <a:pt x="24609" y="1"/>
                    <a:pt x="24573" y="1"/>
                    <a:pt x="24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4565811" y="2507456"/>
              <a:ext cx="1536022" cy="353079"/>
            </a:xfrm>
            <a:custGeom>
              <a:avLst/>
              <a:gdLst/>
              <a:ahLst/>
              <a:cxnLst/>
              <a:rect l="l" t="t" r="r" b="b"/>
              <a:pathLst>
                <a:path w="57416" h="13198" extrusionOk="0">
                  <a:moveTo>
                    <a:pt x="24664" y="181"/>
                  </a:moveTo>
                  <a:cubicBezTo>
                    <a:pt x="24688" y="181"/>
                    <a:pt x="24712" y="182"/>
                    <a:pt x="24736" y="182"/>
                  </a:cubicBezTo>
                  <a:cubicBezTo>
                    <a:pt x="26647" y="227"/>
                    <a:pt x="33117" y="618"/>
                    <a:pt x="34682" y="874"/>
                  </a:cubicBezTo>
                  <a:cubicBezTo>
                    <a:pt x="35298" y="979"/>
                    <a:pt x="35900" y="1205"/>
                    <a:pt x="36442" y="1521"/>
                  </a:cubicBezTo>
                  <a:cubicBezTo>
                    <a:pt x="36923" y="1792"/>
                    <a:pt x="37465" y="2003"/>
                    <a:pt x="38007" y="2138"/>
                  </a:cubicBezTo>
                  <a:cubicBezTo>
                    <a:pt x="39902" y="2574"/>
                    <a:pt x="46131" y="4350"/>
                    <a:pt x="49893" y="6682"/>
                  </a:cubicBezTo>
                  <a:cubicBezTo>
                    <a:pt x="53534" y="8954"/>
                    <a:pt x="56814" y="12083"/>
                    <a:pt x="57205" y="12459"/>
                  </a:cubicBezTo>
                  <a:cubicBezTo>
                    <a:pt x="57124" y="12783"/>
                    <a:pt x="56825" y="13010"/>
                    <a:pt x="56493" y="13010"/>
                  </a:cubicBezTo>
                  <a:cubicBezTo>
                    <a:pt x="56455" y="13010"/>
                    <a:pt x="56416" y="13007"/>
                    <a:pt x="56378" y="13001"/>
                  </a:cubicBezTo>
                  <a:cubicBezTo>
                    <a:pt x="55670" y="12971"/>
                    <a:pt x="53173" y="11873"/>
                    <a:pt x="50991" y="10910"/>
                  </a:cubicBezTo>
                  <a:lnTo>
                    <a:pt x="50299" y="10609"/>
                  </a:lnTo>
                  <a:cubicBezTo>
                    <a:pt x="48313" y="9736"/>
                    <a:pt x="46372" y="9706"/>
                    <a:pt x="45319" y="9706"/>
                  </a:cubicBezTo>
                  <a:cubicBezTo>
                    <a:pt x="45108" y="9706"/>
                    <a:pt x="44928" y="9691"/>
                    <a:pt x="44792" y="9691"/>
                  </a:cubicBezTo>
                  <a:cubicBezTo>
                    <a:pt x="44115" y="9646"/>
                    <a:pt x="43619" y="9315"/>
                    <a:pt x="42881" y="8818"/>
                  </a:cubicBezTo>
                  <a:cubicBezTo>
                    <a:pt x="42776" y="8743"/>
                    <a:pt x="42671" y="8668"/>
                    <a:pt x="42550" y="8593"/>
                  </a:cubicBezTo>
                  <a:cubicBezTo>
                    <a:pt x="42340" y="8427"/>
                    <a:pt x="42069" y="8322"/>
                    <a:pt x="41798" y="8307"/>
                  </a:cubicBezTo>
                  <a:cubicBezTo>
                    <a:pt x="41557" y="8322"/>
                    <a:pt x="41332" y="8412"/>
                    <a:pt x="41151" y="8563"/>
                  </a:cubicBezTo>
                  <a:cubicBezTo>
                    <a:pt x="41031" y="8653"/>
                    <a:pt x="40895" y="8728"/>
                    <a:pt x="40745" y="8788"/>
                  </a:cubicBezTo>
                  <a:cubicBezTo>
                    <a:pt x="40588" y="8844"/>
                    <a:pt x="40393" y="8872"/>
                    <a:pt x="40057" y="8872"/>
                  </a:cubicBezTo>
                  <a:cubicBezTo>
                    <a:pt x="39394" y="8872"/>
                    <a:pt x="38179" y="8762"/>
                    <a:pt x="35614" y="8532"/>
                  </a:cubicBezTo>
                  <a:lnTo>
                    <a:pt x="32861" y="8307"/>
                  </a:lnTo>
                  <a:cubicBezTo>
                    <a:pt x="30060" y="8071"/>
                    <a:pt x="26567" y="7946"/>
                    <a:pt x="22457" y="7946"/>
                  </a:cubicBezTo>
                  <a:cubicBezTo>
                    <a:pt x="21313" y="7946"/>
                    <a:pt x="20121" y="7956"/>
                    <a:pt x="18883" y="7976"/>
                  </a:cubicBezTo>
                  <a:lnTo>
                    <a:pt x="18312" y="7976"/>
                  </a:lnTo>
                  <a:cubicBezTo>
                    <a:pt x="18161" y="7946"/>
                    <a:pt x="18011" y="7885"/>
                    <a:pt x="17875" y="7795"/>
                  </a:cubicBezTo>
                  <a:cubicBezTo>
                    <a:pt x="17680" y="7690"/>
                    <a:pt x="17394" y="7539"/>
                    <a:pt x="16927" y="7329"/>
                  </a:cubicBezTo>
                  <a:cubicBezTo>
                    <a:pt x="16765" y="7252"/>
                    <a:pt x="16606" y="7219"/>
                    <a:pt x="16452" y="7219"/>
                  </a:cubicBezTo>
                  <a:cubicBezTo>
                    <a:pt x="15907" y="7219"/>
                    <a:pt x="15414" y="7631"/>
                    <a:pt x="14956" y="8006"/>
                  </a:cubicBezTo>
                  <a:cubicBezTo>
                    <a:pt x="14731" y="8216"/>
                    <a:pt x="14460" y="8397"/>
                    <a:pt x="14174" y="8532"/>
                  </a:cubicBezTo>
                  <a:cubicBezTo>
                    <a:pt x="13377" y="8833"/>
                    <a:pt x="2423" y="10203"/>
                    <a:pt x="1701" y="10203"/>
                  </a:cubicBezTo>
                  <a:lnTo>
                    <a:pt x="1671" y="10203"/>
                  </a:lnTo>
                  <a:cubicBezTo>
                    <a:pt x="1175" y="10172"/>
                    <a:pt x="497" y="9540"/>
                    <a:pt x="257" y="9315"/>
                  </a:cubicBezTo>
                  <a:cubicBezTo>
                    <a:pt x="633" y="9089"/>
                    <a:pt x="1987" y="8262"/>
                    <a:pt x="2769" y="7750"/>
                  </a:cubicBezTo>
                  <a:cubicBezTo>
                    <a:pt x="3777" y="7118"/>
                    <a:pt x="10172" y="3402"/>
                    <a:pt x="14309" y="2303"/>
                  </a:cubicBezTo>
                  <a:cubicBezTo>
                    <a:pt x="17567" y="1427"/>
                    <a:pt x="19873" y="1334"/>
                    <a:pt x="20721" y="1334"/>
                  </a:cubicBezTo>
                  <a:cubicBezTo>
                    <a:pt x="20951" y="1334"/>
                    <a:pt x="21074" y="1341"/>
                    <a:pt x="21080" y="1341"/>
                  </a:cubicBezTo>
                  <a:cubicBezTo>
                    <a:pt x="21095" y="1341"/>
                    <a:pt x="21125" y="1341"/>
                    <a:pt x="21140" y="1326"/>
                  </a:cubicBezTo>
                  <a:cubicBezTo>
                    <a:pt x="21155" y="1311"/>
                    <a:pt x="22812" y="181"/>
                    <a:pt x="24664" y="181"/>
                  </a:cubicBezTo>
                  <a:close/>
                  <a:moveTo>
                    <a:pt x="24619" y="0"/>
                  </a:moveTo>
                  <a:cubicBezTo>
                    <a:pt x="22818" y="0"/>
                    <a:pt x="21286" y="998"/>
                    <a:pt x="21065" y="1160"/>
                  </a:cubicBezTo>
                  <a:cubicBezTo>
                    <a:pt x="21010" y="1157"/>
                    <a:pt x="20887" y="1153"/>
                    <a:pt x="20701" y="1153"/>
                  </a:cubicBezTo>
                  <a:cubicBezTo>
                    <a:pt x="19817" y="1153"/>
                    <a:pt x="17505" y="1253"/>
                    <a:pt x="14249" y="2123"/>
                  </a:cubicBezTo>
                  <a:cubicBezTo>
                    <a:pt x="10067" y="3236"/>
                    <a:pt x="3672" y="6953"/>
                    <a:pt x="2664" y="7600"/>
                  </a:cubicBezTo>
                  <a:cubicBezTo>
                    <a:pt x="1746" y="8186"/>
                    <a:pt x="61" y="9209"/>
                    <a:pt x="46" y="9225"/>
                  </a:cubicBezTo>
                  <a:cubicBezTo>
                    <a:pt x="31" y="9240"/>
                    <a:pt x="16" y="9270"/>
                    <a:pt x="1" y="9285"/>
                  </a:cubicBezTo>
                  <a:cubicBezTo>
                    <a:pt x="1" y="9315"/>
                    <a:pt x="16" y="9345"/>
                    <a:pt x="31" y="9360"/>
                  </a:cubicBezTo>
                  <a:cubicBezTo>
                    <a:pt x="76" y="9405"/>
                    <a:pt x="979" y="10338"/>
                    <a:pt x="1656" y="10383"/>
                  </a:cubicBezTo>
                  <a:cubicBezTo>
                    <a:pt x="1661" y="10383"/>
                    <a:pt x="1668" y="10384"/>
                    <a:pt x="1676" y="10384"/>
                  </a:cubicBezTo>
                  <a:cubicBezTo>
                    <a:pt x="2406" y="10384"/>
                    <a:pt x="13431" y="9011"/>
                    <a:pt x="14249" y="8713"/>
                  </a:cubicBezTo>
                  <a:cubicBezTo>
                    <a:pt x="14550" y="8563"/>
                    <a:pt x="14821" y="8367"/>
                    <a:pt x="15077" y="8141"/>
                  </a:cubicBezTo>
                  <a:cubicBezTo>
                    <a:pt x="15515" y="7774"/>
                    <a:pt x="15972" y="7407"/>
                    <a:pt x="16455" y="7407"/>
                  </a:cubicBezTo>
                  <a:cubicBezTo>
                    <a:pt x="16586" y="7407"/>
                    <a:pt x="16718" y="7433"/>
                    <a:pt x="16852" y="7494"/>
                  </a:cubicBezTo>
                  <a:cubicBezTo>
                    <a:pt x="17304" y="7705"/>
                    <a:pt x="17605" y="7855"/>
                    <a:pt x="17785" y="7946"/>
                  </a:cubicBezTo>
                  <a:cubicBezTo>
                    <a:pt x="17951" y="8051"/>
                    <a:pt x="18116" y="8126"/>
                    <a:pt x="18312" y="8156"/>
                  </a:cubicBezTo>
                  <a:lnTo>
                    <a:pt x="18883" y="8156"/>
                  </a:lnTo>
                  <a:cubicBezTo>
                    <a:pt x="20184" y="8136"/>
                    <a:pt x="21433" y="8125"/>
                    <a:pt x="22629" y="8125"/>
                  </a:cubicBezTo>
                  <a:cubicBezTo>
                    <a:pt x="26660" y="8125"/>
                    <a:pt x="30084" y="8244"/>
                    <a:pt x="32846" y="8487"/>
                  </a:cubicBezTo>
                  <a:lnTo>
                    <a:pt x="35599" y="8728"/>
                  </a:lnTo>
                  <a:cubicBezTo>
                    <a:pt x="38103" y="8960"/>
                    <a:pt x="39333" y="9074"/>
                    <a:pt x="40029" y="9074"/>
                  </a:cubicBezTo>
                  <a:cubicBezTo>
                    <a:pt x="40416" y="9074"/>
                    <a:pt x="40637" y="9039"/>
                    <a:pt x="40820" y="8969"/>
                  </a:cubicBezTo>
                  <a:cubicBezTo>
                    <a:pt x="40971" y="8909"/>
                    <a:pt x="41121" y="8833"/>
                    <a:pt x="41257" y="8728"/>
                  </a:cubicBezTo>
                  <a:cubicBezTo>
                    <a:pt x="41441" y="8602"/>
                    <a:pt x="41597" y="8495"/>
                    <a:pt x="41809" y="8495"/>
                  </a:cubicBezTo>
                  <a:cubicBezTo>
                    <a:pt x="41977" y="8495"/>
                    <a:pt x="42180" y="8563"/>
                    <a:pt x="42460" y="8743"/>
                  </a:cubicBezTo>
                  <a:cubicBezTo>
                    <a:pt x="42566" y="8818"/>
                    <a:pt x="42686" y="8894"/>
                    <a:pt x="42791" y="8969"/>
                  </a:cubicBezTo>
                  <a:cubicBezTo>
                    <a:pt x="43528" y="9465"/>
                    <a:pt x="44055" y="9826"/>
                    <a:pt x="44792" y="9872"/>
                  </a:cubicBezTo>
                  <a:cubicBezTo>
                    <a:pt x="44928" y="9887"/>
                    <a:pt x="45108" y="9887"/>
                    <a:pt x="45319" y="9887"/>
                  </a:cubicBezTo>
                  <a:cubicBezTo>
                    <a:pt x="46357" y="9902"/>
                    <a:pt x="48268" y="9917"/>
                    <a:pt x="50224" y="10774"/>
                  </a:cubicBezTo>
                  <a:lnTo>
                    <a:pt x="50916" y="11075"/>
                  </a:lnTo>
                  <a:cubicBezTo>
                    <a:pt x="53233" y="12098"/>
                    <a:pt x="55625" y="13151"/>
                    <a:pt x="56378" y="13197"/>
                  </a:cubicBezTo>
                  <a:lnTo>
                    <a:pt x="56453" y="13197"/>
                  </a:lnTo>
                  <a:cubicBezTo>
                    <a:pt x="56463" y="13197"/>
                    <a:pt x="56474" y="13197"/>
                    <a:pt x="56485" y="13197"/>
                  </a:cubicBezTo>
                  <a:cubicBezTo>
                    <a:pt x="56937" y="13197"/>
                    <a:pt x="57312" y="12885"/>
                    <a:pt x="57401" y="12444"/>
                  </a:cubicBezTo>
                  <a:cubicBezTo>
                    <a:pt x="57416" y="12414"/>
                    <a:pt x="57401" y="12384"/>
                    <a:pt x="57386" y="12354"/>
                  </a:cubicBezTo>
                  <a:cubicBezTo>
                    <a:pt x="57341" y="12324"/>
                    <a:pt x="53880" y="8939"/>
                    <a:pt x="49998" y="6531"/>
                  </a:cubicBezTo>
                  <a:cubicBezTo>
                    <a:pt x="46222" y="4169"/>
                    <a:pt x="39948" y="2394"/>
                    <a:pt x="38052" y="1957"/>
                  </a:cubicBezTo>
                  <a:cubicBezTo>
                    <a:pt x="37510" y="1822"/>
                    <a:pt x="36999" y="1626"/>
                    <a:pt x="36517" y="1356"/>
                  </a:cubicBezTo>
                  <a:cubicBezTo>
                    <a:pt x="35960" y="1025"/>
                    <a:pt x="35344" y="799"/>
                    <a:pt x="34712" y="694"/>
                  </a:cubicBezTo>
                  <a:cubicBezTo>
                    <a:pt x="33147" y="438"/>
                    <a:pt x="26662" y="32"/>
                    <a:pt x="24736" y="1"/>
                  </a:cubicBezTo>
                  <a:cubicBezTo>
                    <a:pt x="24697" y="1"/>
                    <a:pt x="24658" y="0"/>
                    <a:pt x="24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001750" y="2538329"/>
              <a:ext cx="130846" cy="164795"/>
            </a:xfrm>
            <a:custGeom>
              <a:avLst/>
              <a:gdLst/>
              <a:ahLst/>
              <a:cxnLst/>
              <a:rect l="l" t="t" r="r" b="b"/>
              <a:pathLst>
                <a:path w="4891" h="6160" extrusionOk="0">
                  <a:moveTo>
                    <a:pt x="4786" y="0"/>
                  </a:moveTo>
                  <a:cubicBezTo>
                    <a:pt x="4766" y="0"/>
                    <a:pt x="4745" y="8"/>
                    <a:pt x="4725" y="21"/>
                  </a:cubicBezTo>
                  <a:cubicBezTo>
                    <a:pt x="4695" y="51"/>
                    <a:pt x="1490" y="3361"/>
                    <a:pt x="31" y="6024"/>
                  </a:cubicBezTo>
                  <a:cubicBezTo>
                    <a:pt x="1" y="6069"/>
                    <a:pt x="31" y="6130"/>
                    <a:pt x="76" y="6145"/>
                  </a:cubicBezTo>
                  <a:cubicBezTo>
                    <a:pt x="76" y="6160"/>
                    <a:pt x="91" y="6160"/>
                    <a:pt x="106" y="6160"/>
                  </a:cubicBezTo>
                  <a:cubicBezTo>
                    <a:pt x="151" y="6160"/>
                    <a:pt x="181" y="6145"/>
                    <a:pt x="196" y="6115"/>
                  </a:cubicBezTo>
                  <a:cubicBezTo>
                    <a:pt x="1641" y="3482"/>
                    <a:pt x="4830" y="187"/>
                    <a:pt x="4860" y="156"/>
                  </a:cubicBezTo>
                  <a:cubicBezTo>
                    <a:pt x="4890" y="126"/>
                    <a:pt x="4890" y="66"/>
                    <a:pt x="4860" y="36"/>
                  </a:cubicBezTo>
                  <a:cubicBezTo>
                    <a:pt x="4835" y="11"/>
                    <a:pt x="4811" y="0"/>
                    <a:pt x="4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563268" y="2556628"/>
              <a:ext cx="128011" cy="175496"/>
            </a:xfrm>
            <a:custGeom>
              <a:avLst/>
              <a:gdLst/>
              <a:ahLst/>
              <a:cxnLst/>
              <a:rect l="l" t="t" r="r" b="b"/>
              <a:pathLst>
                <a:path w="4785" h="6560" extrusionOk="0">
                  <a:moveTo>
                    <a:pt x="99" y="1"/>
                  </a:moveTo>
                  <a:cubicBezTo>
                    <a:pt x="79" y="1"/>
                    <a:pt x="59" y="9"/>
                    <a:pt x="46" y="29"/>
                  </a:cubicBezTo>
                  <a:cubicBezTo>
                    <a:pt x="0" y="59"/>
                    <a:pt x="0" y="119"/>
                    <a:pt x="31" y="165"/>
                  </a:cubicBezTo>
                  <a:cubicBezTo>
                    <a:pt x="76" y="195"/>
                    <a:pt x="3175" y="3384"/>
                    <a:pt x="4589" y="6514"/>
                  </a:cubicBezTo>
                  <a:cubicBezTo>
                    <a:pt x="4604" y="6544"/>
                    <a:pt x="4635" y="6559"/>
                    <a:pt x="4665" y="6559"/>
                  </a:cubicBezTo>
                  <a:lnTo>
                    <a:pt x="4710" y="6559"/>
                  </a:lnTo>
                  <a:cubicBezTo>
                    <a:pt x="4755" y="6544"/>
                    <a:pt x="4785" y="6484"/>
                    <a:pt x="4755" y="6439"/>
                  </a:cubicBezTo>
                  <a:cubicBezTo>
                    <a:pt x="3341" y="3279"/>
                    <a:pt x="196" y="59"/>
                    <a:pt x="166" y="29"/>
                  </a:cubicBezTo>
                  <a:cubicBezTo>
                    <a:pt x="149" y="13"/>
                    <a:pt x="124"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4784382" y="4122808"/>
              <a:ext cx="588903" cy="339329"/>
            </a:xfrm>
            <a:custGeom>
              <a:avLst/>
              <a:gdLst/>
              <a:ahLst/>
              <a:cxnLst/>
              <a:rect l="l" t="t" r="r" b="b"/>
              <a:pathLst>
                <a:path w="22013" h="12684" extrusionOk="0">
                  <a:moveTo>
                    <a:pt x="1" y="0"/>
                  </a:moveTo>
                  <a:lnTo>
                    <a:pt x="1" y="11224"/>
                  </a:lnTo>
                  <a:cubicBezTo>
                    <a:pt x="1" y="12022"/>
                    <a:pt x="663" y="12684"/>
                    <a:pt x="1460" y="12684"/>
                  </a:cubicBezTo>
                  <a:lnTo>
                    <a:pt x="20553" y="12684"/>
                  </a:lnTo>
                  <a:cubicBezTo>
                    <a:pt x="21351" y="12684"/>
                    <a:pt x="22013" y="12022"/>
                    <a:pt x="22013" y="11224"/>
                  </a:cubicBezTo>
                  <a:lnTo>
                    <a:pt x="22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4781975" y="4120374"/>
              <a:ext cx="593745" cy="344198"/>
            </a:xfrm>
            <a:custGeom>
              <a:avLst/>
              <a:gdLst/>
              <a:ahLst/>
              <a:cxnLst/>
              <a:rect l="l" t="t" r="r" b="b"/>
              <a:pathLst>
                <a:path w="22194" h="12866" extrusionOk="0">
                  <a:moveTo>
                    <a:pt x="22013" y="197"/>
                  </a:moveTo>
                  <a:lnTo>
                    <a:pt x="22013" y="11315"/>
                  </a:lnTo>
                  <a:cubicBezTo>
                    <a:pt x="22013" y="12068"/>
                    <a:pt x="21396" y="12685"/>
                    <a:pt x="20643" y="12685"/>
                  </a:cubicBezTo>
                  <a:lnTo>
                    <a:pt x="1550" y="12685"/>
                  </a:lnTo>
                  <a:cubicBezTo>
                    <a:pt x="798" y="12685"/>
                    <a:pt x="196" y="12068"/>
                    <a:pt x="181" y="11315"/>
                  </a:cubicBezTo>
                  <a:lnTo>
                    <a:pt x="181" y="197"/>
                  </a:lnTo>
                  <a:close/>
                  <a:moveTo>
                    <a:pt x="91" y="1"/>
                  </a:moveTo>
                  <a:cubicBezTo>
                    <a:pt x="46" y="1"/>
                    <a:pt x="1" y="46"/>
                    <a:pt x="1" y="91"/>
                  </a:cubicBezTo>
                  <a:lnTo>
                    <a:pt x="1" y="11315"/>
                  </a:lnTo>
                  <a:cubicBezTo>
                    <a:pt x="1" y="12173"/>
                    <a:pt x="693" y="12865"/>
                    <a:pt x="1550" y="12865"/>
                  </a:cubicBezTo>
                  <a:lnTo>
                    <a:pt x="20643" y="12865"/>
                  </a:lnTo>
                  <a:cubicBezTo>
                    <a:pt x="21501" y="12865"/>
                    <a:pt x="22193" y="12173"/>
                    <a:pt x="22193" y="11315"/>
                  </a:cubicBezTo>
                  <a:lnTo>
                    <a:pt x="22193" y="91"/>
                  </a:lnTo>
                  <a:cubicBezTo>
                    <a:pt x="22193" y="46"/>
                    <a:pt x="22148" y="1"/>
                    <a:pt x="22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4763863" y="4122808"/>
              <a:ext cx="629968" cy="229055"/>
            </a:xfrm>
            <a:custGeom>
              <a:avLst/>
              <a:gdLst/>
              <a:ahLst/>
              <a:cxnLst/>
              <a:rect l="l" t="t" r="r" b="b"/>
              <a:pathLst>
                <a:path w="23548" h="8562" extrusionOk="0">
                  <a:moveTo>
                    <a:pt x="0" y="0"/>
                  </a:moveTo>
                  <a:lnTo>
                    <a:pt x="0" y="5417"/>
                  </a:lnTo>
                  <a:cubicBezTo>
                    <a:pt x="0" y="6380"/>
                    <a:pt x="888" y="7177"/>
                    <a:pt x="1971" y="7177"/>
                  </a:cubicBezTo>
                  <a:lnTo>
                    <a:pt x="7659" y="7177"/>
                  </a:lnTo>
                  <a:cubicBezTo>
                    <a:pt x="8065" y="7177"/>
                    <a:pt x="8441" y="7358"/>
                    <a:pt x="8682" y="7674"/>
                  </a:cubicBezTo>
                  <a:cubicBezTo>
                    <a:pt x="9103" y="8245"/>
                    <a:pt x="9765" y="8561"/>
                    <a:pt x="10472" y="8561"/>
                  </a:cubicBezTo>
                  <a:lnTo>
                    <a:pt x="13075" y="8561"/>
                  </a:lnTo>
                  <a:cubicBezTo>
                    <a:pt x="13782" y="8561"/>
                    <a:pt x="14444" y="8245"/>
                    <a:pt x="14866" y="7674"/>
                  </a:cubicBezTo>
                  <a:cubicBezTo>
                    <a:pt x="15106" y="7358"/>
                    <a:pt x="15498" y="7177"/>
                    <a:pt x="15889" y="7177"/>
                  </a:cubicBezTo>
                  <a:lnTo>
                    <a:pt x="21576" y="7177"/>
                  </a:lnTo>
                  <a:cubicBezTo>
                    <a:pt x="22659" y="7177"/>
                    <a:pt x="23547" y="6380"/>
                    <a:pt x="23547" y="5417"/>
                  </a:cubicBezTo>
                  <a:lnTo>
                    <a:pt x="23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4761455" y="4120374"/>
              <a:ext cx="635185" cy="233897"/>
            </a:xfrm>
            <a:custGeom>
              <a:avLst/>
              <a:gdLst/>
              <a:ahLst/>
              <a:cxnLst/>
              <a:rect l="l" t="t" r="r" b="b"/>
              <a:pathLst>
                <a:path w="23743" h="8743" extrusionOk="0">
                  <a:moveTo>
                    <a:pt x="23547" y="197"/>
                  </a:moveTo>
                  <a:lnTo>
                    <a:pt x="23547" y="5508"/>
                  </a:lnTo>
                  <a:cubicBezTo>
                    <a:pt x="23547" y="6425"/>
                    <a:pt x="22704" y="7178"/>
                    <a:pt x="21666" y="7178"/>
                  </a:cubicBezTo>
                  <a:lnTo>
                    <a:pt x="15979" y="7178"/>
                  </a:lnTo>
                  <a:cubicBezTo>
                    <a:pt x="15965" y="7177"/>
                    <a:pt x="15951" y="7177"/>
                    <a:pt x="15936" y="7177"/>
                  </a:cubicBezTo>
                  <a:cubicBezTo>
                    <a:pt x="15529" y="7177"/>
                    <a:pt x="15128" y="7385"/>
                    <a:pt x="14880" y="7719"/>
                  </a:cubicBezTo>
                  <a:cubicBezTo>
                    <a:pt x="14484" y="8248"/>
                    <a:pt x="13872" y="8547"/>
                    <a:pt x="13214" y="8547"/>
                  </a:cubicBezTo>
                  <a:cubicBezTo>
                    <a:pt x="13198" y="8547"/>
                    <a:pt x="13181" y="8547"/>
                    <a:pt x="13165" y="8547"/>
                  </a:cubicBezTo>
                  <a:lnTo>
                    <a:pt x="10562" y="8547"/>
                  </a:lnTo>
                  <a:cubicBezTo>
                    <a:pt x="10546" y="8547"/>
                    <a:pt x="10530" y="8547"/>
                    <a:pt x="10514" y="8547"/>
                  </a:cubicBezTo>
                  <a:cubicBezTo>
                    <a:pt x="9855" y="8547"/>
                    <a:pt x="9244" y="8248"/>
                    <a:pt x="8847" y="7719"/>
                  </a:cubicBezTo>
                  <a:cubicBezTo>
                    <a:pt x="8600" y="7385"/>
                    <a:pt x="8212" y="7177"/>
                    <a:pt x="7793" y="7177"/>
                  </a:cubicBezTo>
                  <a:cubicBezTo>
                    <a:pt x="7778" y="7177"/>
                    <a:pt x="7763" y="7177"/>
                    <a:pt x="7749" y="7178"/>
                  </a:cubicBezTo>
                  <a:lnTo>
                    <a:pt x="2077" y="7178"/>
                  </a:lnTo>
                  <a:cubicBezTo>
                    <a:pt x="1038" y="7178"/>
                    <a:pt x="196" y="6425"/>
                    <a:pt x="196" y="5508"/>
                  </a:cubicBezTo>
                  <a:lnTo>
                    <a:pt x="196" y="197"/>
                  </a:lnTo>
                  <a:close/>
                  <a:moveTo>
                    <a:pt x="90" y="1"/>
                  </a:moveTo>
                  <a:cubicBezTo>
                    <a:pt x="45" y="1"/>
                    <a:pt x="0" y="46"/>
                    <a:pt x="0" y="91"/>
                  </a:cubicBezTo>
                  <a:lnTo>
                    <a:pt x="0" y="5508"/>
                  </a:lnTo>
                  <a:cubicBezTo>
                    <a:pt x="0" y="6531"/>
                    <a:pt x="933" y="7358"/>
                    <a:pt x="2061" y="7358"/>
                  </a:cubicBezTo>
                  <a:lnTo>
                    <a:pt x="7749" y="7358"/>
                  </a:lnTo>
                  <a:cubicBezTo>
                    <a:pt x="8125" y="7358"/>
                    <a:pt x="8471" y="7524"/>
                    <a:pt x="8697" y="7825"/>
                  </a:cubicBezTo>
                  <a:cubicBezTo>
                    <a:pt x="9124" y="8399"/>
                    <a:pt x="9796" y="8743"/>
                    <a:pt x="10516" y="8743"/>
                  </a:cubicBezTo>
                  <a:cubicBezTo>
                    <a:pt x="10532" y="8743"/>
                    <a:pt x="10547" y="8743"/>
                    <a:pt x="10562" y="8743"/>
                  </a:cubicBezTo>
                  <a:lnTo>
                    <a:pt x="13165" y="8743"/>
                  </a:lnTo>
                  <a:cubicBezTo>
                    <a:pt x="13181" y="8743"/>
                    <a:pt x="13196" y="8743"/>
                    <a:pt x="13211" y="8743"/>
                  </a:cubicBezTo>
                  <a:cubicBezTo>
                    <a:pt x="13931" y="8743"/>
                    <a:pt x="14604" y="8399"/>
                    <a:pt x="15031" y="7825"/>
                  </a:cubicBezTo>
                  <a:cubicBezTo>
                    <a:pt x="15257" y="7524"/>
                    <a:pt x="15618" y="7358"/>
                    <a:pt x="15979" y="7358"/>
                  </a:cubicBezTo>
                  <a:lnTo>
                    <a:pt x="21666" y="7358"/>
                  </a:lnTo>
                  <a:cubicBezTo>
                    <a:pt x="22810" y="7358"/>
                    <a:pt x="23742" y="6531"/>
                    <a:pt x="23742" y="5508"/>
                  </a:cubicBezTo>
                  <a:lnTo>
                    <a:pt x="23742" y="91"/>
                  </a:lnTo>
                  <a:cubicBezTo>
                    <a:pt x="23742" y="46"/>
                    <a:pt x="23697" y="1"/>
                    <a:pt x="23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4767876" y="4020959"/>
              <a:ext cx="621514" cy="87374"/>
            </a:xfrm>
            <a:custGeom>
              <a:avLst/>
              <a:gdLst/>
              <a:ahLst/>
              <a:cxnLst/>
              <a:rect l="l" t="t" r="r" b="b"/>
              <a:pathLst>
                <a:path w="23232" h="3266" extrusionOk="0">
                  <a:moveTo>
                    <a:pt x="1506" y="1"/>
                  </a:moveTo>
                  <a:cubicBezTo>
                    <a:pt x="678" y="1"/>
                    <a:pt x="1" y="678"/>
                    <a:pt x="1" y="1505"/>
                  </a:cubicBezTo>
                  <a:lnTo>
                    <a:pt x="1" y="3266"/>
                  </a:lnTo>
                  <a:lnTo>
                    <a:pt x="23232" y="3266"/>
                  </a:lnTo>
                  <a:lnTo>
                    <a:pt x="23232" y="1505"/>
                  </a:lnTo>
                  <a:cubicBezTo>
                    <a:pt x="23232" y="678"/>
                    <a:pt x="22570" y="1"/>
                    <a:pt x="2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4765468" y="4018150"/>
              <a:ext cx="626731" cy="92992"/>
            </a:xfrm>
            <a:custGeom>
              <a:avLst/>
              <a:gdLst/>
              <a:ahLst/>
              <a:cxnLst/>
              <a:rect l="l" t="t" r="r" b="b"/>
              <a:pathLst>
                <a:path w="23427" h="3476" extrusionOk="0">
                  <a:moveTo>
                    <a:pt x="21817" y="196"/>
                  </a:moveTo>
                  <a:cubicBezTo>
                    <a:pt x="22599" y="196"/>
                    <a:pt x="23231" y="828"/>
                    <a:pt x="23231" y="1610"/>
                  </a:cubicBezTo>
                  <a:lnTo>
                    <a:pt x="23231" y="3280"/>
                  </a:lnTo>
                  <a:lnTo>
                    <a:pt x="181" y="3280"/>
                  </a:lnTo>
                  <a:lnTo>
                    <a:pt x="181" y="1610"/>
                  </a:lnTo>
                  <a:cubicBezTo>
                    <a:pt x="181" y="828"/>
                    <a:pt x="813" y="196"/>
                    <a:pt x="1596" y="196"/>
                  </a:cubicBezTo>
                  <a:close/>
                  <a:moveTo>
                    <a:pt x="1596" y="0"/>
                  </a:moveTo>
                  <a:cubicBezTo>
                    <a:pt x="708" y="15"/>
                    <a:pt x="1" y="723"/>
                    <a:pt x="1" y="1610"/>
                  </a:cubicBezTo>
                  <a:lnTo>
                    <a:pt x="1" y="3371"/>
                  </a:lnTo>
                  <a:cubicBezTo>
                    <a:pt x="1" y="3431"/>
                    <a:pt x="31" y="3476"/>
                    <a:pt x="91" y="3476"/>
                  </a:cubicBezTo>
                  <a:lnTo>
                    <a:pt x="23337" y="3476"/>
                  </a:lnTo>
                  <a:cubicBezTo>
                    <a:pt x="23382" y="3476"/>
                    <a:pt x="23427" y="3431"/>
                    <a:pt x="23427" y="3371"/>
                  </a:cubicBezTo>
                  <a:lnTo>
                    <a:pt x="23427" y="1610"/>
                  </a:lnTo>
                  <a:cubicBezTo>
                    <a:pt x="23427" y="723"/>
                    <a:pt x="22705" y="15"/>
                    <a:pt x="2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4738902" y="4056380"/>
              <a:ext cx="679460" cy="87775"/>
            </a:xfrm>
            <a:custGeom>
              <a:avLst/>
              <a:gdLst/>
              <a:ahLst/>
              <a:cxnLst/>
              <a:rect l="l" t="t" r="r" b="b"/>
              <a:pathLst>
                <a:path w="25398" h="3281" extrusionOk="0">
                  <a:moveTo>
                    <a:pt x="753" y="1"/>
                  </a:moveTo>
                  <a:cubicBezTo>
                    <a:pt x="332" y="1"/>
                    <a:pt x="1" y="347"/>
                    <a:pt x="1" y="768"/>
                  </a:cubicBezTo>
                  <a:lnTo>
                    <a:pt x="1" y="2528"/>
                  </a:lnTo>
                  <a:cubicBezTo>
                    <a:pt x="1" y="2950"/>
                    <a:pt x="332" y="3281"/>
                    <a:pt x="753" y="3281"/>
                  </a:cubicBezTo>
                  <a:lnTo>
                    <a:pt x="24646" y="3281"/>
                  </a:lnTo>
                  <a:cubicBezTo>
                    <a:pt x="25067" y="3281"/>
                    <a:pt x="25398" y="2950"/>
                    <a:pt x="25398" y="2528"/>
                  </a:cubicBezTo>
                  <a:lnTo>
                    <a:pt x="25398" y="768"/>
                  </a:lnTo>
                  <a:cubicBezTo>
                    <a:pt x="25398" y="347"/>
                    <a:pt x="25067" y="1"/>
                    <a:pt x="24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4736495" y="4053973"/>
              <a:ext cx="684703" cy="92590"/>
            </a:xfrm>
            <a:custGeom>
              <a:avLst/>
              <a:gdLst/>
              <a:ahLst/>
              <a:cxnLst/>
              <a:rect l="l" t="t" r="r" b="b"/>
              <a:pathLst>
                <a:path w="25594" h="3461" extrusionOk="0">
                  <a:moveTo>
                    <a:pt x="24736" y="196"/>
                  </a:moveTo>
                  <a:cubicBezTo>
                    <a:pt x="25112" y="196"/>
                    <a:pt x="25398" y="497"/>
                    <a:pt x="25398" y="858"/>
                  </a:cubicBezTo>
                  <a:lnTo>
                    <a:pt x="25398" y="2618"/>
                  </a:lnTo>
                  <a:cubicBezTo>
                    <a:pt x="25398" y="2979"/>
                    <a:pt x="25112" y="3280"/>
                    <a:pt x="24736" y="3280"/>
                  </a:cubicBezTo>
                  <a:lnTo>
                    <a:pt x="843" y="3280"/>
                  </a:lnTo>
                  <a:cubicBezTo>
                    <a:pt x="482" y="3280"/>
                    <a:pt x="181" y="2979"/>
                    <a:pt x="181" y="2618"/>
                  </a:cubicBezTo>
                  <a:lnTo>
                    <a:pt x="181" y="858"/>
                  </a:lnTo>
                  <a:cubicBezTo>
                    <a:pt x="181" y="497"/>
                    <a:pt x="482" y="196"/>
                    <a:pt x="843" y="196"/>
                  </a:cubicBezTo>
                  <a:close/>
                  <a:moveTo>
                    <a:pt x="843" y="0"/>
                  </a:moveTo>
                  <a:cubicBezTo>
                    <a:pt x="376" y="15"/>
                    <a:pt x="0" y="392"/>
                    <a:pt x="0" y="858"/>
                  </a:cubicBezTo>
                  <a:lnTo>
                    <a:pt x="0" y="2618"/>
                  </a:lnTo>
                  <a:cubicBezTo>
                    <a:pt x="0" y="3085"/>
                    <a:pt x="376" y="3461"/>
                    <a:pt x="843" y="3461"/>
                  </a:cubicBezTo>
                  <a:lnTo>
                    <a:pt x="24736" y="3461"/>
                  </a:lnTo>
                  <a:cubicBezTo>
                    <a:pt x="25202" y="3461"/>
                    <a:pt x="25593" y="3085"/>
                    <a:pt x="25593" y="2618"/>
                  </a:cubicBezTo>
                  <a:lnTo>
                    <a:pt x="25593" y="858"/>
                  </a:lnTo>
                  <a:cubicBezTo>
                    <a:pt x="25593" y="392"/>
                    <a:pt x="25202" y="15"/>
                    <a:pt x="24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4736495" y="4120374"/>
              <a:ext cx="684703" cy="5270"/>
            </a:xfrm>
            <a:custGeom>
              <a:avLst/>
              <a:gdLst/>
              <a:ahLst/>
              <a:cxnLst/>
              <a:rect l="l" t="t" r="r" b="b"/>
              <a:pathLst>
                <a:path w="25594" h="197" extrusionOk="0">
                  <a:moveTo>
                    <a:pt x="91" y="1"/>
                  </a:moveTo>
                  <a:cubicBezTo>
                    <a:pt x="45" y="1"/>
                    <a:pt x="0" y="46"/>
                    <a:pt x="0" y="106"/>
                  </a:cubicBezTo>
                  <a:cubicBezTo>
                    <a:pt x="0" y="151"/>
                    <a:pt x="45" y="197"/>
                    <a:pt x="91" y="197"/>
                  </a:cubicBezTo>
                  <a:lnTo>
                    <a:pt x="25488" y="197"/>
                  </a:lnTo>
                  <a:cubicBezTo>
                    <a:pt x="25548" y="197"/>
                    <a:pt x="25593" y="151"/>
                    <a:pt x="25593" y="106"/>
                  </a:cubicBezTo>
                  <a:cubicBezTo>
                    <a:pt x="25593" y="46"/>
                    <a:pt x="25548" y="1"/>
                    <a:pt x="2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036369" y="4107907"/>
              <a:ext cx="93420" cy="15329"/>
            </a:xfrm>
            <a:custGeom>
              <a:avLst/>
              <a:gdLst/>
              <a:ahLst/>
              <a:cxnLst/>
              <a:rect l="l" t="t" r="r" b="b"/>
              <a:pathLst>
                <a:path w="3492" h="573" extrusionOk="0">
                  <a:moveTo>
                    <a:pt x="527" y="1"/>
                  </a:moveTo>
                  <a:lnTo>
                    <a:pt x="0" y="572"/>
                  </a:lnTo>
                  <a:lnTo>
                    <a:pt x="3491" y="572"/>
                  </a:lnTo>
                  <a:lnTo>
                    <a:pt x="29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033961" y="4105499"/>
              <a:ext cx="98636" cy="20145"/>
            </a:xfrm>
            <a:custGeom>
              <a:avLst/>
              <a:gdLst/>
              <a:ahLst/>
              <a:cxnLst/>
              <a:rect l="l" t="t" r="r" b="b"/>
              <a:pathLst>
                <a:path w="3687" h="753" extrusionOk="0">
                  <a:moveTo>
                    <a:pt x="3009" y="181"/>
                  </a:moveTo>
                  <a:lnTo>
                    <a:pt x="3370" y="557"/>
                  </a:lnTo>
                  <a:lnTo>
                    <a:pt x="301" y="557"/>
                  </a:lnTo>
                  <a:lnTo>
                    <a:pt x="647" y="181"/>
                  </a:lnTo>
                  <a:close/>
                  <a:moveTo>
                    <a:pt x="617" y="0"/>
                  </a:moveTo>
                  <a:cubicBezTo>
                    <a:pt x="587" y="0"/>
                    <a:pt x="557" y="15"/>
                    <a:pt x="542" y="30"/>
                  </a:cubicBezTo>
                  <a:lnTo>
                    <a:pt x="15" y="587"/>
                  </a:lnTo>
                  <a:cubicBezTo>
                    <a:pt x="0" y="602"/>
                    <a:pt x="0" y="632"/>
                    <a:pt x="0" y="662"/>
                  </a:cubicBezTo>
                  <a:cubicBezTo>
                    <a:pt x="0" y="707"/>
                    <a:pt x="30" y="753"/>
                    <a:pt x="90" y="753"/>
                  </a:cubicBezTo>
                  <a:lnTo>
                    <a:pt x="3581" y="753"/>
                  </a:lnTo>
                  <a:cubicBezTo>
                    <a:pt x="3611" y="753"/>
                    <a:pt x="3656" y="722"/>
                    <a:pt x="3671" y="692"/>
                  </a:cubicBezTo>
                  <a:cubicBezTo>
                    <a:pt x="3686" y="662"/>
                    <a:pt x="3671" y="617"/>
                    <a:pt x="3641" y="587"/>
                  </a:cubicBezTo>
                  <a:lnTo>
                    <a:pt x="3130" y="30"/>
                  </a:lnTo>
                  <a:cubicBezTo>
                    <a:pt x="3115" y="15"/>
                    <a:pt x="3085" y="0"/>
                    <a:pt x="3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7562997" y="4380601"/>
              <a:ext cx="189996" cy="19155"/>
            </a:xfrm>
            <a:custGeom>
              <a:avLst/>
              <a:gdLst/>
              <a:ahLst/>
              <a:cxnLst/>
              <a:rect l="l" t="t" r="r" b="b"/>
              <a:pathLst>
                <a:path w="7102" h="716" extrusionOk="0">
                  <a:moveTo>
                    <a:pt x="1747" y="0"/>
                  </a:moveTo>
                  <a:cubicBezTo>
                    <a:pt x="702" y="0"/>
                    <a:pt x="87" y="244"/>
                    <a:pt x="45" y="264"/>
                  </a:cubicBezTo>
                  <a:cubicBezTo>
                    <a:pt x="15" y="279"/>
                    <a:pt x="0" y="325"/>
                    <a:pt x="0" y="370"/>
                  </a:cubicBezTo>
                  <a:cubicBezTo>
                    <a:pt x="12" y="407"/>
                    <a:pt x="55" y="434"/>
                    <a:pt x="95" y="434"/>
                  </a:cubicBezTo>
                  <a:cubicBezTo>
                    <a:pt x="104" y="434"/>
                    <a:pt x="112" y="433"/>
                    <a:pt x="120" y="430"/>
                  </a:cubicBezTo>
                  <a:cubicBezTo>
                    <a:pt x="131" y="430"/>
                    <a:pt x="738" y="197"/>
                    <a:pt x="1771" y="197"/>
                  </a:cubicBezTo>
                  <a:cubicBezTo>
                    <a:pt x="2222" y="197"/>
                    <a:pt x="2755" y="241"/>
                    <a:pt x="3355" y="370"/>
                  </a:cubicBezTo>
                  <a:cubicBezTo>
                    <a:pt x="4439" y="595"/>
                    <a:pt x="5552" y="716"/>
                    <a:pt x="6650" y="716"/>
                  </a:cubicBezTo>
                  <a:lnTo>
                    <a:pt x="7011" y="716"/>
                  </a:lnTo>
                  <a:cubicBezTo>
                    <a:pt x="7057" y="716"/>
                    <a:pt x="7102" y="671"/>
                    <a:pt x="7102" y="610"/>
                  </a:cubicBezTo>
                  <a:cubicBezTo>
                    <a:pt x="7089" y="561"/>
                    <a:pt x="7056" y="531"/>
                    <a:pt x="7019" y="531"/>
                  </a:cubicBezTo>
                  <a:cubicBezTo>
                    <a:pt x="7012" y="531"/>
                    <a:pt x="7004" y="533"/>
                    <a:pt x="6996" y="535"/>
                  </a:cubicBezTo>
                  <a:cubicBezTo>
                    <a:pt x="6922" y="536"/>
                    <a:pt x="6847" y="537"/>
                    <a:pt x="6772" y="537"/>
                  </a:cubicBezTo>
                  <a:cubicBezTo>
                    <a:pt x="5643" y="537"/>
                    <a:pt x="4515" y="429"/>
                    <a:pt x="3400" y="189"/>
                  </a:cubicBezTo>
                  <a:cubicBezTo>
                    <a:pt x="2772" y="49"/>
                    <a:pt x="2216"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279603" y="3932808"/>
              <a:ext cx="146149" cy="469934"/>
            </a:xfrm>
            <a:custGeom>
              <a:avLst/>
              <a:gdLst/>
              <a:ahLst/>
              <a:cxnLst/>
              <a:rect l="l" t="t" r="r" b="b"/>
              <a:pathLst>
                <a:path w="5463" h="17566" extrusionOk="0">
                  <a:moveTo>
                    <a:pt x="1280" y="1"/>
                  </a:moveTo>
                  <a:cubicBezTo>
                    <a:pt x="1280" y="1"/>
                    <a:pt x="934" y="1701"/>
                    <a:pt x="1671" y="5206"/>
                  </a:cubicBezTo>
                  <a:cubicBezTo>
                    <a:pt x="2393" y="8712"/>
                    <a:pt x="2829" y="14309"/>
                    <a:pt x="2784" y="14655"/>
                  </a:cubicBezTo>
                  <a:cubicBezTo>
                    <a:pt x="2739" y="14986"/>
                    <a:pt x="1280" y="16446"/>
                    <a:pt x="648" y="16792"/>
                  </a:cubicBezTo>
                  <a:cubicBezTo>
                    <a:pt x="1" y="17138"/>
                    <a:pt x="61" y="17378"/>
                    <a:pt x="588" y="17469"/>
                  </a:cubicBezTo>
                  <a:cubicBezTo>
                    <a:pt x="882" y="17526"/>
                    <a:pt x="1274" y="17565"/>
                    <a:pt x="1657" y="17565"/>
                  </a:cubicBezTo>
                  <a:cubicBezTo>
                    <a:pt x="1980" y="17565"/>
                    <a:pt x="2296" y="17537"/>
                    <a:pt x="2544" y="17469"/>
                  </a:cubicBezTo>
                  <a:cubicBezTo>
                    <a:pt x="3070" y="17318"/>
                    <a:pt x="3898" y="16987"/>
                    <a:pt x="4394" y="16882"/>
                  </a:cubicBezTo>
                  <a:cubicBezTo>
                    <a:pt x="4876" y="16792"/>
                    <a:pt x="5222" y="16446"/>
                    <a:pt x="5116" y="15919"/>
                  </a:cubicBezTo>
                  <a:cubicBezTo>
                    <a:pt x="5026" y="15377"/>
                    <a:pt x="4725" y="13873"/>
                    <a:pt x="4725" y="13873"/>
                  </a:cubicBezTo>
                  <a:cubicBezTo>
                    <a:pt x="4725" y="13873"/>
                    <a:pt x="5462" y="7102"/>
                    <a:pt x="5222" y="5206"/>
                  </a:cubicBezTo>
                  <a:cubicBezTo>
                    <a:pt x="4966" y="3311"/>
                    <a:pt x="4289" y="196"/>
                    <a:pt x="4289" y="196"/>
                  </a:cubicBezTo>
                  <a:lnTo>
                    <a:pt x="1280" y="1"/>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7281209" y="3929999"/>
              <a:ext cx="146951" cy="475392"/>
            </a:xfrm>
            <a:custGeom>
              <a:avLst/>
              <a:gdLst/>
              <a:ahLst/>
              <a:cxnLst/>
              <a:rect l="l" t="t" r="r" b="b"/>
              <a:pathLst>
                <a:path w="5493" h="17770" extrusionOk="0">
                  <a:moveTo>
                    <a:pt x="1295" y="196"/>
                  </a:moveTo>
                  <a:lnTo>
                    <a:pt x="4169" y="376"/>
                  </a:lnTo>
                  <a:cubicBezTo>
                    <a:pt x="4259" y="858"/>
                    <a:pt x="4846" y="3596"/>
                    <a:pt x="5071" y="5326"/>
                  </a:cubicBezTo>
                  <a:cubicBezTo>
                    <a:pt x="5312" y="7192"/>
                    <a:pt x="4590" y="13888"/>
                    <a:pt x="4590" y="13963"/>
                  </a:cubicBezTo>
                  <a:cubicBezTo>
                    <a:pt x="4590" y="13978"/>
                    <a:pt x="4590" y="13978"/>
                    <a:pt x="4590" y="13993"/>
                  </a:cubicBezTo>
                  <a:cubicBezTo>
                    <a:pt x="4590" y="13993"/>
                    <a:pt x="4876" y="15497"/>
                    <a:pt x="4981" y="16039"/>
                  </a:cubicBezTo>
                  <a:cubicBezTo>
                    <a:pt x="5056" y="16475"/>
                    <a:pt x="4816" y="16806"/>
                    <a:pt x="4319" y="16897"/>
                  </a:cubicBezTo>
                  <a:cubicBezTo>
                    <a:pt x="3958" y="16987"/>
                    <a:pt x="3597" y="17092"/>
                    <a:pt x="3251" y="17228"/>
                  </a:cubicBezTo>
                  <a:cubicBezTo>
                    <a:pt x="2965" y="17333"/>
                    <a:pt x="2694" y="17423"/>
                    <a:pt x="2468" y="17483"/>
                  </a:cubicBezTo>
                  <a:cubicBezTo>
                    <a:pt x="2236" y="17547"/>
                    <a:pt x="1926" y="17574"/>
                    <a:pt x="1605" y="17574"/>
                  </a:cubicBezTo>
                  <a:cubicBezTo>
                    <a:pt x="1241" y="17574"/>
                    <a:pt x="861" y="17539"/>
                    <a:pt x="558" y="17483"/>
                  </a:cubicBezTo>
                  <a:cubicBezTo>
                    <a:pt x="302" y="17438"/>
                    <a:pt x="227" y="17348"/>
                    <a:pt x="227" y="17333"/>
                  </a:cubicBezTo>
                  <a:cubicBezTo>
                    <a:pt x="227" y="17318"/>
                    <a:pt x="212" y="17198"/>
                    <a:pt x="633" y="16972"/>
                  </a:cubicBezTo>
                  <a:cubicBezTo>
                    <a:pt x="1235" y="16641"/>
                    <a:pt x="2769" y="15166"/>
                    <a:pt x="2830" y="14760"/>
                  </a:cubicBezTo>
                  <a:cubicBezTo>
                    <a:pt x="2860" y="14429"/>
                    <a:pt x="2453" y="8862"/>
                    <a:pt x="1701" y="5296"/>
                  </a:cubicBezTo>
                  <a:cubicBezTo>
                    <a:pt x="1069" y="2272"/>
                    <a:pt x="1235" y="572"/>
                    <a:pt x="1295" y="196"/>
                  </a:cubicBezTo>
                  <a:close/>
                  <a:moveTo>
                    <a:pt x="1220" y="0"/>
                  </a:moveTo>
                  <a:cubicBezTo>
                    <a:pt x="1175" y="0"/>
                    <a:pt x="1129" y="30"/>
                    <a:pt x="1114" y="91"/>
                  </a:cubicBezTo>
                  <a:cubicBezTo>
                    <a:pt x="1114" y="151"/>
                    <a:pt x="798" y="1896"/>
                    <a:pt x="1506" y="5342"/>
                  </a:cubicBezTo>
                  <a:cubicBezTo>
                    <a:pt x="2228" y="8787"/>
                    <a:pt x="2679" y="14414"/>
                    <a:pt x="2634" y="14745"/>
                  </a:cubicBezTo>
                  <a:cubicBezTo>
                    <a:pt x="2589" y="15031"/>
                    <a:pt x="1190" y="16460"/>
                    <a:pt x="543" y="16806"/>
                  </a:cubicBezTo>
                  <a:cubicBezTo>
                    <a:pt x="166" y="17017"/>
                    <a:pt x="1" y="17213"/>
                    <a:pt x="31" y="17363"/>
                  </a:cubicBezTo>
                  <a:cubicBezTo>
                    <a:pt x="46" y="17514"/>
                    <a:pt x="212" y="17619"/>
                    <a:pt x="513" y="17664"/>
                  </a:cubicBezTo>
                  <a:cubicBezTo>
                    <a:pt x="874" y="17739"/>
                    <a:pt x="1235" y="17769"/>
                    <a:pt x="1596" y="17769"/>
                  </a:cubicBezTo>
                  <a:cubicBezTo>
                    <a:pt x="1912" y="17769"/>
                    <a:pt x="2213" y="17739"/>
                    <a:pt x="2499" y="17664"/>
                  </a:cubicBezTo>
                  <a:cubicBezTo>
                    <a:pt x="2739" y="17604"/>
                    <a:pt x="3010" y="17499"/>
                    <a:pt x="3296" y="17393"/>
                  </a:cubicBezTo>
                  <a:cubicBezTo>
                    <a:pt x="3642" y="17273"/>
                    <a:pt x="3988" y="17168"/>
                    <a:pt x="4349" y="17077"/>
                  </a:cubicBezTo>
                  <a:cubicBezTo>
                    <a:pt x="4936" y="16957"/>
                    <a:pt x="5252" y="16536"/>
                    <a:pt x="5147" y="15994"/>
                  </a:cubicBezTo>
                  <a:cubicBezTo>
                    <a:pt x="5056" y="15482"/>
                    <a:pt x="4786" y="14113"/>
                    <a:pt x="4755" y="13963"/>
                  </a:cubicBezTo>
                  <a:cubicBezTo>
                    <a:pt x="4801" y="13526"/>
                    <a:pt x="5493" y="7177"/>
                    <a:pt x="5252" y="5296"/>
                  </a:cubicBezTo>
                  <a:cubicBezTo>
                    <a:pt x="5011" y="3416"/>
                    <a:pt x="4319" y="301"/>
                    <a:pt x="4319" y="271"/>
                  </a:cubicBezTo>
                  <a:cubicBezTo>
                    <a:pt x="4304" y="226"/>
                    <a:pt x="4274" y="196"/>
                    <a:pt x="4229" y="196"/>
                  </a:cubicBezTo>
                  <a:lnTo>
                    <a:pt x="1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7103462" y="2861908"/>
              <a:ext cx="217230" cy="401930"/>
            </a:xfrm>
            <a:custGeom>
              <a:avLst/>
              <a:gdLst/>
              <a:ahLst/>
              <a:cxnLst/>
              <a:rect l="l" t="t" r="r" b="b"/>
              <a:pathLst>
                <a:path w="8120" h="15024" extrusionOk="0">
                  <a:moveTo>
                    <a:pt x="1916" y="0"/>
                  </a:moveTo>
                  <a:cubicBezTo>
                    <a:pt x="1841" y="0"/>
                    <a:pt x="1786" y="50"/>
                    <a:pt x="1770" y="158"/>
                  </a:cubicBezTo>
                  <a:cubicBezTo>
                    <a:pt x="1740" y="474"/>
                    <a:pt x="2357" y="1663"/>
                    <a:pt x="2357" y="1663"/>
                  </a:cubicBezTo>
                  <a:cubicBezTo>
                    <a:pt x="2357" y="1663"/>
                    <a:pt x="1499" y="580"/>
                    <a:pt x="1304" y="233"/>
                  </a:cubicBezTo>
                  <a:cubicBezTo>
                    <a:pt x="1232" y="95"/>
                    <a:pt x="1131" y="29"/>
                    <a:pt x="1043" y="29"/>
                  </a:cubicBezTo>
                  <a:cubicBezTo>
                    <a:pt x="912" y="29"/>
                    <a:pt x="810" y="179"/>
                    <a:pt x="882" y="459"/>
                  </a:cubicBezTo>
                  <a:cubicBezTo>
                    <a:pt x="1003" y="926"/>
                    <a:pt x="1665" y="1934"/>
                    <a:pt x="1665" y="1934"/>
                  </a:cubicBezTo>
                  <a:cubicBezTo>
                    <a:pt x="1665" y="1934"/>
                    <a:pt x="852" y="1347"/>
                    <a:pt x="657" y="1166"/>
                  </a:cubicBezTo>
                  <a:cubicBezTo>
                    <a:pt x="606" y="1116"/>
                    <a:pt x="556" y="1093"/>
                    <a:pt x="513" y="1093"/>
                  </a:cubicBezTo>
                  <a:cubicBezTo>
                    <a:pt x="391" y="1093"/>
                    <a:pt x="336" y="1278"/>
                    <a:pt x="536" y="1512"/>
                  </a:cubicBezTo>
                  <a:lnTo>
                    <a:pt x="1349" y="2430"/>
                  </a:lnTo>
                  <a:cubicBezTo>
                    <a:pt x="973" y="2355"/>
                    <a:pt x="612" y="2265"/>
                    <a:pt x="266" y="2129"/>
                  </a:cubicBezTo>
                  <a:cubicBezTo>
                    <a:pt x="232" y="2115"/>
                    <a:pt x="205" y="2108"/>
                    <a:pt x="185" y="2108"/>
                  </a:cubicBezTo>
                  <a:cubicBezTo>
                    <a:pt x="0" y="2108"/>
                    <a:pt x="367" y="2678"/>
                    <a:pt x="612" y="2746"/>
                  </a:cubicBezTo>
                  <a:cubicBezTo>
                    <a:pt x="852" y="2821"/>
                    <a:pt x="1078" y="2912"/>
                    <a:pt x="1304" y="3017"/>
                  </a:cubicBezTo>
                  <a:cubicBezTo>
                    <a:pt x="1304" y="3017"/>
                    <a:pt x="1349" y="3634"/>
                    <a:pt x="1499" y="3905"/>
                  </a:cubicBezTo>
                  <a:cubicBezTo>
                    <a:pt x="1650" y="4115"/>
                    <a:pt x="1830" y="4296"/>
                    <a:pt x="2041" y="4446"/>
                  </a:cubicBezTo>
                  <a:cubicBezTo>
                    <a:pt x="2041" y="4446"/>
                    <a:pt x="2929" y="10329"/>
                    <a:pt x="3350" y="11849"/>
                  </a:cubicBezTo>
                  <a:cubicBezTo>
                    <a:pt x="3786" y="13353"/>
                    <a:pt x="3982" y="13474"/>
                    <a:pt x="4253" y="13549"/>
                  </a:cubicBezTo>
                  <a:cubicBezTo>
                    <a:pt x="4523" y="13624"/>
                    <a:pt x="8119" y="15024"/>
                    <a:pt x="8119" y="15024"/>
                  </a:cubicBezTo>
                  <a:lnTo>
                    <a:pt x="7111" y="12270"/>
                  </a:lnTo>
                  <a:lnTo>
                    <a:pt x="5953" y="11774"/>
                  </a:lnTo>
                  <a:cubicBezTo>
                    <a:pt x="5953" y="11774"/>
                    <a:pt x="4674" y="8133"/>
                    <a:pt x="4208" y="7124"/>
                  </a:cubicBezTo>
                  <a:cubicBezTo>
                    <a:pt x="3741" y="6116"/>
                    <a:pt x="2929" y="3754"/>
                    <a:pt x="2929" y="3754"/>
                  </a:cubicBezTo>
                  <a:lnTo>
                    <a:pt x="3591" y="2054"/>
                  </a:lnTo>
                  <a:cubicBezTo>
                    <a:pt x="3561" y="1648"/>
                    <a:pt x="3485" y="1242"/>
                    <a:pt x="3365" y="850"/>
                  </a:cubicBezTo>
                  <a:cubicBezTo>
                    <a:pt x="3282" y="662"/>
                    <a:pt x="3184" y="576"/>
                    <a:pt x="3102" y="576"/>
                  </a:cubicBezTo>
                  <a:cubicBezTo>
                    <a:pt x="3019" y="576"/>
                    <a:pt x="2951" y="662"/>
                    <a:pt x="2929" y="820"/>
                  </a:cubicBezTo>
                  <a:cubicBezTo>
                    <a:pt x="2929" y="1121"/>
                    <a:pt x="2974" y="1422"/>
                    <a:pt x="3049" y="1708"/>
                  </a:cubicBezTo>
                  <a:cubicBezTo>
                    <a:pt x="3049" y="1708"/>
                    <a:pt x="2628" y="850"/>
                    <a:pt x="2387" y="429"/>
                  </a:cubicBezTo>
                  <a:cubicBezTo>
                    <a:pt x="2242" y="159"/>
                    <a:pt x="2048" y="0"/>
                    <a:pt x="191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7104104" y="2859527"/>
              <a:ext cx="219799" cy="406718"/>
            </a:xfrm>
            <a:custGeom>
              <a:avLst/>
              <a:gdLst/>
              <a:ahLst/>
              <a:cxnLst/>
              <a:rect l="l" t="t" r="r" b="b"/>
              <a:pathLst>
                <a:path w="8216" h="15203" extrusionOk="0">
                  <a:moveTo>
                    <a:pt x="1894" y="171"/>
                  </a:moveTo>
                  <a:cubicBezTo>
                    <a:pt x="1964" y="171"/>
                    <a:pt x="2132" y="280"/>
                    <a:pt x="2288" y="548"/>
                  </a:cubicBezTo>
                  <a:cubicBezTo>
                    <a:pt x="2513" y="969"/>
                    <a:pt x="2935" y="1827"/>
                    <a:pt x="2935" y="1827"/>
                  </a:cubicBezTo>
                  <a:cubicBezTo>
                    <a:pt x="2957" y="1861"/>
                    <a:pt x="2988" y="1878"/>
                    <a:pt x="3021" y="1878"/>
                  </a:cubicBezTo>
                  <a:cubicBezTo>
                    <a:pt x="3033" y="1878"/>
                    <a:pt x="3044" y="1876"/>
                    <a:pt x="3055" y="1872"/>
                  </a:cubicBezTo>
                  <a:cubicBezTo>
                    <a:pt x="3100" y="1857"/>
                    <a:pt x="3130" y="1812"/>
                    <a:pt x="3115" y="1767"/>
                  </a:cubicBezTo>
                  <a:cubicBezTo>
                    <a:pt x="3040" y="1481"/>
                    <a:pt x="2995" y="1195"/>
                    <a:pt x="2995" y="909"/>
                  </a:cubicBezTo>
                  <a:cubicBezTo>
                    <a:pt x="3010" y="804"/>
                    <a:pt x="3055" y="759"/>
                    <a:pt x="3070" y="744"/>
                  </a:cubicBezTo>
                  <a:cubicBezTo>
                    <a:pt x="3100" y="744"/>
                    <a:pt x="3175" y="789"/>
                    <a:pt x="3251" y="969"/>
                  </a:cubicBezTo>
                  <a:cubicBezTo>
                    <a:pt x="3356" y="1346"/>
                    <a:pt x="3431" y="1737"/>
                    <a:pt x="3476" y="2128"/>
                  </a:cubicBezTo>
                  <a:lnTo>
                    <a:pt x="2814" y="3798"/>
                  </a:lnTo>
                  <a:cubicBezTo>
                    <a:pt x="2814" y="3828"/>
                    <a:pt x="2814" y="3843"/>
                    <a:pt x="2814" y="3873"/>
                  </a:cubicBezTo>
                  <a:cubicBezTo>
                    <a:pt x="2829" y="3903"/>
                    <a:pt x="3642" y="6266"/>
                    <a:pt x="4093" y="7259"/>
                  </a:cubicBezTo>
                  <a:cubicBezTo>
                    <a:pt x="4560" y="8252"/>
                    <a:pt x="5824" y="11863"/>
                    <a:pt x="5839" y="11893"/>
                  </a:cubicBezTo>
                  <a:cubicBezTo>
                    <a:pt x="5854" y="11923"/>
                    <a:pt x="5869" y="11938"/>
                    <a:pt x="5884" y="11953"/>
                  </a:cubicBezTo>
                  <a:lnTo>
                    <a:pt x="7012" y="12434"/>
                  </a:lnTo>
                  <a:lnTo>
                    <a:pt x="7945" y="14947"/>
                  </a:lnTo>
                  <a:cubicBezTo>
                    <a:pt x="7178" y="14661"/>
                    <a:pt x="4469" y="13608"/>
                    <a:pt x="4259" y="13548"/>
                  </a:cubicBezTo>
                  <a:cubicBezTo>
                    <a:pt x="4048" y="13488"/>
                    <a:pt x="3853" y="13442"/>
                    <a:pt x="3431" y="11908"/>
                  </a:cubicBezTo>
                  <a:cubicBezTo>
                    <a:pt x="3010" y="10433"/>
                    <a:pt x="2107" y="4595"/>
                    <a:pt x="2107" y="4535"/>
                  </a:cubicBezTo>
                  <a:cubicBezTo>
                    <a:pt x="2107" y="4505"/>
                    <a:pt x="2092" y="4490"/>
                    <a:pt x="2077" y="4475"/>
                  </a:cubicBezTo>
                  <a:cubicBezTo>
                    <a:pt x="1882" y="4325"/>
                    <a:pt x="1701" y="4159"/>
                    <a:pt x="1566" y="3964"/>
                  </a:cubicBezTo>
                  <a:cubicBezTo>
                    <a:pt x="1460" y="3693"/>
                    <a:pt x="1385" y="3392"/>
                    <a:pt x="1370" y="3106"/>
                  </a:cubicBezTo>
                  <a:cubicBezTo>
                    <a:pt x="1370" y="3076"/>
                    <a:pt x="1355" y="3046"/>
                    <a:pt x="1310" y="3031"/>
                  </a:cubicBezTo>
                  <a:cubicBezTo>
                    <a:pt x="1084" y="2925"/>
                    <a:pt x="843" y="2835"/>
                    <a:pt x="603" y="2745"/>
                  </a:cubicBezTo>
                  <a:cubicBezTo>
                    <a:pt x="437" y="2655"/>
                    <a:pt x="302" y="2504"/>
                    <a:pt x="211" y="2324"/>
                  </a:cubicBezTo>
                  <a:lnTo>
                    <a:pt x="211" y="2324"/>
                  </a:lnTo>
                  <a:cubicBezTo>
                    <a:pt x="573" y="2444"/>
                    <a:pt x="934" y="2549"/>
                    <a:pt x="1295" y="2625"/>
                  </a:cubicBezTo>
                  <a:cubicBezTo>
                    <a:pt x="1340" y="2625"/>
                    <a:pt x="1370" y="2609"/>
                    <a:pt x="1400" y="2579"/>
                  </a:cubicBezTo>
                  <a:cubicBezTo>
                    <a:pt x="1415" y="2549"/>
                    <a:pt x="1415" y="2504"/>
                    <a:pt x="1385" y="2474"/>
                  </a:cubicBezTo>
                  <a:lnTo>
                    <a:pt x="573" y="1541"/>
                  </a:lnTo>
                  <a:cubicBezTo>
                    <a:pt x="437" y="1391"/>
                    <a:pt x="467" y="1285"/>
                    <a:pt x="467" y="1285"/>
                  </a:cubicBezTo>
                  <a:cubicBezTo>
                    <a:pt x="471" y="1281"/>
                    <a:pt x="476" y="1280"/>
                    <a:pt x="482" y="1280"/>
                  </a:cubicBezTo>
                  <a:cubicBezTo>
                    <a:pt x="498" y="1280"/>
                    <a:pt x="520" y="1293"/>
                    <a:pt x="542" y="1316"/>
                  </a:cubicBezTo>
                  <a:cubicBezTo>
                    <a:pt x="753" y="1511"/>
                    <a:pt x="1535" y="2083"/>
                    <a:pt x="1566" y="2098"/>
                  </a:cubicBezTo>
                  <a:cubicBezTo>
                    <a:pt x="1583" y="2116"/>
                    <a:pt x="1606" y="2123"/>
                    <a:pt x="1628" y="2123"/>
                  </a:cubicBezTo>
                  <a:cubicBezTo>
                    <a:pt x="1643" y="2123"/>
                    <a:pt x="1658" y="2119"/>
                    <a:pt x="1671" y="2113"/>
                  </a:cubicBezTo>
                  <a:cubicBezTo>
                    <a:pt x="1716" y="2083"/>
                    <a:pt x="1731" y="2023"/>
                    <a:pt x="1701" y="1978"/>
                  </a:cubicBezTo>
                  <a:cubicBezTo>
                    <a:pt x="1686" y="1962"/>
                    <a:pt x="1054" y="985"/>
                    <a:pt x="934" y="533"/>
                  </a:cubicBezTo>
                  <a:cubicBezTo>
                    <a:pt x="889" y="353"/>
                    <a:pt x="934" y="232"/>
                    <a:pt x="994" y="217"/>
                  </a:cubicBezTo>
                  <a:cubicBezTo>
                    <a:pt x="999" y="215"/>
                    <a:pt x="1006" y="214"/>
                    <a:pt x="1012" y="214"/>
                  </a:cubicBezTo>
                  <a:cubicBezTo>
                    <a:pt x="1061" y="214"/>
                    <a:pt x="1137" y="262"/>
                    <a:pt x="1189" y="368"/>
                  </a:cubicBezTo>
                  <a:cubicBezTo>
                    <a:pt x="1385" y="714"/>
                    <a:pt x="2213" y="1767"/>
                    <a:pt x="2243" y="1812"/>
                  </a:cubicBezTo>
                  <a:cubicBezTo>
                    <a:pt x="2262" y="1841"/>
                    <a:pt x="2294" y="1858"/>
                    <a:pt x="2322" y="1858"/>
                  </a:cubicBezTo>
                  <a:cubicBezTo>
                    <a:pt x="2338" y="1858"/>
                    <a:pt x="2352" y="1853"/>
                    <a:pt x="2363" y="1842"/>
                  </a:cubicBezTo>
                  <a:cubicBezTo>
                    <a:pt x="2408" y="1812"/>
                    <a:pt x="2423" y="1752"/>
                    <a:pt x="2408" y="1707"/>
                  </a:cubicBezTo>
                  <a:cubicBezTo>
                    <a:pt x="2182" y="1255"/>
                    <a:pt x="1821" y="458"/>
                    <a:pt x="1836" y="262"/>
                  </a:cubicBezTo>
                  <a:cubicBezTo>
                    <a:pt x="1836" y="232"/>
                    <a:pt x="1851" y="172"/>
                    <a:pt x="1882" y="172"/>
                  </a:cubicBezTo>
                  <a:cubicBezTo>
                    <a:pt x="1885" y="171"/>
                    <a:pt x="1889" y="171"/>
                    <a:pt x="1894" y="171"/>
                  </a:cubicBezTo>
                  <a:close/>
                  <a:moveTo>
                    <a:pt x="1894" y="0"/>
                  </a:moveTo>
                  <a:cubicBezTo>
                    <a:pt x="1874" y="0"/>
                    <a:pt x="1855" y="2"/>
                    <a:pt x="1836" y="7"/>
                  </a:cubicBezTo>
                  <a:cubicBezTo>
                    <a:pt x="1731" y="22"/>
                    <a:pt x="1656" y="127"/>
                    <a:pt x="1656" y="247"/>
                  </a:cubicBezTo>
                  <a:cubicBezTo>
                    <a:pt x="1671" y="518"/>
                    <a:pt x="1746" y="774"/>
                    <a:pt x="1866" y="1015"/>
                  </a:cubicBezTo>
                  <a:cubicBezTo>
                    <a:pt x="1656" y="729"/>
                    <a:pt x="1445" y="443"/>
                    <a:pt x="1370" y="292"/>
                  </a:cubicBezTo>
                  <a:cubicBezTo>
                    <a:pt x="1265" y="105"/>
                    <a:pt x="1132" y="36"/>
                    <a:pt x="1014" y="36"/>
                  </a:cubicBezTo>
                  <a:cubicBezTo>
                    <a:pt x="981" y="36"/>
                    <a:pt x="949" y="42"/>
                    <a:pt x="919" y="52"/>
                  </a:cubicBezTo>
                  <a:cubicBezTo>
                    <a:pt x="798" y="97"/>
                    <a:pt x="693" y="277"/>
                    <a:pt x="768" y="593"/>
                  </a:cubicBezTo>
                  <a:cubicBezTo>
                    <a:pt x="904" y="969"/>
                    <a:pt x="1084" y="1331"/>
                    <a:pt x="1295" y="1677"/>
                  </a:cubicBezTo>
                  <a:cubicBezTo>
                    <a:pt x="1084" y="1526"/>
                    <a:pt x="889" y="1361"/>
                    <a:pt x="693" y="1195"/>
                  </a:cubicBezTo>
                  <a:cubicBezTo>
                    <a:pt x="693" y="1195"/>
                    <a:pt x="693" y="1195"/>
                    <a:pt x="678" y="1180"/>
                  </a:cubicBezTo>
                  <a:cubicBezTo>
                    <a:pt x="635" y="1129"/>
                    <a:pt x="568" y="1102"/>
                    <a:pt x="499" y="1102"/>
                  </a:cubicBezTo>
                  <a:cubicBezTo>
                    <a:pt x="446" y="1102"/>
                    <a:pt x="392" y="1117"/>
                    <a:pt x="347" y="1150"/>
                  </a:cubicBezTo>
                  <a:cubicBezTo>
                    <a:pt x="242" y="1240"/>
                    <a:pt x="242" y="1436"/>
                    <a:pt x="437" y="1677"/>
                  </a:cubicBezTo>
                  <a:lnTo>
                    <a:pt x="1054" y="2384"/>
                  </a:lnTo>
                  <a:cubicBezTo>
                    <a:pt x="798" y="2324"/>
                    <a:pt x="527" y="2248"/>
                    <a:pt x="272" y="2143"/>
                  </a:cubicBezTo>
                  <a:cubicBezTo>
                    <a:pt x="242" y="2120"/>
                    <a:pt x="208" y="2109"/>
                    <a:pt x="172" y="2109"/>
                  </a:cubicBezTo>
                  <a:cubicBezTo>
                    <a:pt x="136" y="2109"/>
                    <a:pt x="99" y="2120"/>
                    <a:pt x="61" y="2143"/>
                  </a:cubicBezTo>
                  <a:cubicBezTo>
                    <a:pt x="16" y="2188"/>
                    <a:pt x="1" y="2248"/>
                    <a:pt x="16" y="2309"/>
                  </a:cubicBezTo>
                  <a:cubicBezTo>
                    <a:pt x="106" y="2579"/>
                    <a:pt x="302" y="2805"/>
                    <a:pt x="557" y="2940"/>
                  </a:cubicBezTo>
                  <a:cubicBezTo>
                    <a:pt x="768" y="3016"/>
                    <a:pt x="979" y="3091"/>
                    <a:pt x="1189" y="3181"/>
                  </a:cubicBezTo>
                  <a:cubicBezTo>
                    <a:pt x="1204" y="3482"/>
                    <a:pt x="1280" y="3783"/>
                    <a:pt x="1400" y="4054"/>
                  </a:cubicBezTo>
                  <a:cubicBezTo>
                    <a:pt x="1535" y="4264"/>
                    <a:pt x="1716" y="4460"/>
                    <a:pt x="1927" y="4611"/>
                  </a:cubicBezTo>
                  <a:cubicBezTo>
                    <a:pt x="2017" y="5122"/>
                    <a:pt x="2844" y="10539"/>
                    <a:pt x="3251" y="11968"/>
                  </a:cubicBezTo>
                  <a:cubicBezTo>
                    <a:pt x="3687" y="13518"/>
                    <a:pt x="3898" y="13653"/>
                    <a:pt x="4199" y="13743"/>
                  </a:cubicBezTo>
                  <a:cubicBezTo>
                    <a:pt x="4469" y="13819"/>
                    <a:pt x="8035" y="15188"/>
                    <a:pt x="8065" y="15203"/>
                  </a:cubicBezTo>
                  <a:lnTo>
                    <a:pt x="8095" y="15203"/>
                  </a:lnTo>
                  <a:cubicBezTo>
                    <a:pt x="8110" y="15203"/>
                    <a:pt x="8126" y="15203"/>
                    <a:pt x="8141" y="15188"/>
                  </a:cubicBezTo>
                  <a:cubicBezTo>
                    <a:pt x="8186" y="15173"/>
                    <a:pt x="8216" y="15128"/>
                    <a:pt x="8186" y="15067"/>
                  </a:cubicBezTo>
                  <a:lnTo>
                    <a:pt x="7178" y="12329"/>
                  </a:lnTo>
                  <a:cubicBezTo>
                    <a:pt x="7178" y="12299"/>
                    <a:pt x="7163" y="12284"/>
                    <a:pt x="7133" y="12269"/>
                  </a:cubicBezTo>
                  <a:lnTo>
                    <a:pt x="6004" y="11787"/>
                  </a:lnTo>
                  <a:cubicBezTo>
                    <a:pt x="5869" y="11396"/>
                    <a:pt x="4710" y="8101"/>
                    <a:pt x="4274" y="7168"/>
                  </a:cubicBezTo>
                  <a:cubicBezTo>
                    <a:pt x="3853" y="6235"/>
                    <a:pt x="3115" y="4129"/>
                    <a:pt x="3010" y="3843"/>
                  </a:cubicBezTo>
                  <a:lnTo>
                    <a:pt x="3672" y="2188"/>
                  </a:lnTo>
                  <a:cubicBezTo>
                    <a:pt x="3672" y="2173"/>
                    <a:pt x="3672" y="2158"/>
                    <a:pt x="3672" y="2143"/>
                  </a:cubicBezTo>
                  <a:cubicBezTo>
                    <a:pt x="3642" y="1722"/>
                    <a:pt x="3552" y="1316"/>
                    <a:pt x="3431" y="909"/>
                  </a:cubicBezTo>
                  <a:cubicBezTo>
                    <a:pt x="3316" y="627"/>
                    <a:pt x="3178" y="574"/>
                    <a:pt x="3094" y="574"/>
                  </a:cubicBezTo>
                  <a:cubicBezTo>
                    <a:pt x="3079" y="574"/>
                    <a:pt x="3066" y="576"/>
                    <a:pt x="3055" y="578"/>
                  </a:cubicBezTo>
                  <a:cubicBezTo>
                    <a:pt x="2935" y="593"/>
                    <a:pt x="2844" y="714"/>
                    <a:pt x="2814" y="894"/>
                  </a:cubicBezTo>
                  <a:cubicBezTo>
                    <a:pt x="2814" y="1000"/>
                    <a:pt x="2814" y="1090"/>
                    <a:pt x="2814" y="1180"/>
                  </a:cubicBezTo>
                  <a:cubicBezTo>
                    <a:pt x="2679" y="939"/>
                    <a:pt x="2544" y="669"/>
                    <a:pt x="2438" y="488"/>
                  </a:cubicBezTo>
                  <a:cubicBezTo>
                    <a:pt x="2289" y="189"/>
                    <a:pt x="2077"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7158439" y="2907575"/>
              <a:ext cx="27020" cy="65249"/>
            </a:xfrm>
            <a:custGeom>
              <a:avLst/>
              <a:gdLst/>
              <a:ahLst/>
              <a:cxnLst/>
              <a:rect l="l" t="t" r="r" b="b"/>
              <a:pathLst>
                <a:path w="1010" h="2439" extrusionOk="0">
                  <a:moveTo>
                    <a:pt x="1009" y="1"/>
                  </a:moveTo>
                  <a:cubicBezTo>
                    <a:pt x="1009" y="1"/>
                    <a:pt x="1" y="1400"/>
                    <a:pt x="76" y="1671"/>
                  </a:cubicBezTo>
                  <a:cubicBezTo>
                    <a:pt x="166" y="1927"/>
                    <a:pt x="272" y="2183"/>
                    <a:pt x="377" y="2438"/>
                  </a:cubicBezTo>
                  <a:lnTo>
                    <a:pt x="1009" y="1"/>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7155630" y="2905141"/>
              <a:ext cx="32237" cy="70092"/>
            </a:xfrm>
            <a:custGeom>
              <a:avLst/>
              <a:gdLst/>
              <a:ahLst/>
              <a:cxnLst/>
              <a:rect l="l" t="t" r="r" b="b"/>
              <a:pathLst>
                <a:path w="1205" h="2620" extrusionOk="0">
                  <a:moveTo>
                    <a:pt x="1103" y="0"/>
                  </a:moveTo>
                  <a:cubicBezTo>
                    <a:pt x="1072" y="0"/>
                    <a:pt x="1042" y="13"/>
                    <a:pt x="1024" y="32"/>
                  </a:cubicBezTo>
                  <a:cubicBezTo>
                    <a:pt x="783" y="378"/>
                    <a:pt x="1" y="1491"/>
                    <a:pt x="76" y="1777"/>
                  </a:cubicBezTo>
                  <a:cubicBezTo>
                    <a:pt x="166" y="2048"/>
                    <a:pt x="271" y="2319"/>
                    <a:pt x="392" y="2575"/>
                  </a:cubicBezTo>
                  <a:cubicBezTo>
                    <a:pt x="407" y="2605"/>
                    <a:pt x="452" y="2620"/>
                    <a:pt x="482" y="2620"/>
                  </a:cubicBezTo>
                  <a:cubicBezTo>
                    <a:pt x="497" y="2620"/>
                    <a:pt x="512" y="2620"/>
                    <a:pt x="527" y="2605"/>
                  </a:cubicBezTo>
                  <a:cubicBezTo>
                    <a:pt x="572" y="2590"/>
                    <a:pt x="587" y="2529"/>
                    <a:pt x="572" y="2484"/>
                  </a:cubicBezTo>
                  <a:cubicBezTo>
                    <a:pt x="452" y="2244"/>
                    <a:pt x="347" y="1988"/>
                    <a:pt x="256" y="1732"/>
                  </a:cubicBezTo>
                  <a:cubicBezTo>
                    <a:pt x="226" y="1582"/>
                    <a:pt x="708" y="799"/>
                    <a:pt x="1174" y="152"/>
                  </a:cubicBezTo>
                  <a:cubicBezTo>
                    <a:pt x="1204" y="107"/>
                    <a:pt x="1204" y="47"/>
                    <a:pt x="1159" y="17"/>
                  </a:cubicBezTo>
                  <a:cubicBezTo>
                    <a:pt x="1142" y="5"/>
                    <a:pt x="112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7278614" y="3186102"/>
              <a:ext cx="172901" cy="294759"/>
            </a:xfrm>
            <a:custGeom>
              <a:avLst/>
              <a:gdLst/>
              <a:ahLst/>
              <a:cxnLst/>
              <a:rect l="l" t="t" r="r" b="b"/>
              <a:pathLst>
                <a:path w="6463" h="11018" extrusionOk="0">
                  <a:moveTo>
                    <a:pt x="183" y="1"/>
                  </a:moveTo>
                  <a:cubicBezTo>
                    <a:pt x="1" y="1"/>
                    <a:pt x="414" y="3838"/>
                    <a:pt x="414" y="3838"/>
                  </a:cubicBezTo>
                  <a:lnTo>
                    <a:pt x="3318" y="3763"/>
                  </a:lnTo>
                  <a:lnTo>
                    <a:pt x="3318" y="3763"/>
                  </a:lnTo>
                  <a:cubicBezTo>
                    <a:pt x="3288" y="4320"/>
                    <a:pt x="3243" y="4876"/>
                    <a:pt x="3167" y="5433"/>
                  </a:cubicBezTo>
                  <a:cubicBezTo>
                    <a:pt x="3047" y="6140"/>
                    <a:pt x="2430" y="10323"/>
                    <a:pt x="2325" y="10639"/>
                  </a:cubicBezTo>
                  <a:cubicBezTo>
                    <a:pt x="2230" y="10908"/>
                    <a:pt x="2222" y="11017"/>
                    <a:pt x="2274" y="11017"/>
                  </a:cubicBezTo>
                  <a:cubicBezTo>
                    <a:pt x="2499" y="11017"/>
                    <a:pt x="3844" y="8924"/>
                    <a:pt x="3844" y="8924"/>
                  </a:cubicBezTo>
                  <a:lnTo>
                    <a:pt x="3664" y="7179"/>
                  </a:lnTo>
                  <a:cubicBezTo>
                    <a:pt x="3664" y="7179"/>
                    <a:pt x="6071" y="3989"/>
                    <a:pt x="6267" y="3056"/>
                  </a:cubicBezTo>
                  <a:cubicBezTo>
                    <a:pt x="6462" y="2138"/>
                    <a:pt x="5921" y="784"/>
                    <a:pt x="5800" y="664"/>
                  </a:cubicBezTo>
                  <a:cubicBezTo>
                    <a:pt x="5665" y="543"/>
                    <a:pt x="4476" y="543"/>
                    <a:pt x="4476" y="543"/>
                  </a:cubicBezTo>
                  <a:cubicBezTo>
                    <a:pt x="4476" y="543"/>
                    <a:pt x="369" y="77"/>
                    <a:pt x="188" y="2"/>
                  </a:cubicBezTo>
                  <a:cubicBezTo>
                    <a:pt x="186" y="1"/>
                    <a:pt x="185"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7276393" y="3183721"/>
              <a:ext cx="177530" cy="299494"/>
            </a:xfrm>
            <a:custGeom>
              <a:avLst/>
              <a:gdLst/>
              <a:ahLst/>
              <a:cxnLst/>
              <a:rect l="l" t="t" r="r" b="b"/>
              <a:pathLst>
                <a:path w="6636" h="11195" extrusionOk="0">
                  <a:moveTo>
                    <a:pt x="3401" y="3762"/>
                  </a:moveTo>
                  <a:cubicBezTo>
                    <a:pt x="3403" y="3762"/>
                    <a:pt x="3405" y="3762"/>
                    <a:pt x="3407" y="3762"/>
                  </a:cubicBezTo>
                  <a:lnTo>
                    <a:pt x="3407" y="3762"/>
                  </a:lnTo>
                  <a:lnTo>
                    <a:pt x="3416" y="3762"/>
                  </a:lnTo>
                  <a:close/>
                  <a:moveTo>
                    <a:pt x="316" y="211"/>
                  </a:moveTo>
                  <a:cubicBezTo>
                    <a:pt x="888" y="331"/>
                    <a:pt x="3912" y="677"/>
                    <a:pt x="4559" y="738"/>
                  </a:cubicBezTo>
                  <a:lnTo>
                    <a:pt x="4574" y="738"/>
                  </a:lnTo>
                  <a:cubicBezTo>
                    <a:pt x="5101" y="738"/>
                    <a:pt x="5733" y="783"/>
                    <a:pt x="5823" y="828"/>
                  </a:cubicBezTo>
                  <a:cubicBezTo>
                    <a:pt x="5913" y="933"/>
                    <a:pt x="6440" y="2257"/>
                    <a:pt x="6259" y="3145"/>
                  </a:cubicBezTo>
                  <a:cubicBezTo>
                    <a:pt x="6064" y="4033"/>
                    <a:pt x="3687" y="7207"/>
                    <a:pt x="3672" y="7237"/>
                  </a:cubicBezTo>
                  <a:cubicBezTo>
                    <a:pt x="3657" y="7252"/>
                    <a:pt x="3641" y="7283"/>
                    <a:pt x="3641" y="7298"/>
                  </a:cubicBezTo>
                  <a:lnTo>
                    <a:pt x="3837" y="8998"/>
                  </a:lnTo>
                  <a:cubicBezTo>
                    <a:pt x="3416" y="9675"/>
                    <a:pt x="2949" y="10322"/>
                    <a:pt x="2438" y="10939"/>
                  </a:cubicBezTo>
                  <a:cubicBezTo>
                    <a:pt x="2453" y="10894"/>
                    <a:pt x="2468" y="10833"/>
                    <a:pt x="2498" y="10758"/>
                  </a:cubicBezTo>
                  <a:cubicBezTo>
                    <a:pt x="2573" y="10547"/>
                    <a:pt x="2844" y="8802"/>
                    <a:pt x="3130" y="6861"/>
                  </a:cubicBezTo>
                  <a:cubicBezTo>
                    <a:pt x="3220" y="6259"/>
                    <a:pt x="3295" y="5763"/>
                    <a:pt x="3341" y="5552"/>
                  </a:cubicBezTo>
                  <a:cubicBezTo>
                    <a:pt x="3416" y="4996"/>
                    <a:pt x="3476" y="4424"/>
                    <a:pt x="3491" y="3852"/>
                  </a:cubicBezTo>
                  <a:cubicBezTo>
                    <a:pt x="3491" y="3837"/>
                    <a:pt x="3491" y="3807"/>
                    <a:pt x="3461" y="3792"/>
                  </a:cubicBezTo>
                  <a:cubicBezTo>
                    <a:pt x="3447" y="3778"/>
                    <a:pt x="3433" y="3764"/>
                    <a:pt x="3407" y="3762"/>
                  </a:cubicBezTo>
                  <a:lnTo>
                    <a:pt x="3407" y="3762"/>
                  </a:lnTo>
                  <a:lnTo>
                    <a:pt x="587" y="3837"/>
                  </a:lnTo>
                  <a:cubicBezTo>
                    <a:pt x="422" y="2287"/>
                    <a:pt x="271" y="572"/>
                    <a:pt x="316" y="211"/>
                  </a:cubicBezTo>
                  <a:close/>
                  <a:moveTo>
                    <a:pt x="301" y="0"/>
                  </a:moveTo>
                  <a:cubicBezTo>
                    <a:pt x="271" y="0"/>
                    <a:pt x="226" y="0"/>
                    <a:pt x="196" y="15"/>
                  </a:cubicBezTo>
                  <a:cubicBezTo>
                    <a:pt x="151" y="61"/>
                    <a:pt x="0" y="166"/>
                    <a:pt x="407" y="3927"/>
                  </a:cubicBezTo>
                  <a:cubicBezTo>
                    <a:pt x="407" y="3988"/>
                    <a:pt x="452" y="4018"/>
                    <a:pt x="497" y="4018"/>
                  </a:cubicBezTo>
                  <a:lnTo>
                    <a:pt x="3295" y="3942"/>
                  </a:lnTo>
                  <a:lnTo>
                    <a:pt x="3295" y="3942"/>
                  </a:lnTo>
                  <a:cubicBezTo>
                    <a:pt x="3280" y="4213"/>
                    <a:pt x="3250" y="4950"/>
                    <a:pt x="3145" y="5507"/>
                  </a:cubicBezTo>
                  <a:cubicBezTo>
                    <a:pt x="3115" y="5703"/>
                    <a:pt x="3040" y="6214"/>
                    <a:pt x="2949" y="6831"/>
                  </a:cubicBezTo>
                  <a:cubicBezTo>
                    <a:pt x="2724" y="8291"/>
                    <a:pt x="2393" y="10472"/>
                    <a:pt x="2317" y="10683"/>
                  </a:cubicBezTo>
                  <a:cubicBezTo>
                    <a:pt x="2227" y="10969"/>
                    <a:pt x="2197" y="11134"/>
                    <a:pt x="2302" y="11179"/>
                  </a:cubicBezTo>
                  <a:cubicBezTo>
                    <a:pt x="2317" y="11194"/>
                    <a:pt x="2333" y="11194"/>
                    <a:pt x="2348" y="11194"/>
                  </a:cubicBezTo>
                  <a:cubicBezTo>
                    <a:pt x="2468" y="11194"/>
                    <a:pt x="2784" y="10969"/>
                    <a:pt x="4003" y="9058"/>
                  </a:cubicBezTo>
                  <a:cubicBezTo>
                    <a:pt x="4018" y="9043"/>
                    <a:pt x="4018" y="9028"/>
                    <a:pt x="4018" y="8998"/>
                  </a:cubicBezTo>
                  <a:lnTo>
                    <a:pt x="3837" y="7313"/>
                  </a:lnTo>
                  <a:cubicBezTo>
                    <a:pt x="4093" y="6952"/>
                    <a:pt x="6244" y="4063"/>
                    <a:pt x="6440" y="3175"/>
                  </a:cubicBezTo>
                  <a:cubicBezTo>
                    <a:pt x="6636" y="2197"/>
                    <a:pt x="6064" y="813"/>
                    <a:pt x="5944" y="677"/>
                  </a:cubicBezTo>
                  <a:cubicBezTo>
                    <a:pt x="5823" y="557"/>
                    <a:pt x="5026" y="542"/>
                    <a:pt x="4574" y="542"/>
                  </a:cubicBezTo>
                  <a:cubicBezTo>
                    <a:pt x="2934" y="361"/>
                    <a:pt x="467" y="61"/>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7437392" y="3982328"/>
              <a:ext cx="146951" cy="445055"/>
            </a:xfrm>
            <a:custGeom>
              <a:avLst/>
              <a:gdLst/>
              <a:ahLst/>
              <a:cxnLst/>
              <a:rect l="l" t="t" r="r" b="b"/>
              <a:pathLst>
                <a:path w="5493" h="16636" extrusionOk="0">
                  <a:moveTo>
                    <a:pt x="106" y="0"/>
                  </a:moveTo>
                  <a:cubicBezTo>
                    <a:pt x="106" y="0"/>
                    <a:pt x="121" y="121"/>
                    <a:pt x="181" y="346"/>
                  </a:cubicBezTo>
                  <a:cubicBezTo>
                    <a:pt x="482" y="1580"/>
                    <a:pt x="1535" y="5808"/>
                    <a:pt x="2197" y="7839"/>
                  </a:cubicBezTo>
                  <a:cubicBezTo>
                    <a:pt x="2965" y="10216"/>
                    <a:pt x="2769" y="13045"/>
                    <a:pt x="2724" y="13526"/>
                  </a:cubicBezTo>
                  <a:cubicBezTo>
                    <a:pt x="2679" y="14008"/>
                    <a:pt x="2197" y="14399"/>
                    <a:pt x="1415" y="15181"/>
                  </a:cubicBezTo>
                  <a:cubicBezTo>
                    <a:pt x="633" y="15964"/>
                    <a:pt x="1" y="16205"/>
                    <a:pt x="437" y="16355"/>
                  </a:cubicBezTo>
                  <a:cubicBezTo>
                    <a:pt x="751" y="16452"/>
                    <a:pt x="995" y="16635"/>
                    <a:pt x="1666" y="16635"/>
                  </a:cubicBezTo>
                  <a:cubicBezTo>
                    <a:pt x="1929" y="16635"/>
                    <a:pt x="2256" y="16607"/>
                    <a:pt x="2679" y="16536"/>
                  </a:cubicBezTo>
                  <a:cubicBezTo>
                    <a:pt x="4183" y="16295"/>
                    <a:pt x="4815" y="15663"/>
                    <a:pt x="5161" y="15227"/>
                  </a:cubicBezTo>
                  <a:cubicBezTo>
                    <a:pt x="5492" y="14775"/>
                    <a:pt x="4815" y="14203"/>
                    <a:pt x="4815" y="12744"/>
                  </a:cubicBezTo>
                  <a:cubicBezTo>
                    <a:pt x="4815" y="11285"/>
                    <a:pt x="5116" y="7192"/>
                    <a:pt x="5116" y="5387"/>
                  </a:cubicBezTo>
                  <a:cubicBezTo>
                    <a:pt x="5116" y="3596"/>
                    <a:pt x="4334" y="963"/>
                    <a:pt x="4334" y="963"/>
                  </a:cubicBezTo>
                  <a:lnTo>
                    <a:pt x="106" y="0"/>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437392" y="3979733"/>
              <a:ext cx="145346" cy="450271"/>
            </a:xfrm>
            <a:custGeom>
              <a:avLst/>
              <a:gdLst/>
              <a:ahLst/>
              <a:cxnLst/>
              <a:rect l="l" t="t" r="r" b="b"/>
              <a:pathLst>
                <a:path w="5433" h="16831" extrusionOk="0">
                  <a:moveTo>
                    <a:pt x="226" y="218"/>
                  </a:moveTo>
                  <a:lnTo>
                    <a:pt x="4259" y="1135"/>
                  </a:lnTo>
                  <a:cubicBezTo>
                    <a:pt x="4364" y="1527"/>
                    <a:pt x="5011" y="3859"/>
                    <a:pt x="5011" y="5499"/>
                  </a:cubicBezTo>
                  <a:cubicBezTo>
                    <a:pt x="5011" y="6432"/>
                    <a:pt x="4936" y="7996"/>
                    <a:pt x="4861" y="9516"/>
                  </a:cubicBezTo>
                  <a:cubicBezTo>
                    <a:pt x="4785" y="10870"/>
                    <a:pt x="4725" y="12149"/>
                    <a:pt x="4725" y="12841"/>
                  </a:cubicBezTo>
                  <a:cubicBezTo>
                    <a:pt x="4725" y="13413"/>
                    <a:pt x="4830" y="13969"/>
                    <a:pt x="5026" y="14496"/>
                  </a:cubicBezTo>
                  <a:cubicBezTo>
                    <a:pt x="5161" y="14887"/>
                    <a:pt x="5222" y="15098"/>
                    <a:pt x="5086" y="15263"/>
                  </a:cubicBezTo>
                  <a:cubicBezTo>
                    <a:pt x="4740" y="15700"/>
                    <a:pt x="4123" y="16317"/>
                    <a:pt x="2664" y="16542"/>
                  </a:cubicBezTo>
                  <a:cubicBezTo>
                    <a:pt x="2249" y="16609"/>
                    <a:pt x="1928" y="16635"/>
                    <a:pt x="1672" y="16635"/>
                  </a:cubicBezTo>
                  <a:cubicBezTo>
                    <a:pt x="1175" y="16635"/>
                    <a:pt x="921" y="16536"/>
                    <a:pt x="693" y="16437"/>
                  </a:cubicBezTo>
                  <a:cubicBezTo>
                    <a:pt x="618" y="16407"/>
                    <a:pt x="527" y="16377"/>
                    <a:pt x="467" y="16362"/>
                  </a:cubicBezTo>
                  <a:cubicBezTo>
                    <a:pt x="422" y="16332"/>
                    <a:pt x="392" y="16317"/>
                    <a:pt x="392" y="16317"/>
                  </a:cubicBezTo>
                  <a:cubicBezTo>
                    <a:pt x="497" y="16181"/>
                    <a:pt x="618" y="16076"/>
                    <a:pt x="753" y="15986"/>
                  </a:cubicBezTo>
                  <a:cubicBezTo>
                    <a:pt x="1009" y="15775"/>
                    <a:pt x="1250" y="15564"/>
                    <a:pt x="1490" y="15339"/>
                  </a:cubicBezTo>
                  <a:cubicBezTo>
                    <a:pt x="1611" y="15203"/>
                    <a:pt x="1731" y="15083"/>
                    <a:pt x="1851" y="14978"/>
                  </a:cubicBezTo>
                  <a:cubicBezTo>
                    <a:pt x="2438" y="14406"/>
                    <a:pt x="2784" y="14060"/>
                    <a:pt x="2829" y="13623"/>
                  </a:cubicBezTo>
                  <a:cubicBezTo>
                    <a:pt x="2844" y="13488"/>
                    <a:pt x="3130" y="10464"/>
                    <a:pt x="2288" y="7891"/>
                  </a:cubicBezTo>
                  <a:cubicBezTo>
                    <a:pt x="1626" y="5860"/>
                    <a:pt x="588" y="1647"/>
                    <a:pt x="287" y="398"/>
                  </a:cubicBezTo>
                  <a:lnTo>
                    <a:pt x="226" y="218"/>
                  </a:lnTo>
                  <a:close/>
                  <a:moveTo>
                    <a:pt x="95" y="1"/>
                  </a:moveTo>
                  <a:cubicBezTo>
                    <a:pt x="73" y="1"/>
                    <a:pt x="52" y="11"/>
                    <a:pt x="31" y="22"/>
                  </a:cubicBezTo>
                  <a:cubicBezTo>
                    <a:pt x="1" y="52"/>
                    <a:pt x="1" y="82"/>
                    <a:pt x="1" y="112"/>
                  </a:cubicBezTo>
                  <a:lnTo>
                    <a:pt x="91" y="458"/>
                  </a:lnTo>
                  <a:cubicBezTo>
                    <a:pt x="392" y="1707"/>
                    <a:pt x="1430" y="5935"/>
                    <a:pt x="2107" y="7951"/>
                  </a:cubicBezTo>
                  <a:cubicBezTo>
                    <a:pt x="2935" y="10494"/>
                    <a:pt x="2649" y="13488"/>
                    <a:pt x="2634" y="13608"/>
                  </a:cubicBezTo>
                  <a:cubicBezTo>
                    <a:pt x="2589" y="13984"/>
                    <a:pt x="2273" y="14315"/>
                    <a:pt x="1701" y="14857"/>
                  </a:cubicBezTo>
                  <a:cubicBezTo>
                    <a:pt x="1596" y="14978"/>
                    <a:pt x="1475" y="15083"/>
                    <a:pt x="1340" y="15218"/>
                  </a:cubicBezTo>
                  <a:cubicBezTo>
                    <a:pt x="1114" y="15444"/>
                    <a:pt x="873" y="15655"/>
                    <a:pt x="633" y="15850"/>
                  </a:cubicBezTo>
                  <a:cubicBezTo>
                    <a:pt x="332" y="16091"/>
                    <a:pt x="181" y="16211"/>
                    <a:pt x="196" y="16362"/>
                  </a:cubicBezTo>
                  <a:cubicBezTo>
                    <a:pt x="226" y="16467"/>
                    <a:pt x="332" y="16512"/>
                    <a:pt x="407" y="16542"/>
                  </a:cubicBezTo>
                  <a:cubicBezTo>
                    <a:pt x="482" y="16557"/>
                    <a:pt x="542" y="16587"/>
                    <a:pt x="618" y="16618"/>
                  </a:cubicBezTo>
                  <a:cubicBezTo>
                    <a:pt x="921" y="16755"/>
                    <a:pt x="1249" y="16830"/>
                    <a:pt x="1580" y="16830"/>
                  </a:cubicBezTo>
                  <a:cubicBezTo>
                    <a:pt x="1610" y="16830"/>
                    <a:pt x="1641" y="16829"/>
                    <a:pt x="1671" y="16828"/>
                  </a:cubicBezTo>
                  <a:cubicBezTo>
                    <a:pt x="2017" y="16828"/>
                    <a:pt x="2363" y="16798"/>
                    <a:pt x="2694" y="16723"/>
                  </a:cubicBezTo>
                  <a:cubicBezTo>
                    <a:pt x="4214" y="16482"/>
                    <a:pt x="4876" y="15835"/>
                    <a:pt x="5237" y="15384"/>
                  </a:cubicBezTo>
                  <a:cubicBezTo>
                    <a:pt x="5432" y="15128"/>
                    <a:pt x="5342" y="14842"/>
                    <a:pt x="5207" y="14436"/>
                  </a:cubicBezTo>
                  <a:cubicBezTo>
                    <a:pt x="5011" y="13924"/>
                    <a:pt x="4921" y="13398"/>
                    <a:pt x="4906" y="12841"/>
                  </a:cubicBezTo>
                  <a:cubicBezTo>
                    <a:pt x="4906" y="12164"/>
                    <a:pt x="4981" y="10885"/>
                    <a:pt x="5041" y="9531"/>
                  </a:cubicBezTo>
                  <a:cubicBezTo>
                    <a:pt x="5131" y="8011"/>
                    <a:pt x="5207" y="6447"/>
                    <a:pt x="5207" y="5499"/>
                  </a:cubicBezTo>
                  <a:cubicBezTo>
                    <a:pt x="5207" y="3708"/>
                    <a:pt x="4424" y="1060"/>
                    <a:pt x="4424" y="1045"/>
                  </a:cubicBezTo>
                  <a:cubicBezTo>
                    <a:pt x="4409" y="1000"/>
                    <a:pt x="4379" y="985"/>
                    <a:pt x="4349" y="970"/>
                  </a:cubicBezTo>
                  <a:lnTo>
                    <a:pt x="121" y="7"/>
                  </a:lnTo>
                  <a:cubicBezTo>
                    <a:pt x="112" y="3"/>
                    <a:pt x="103"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7299347" y="3369200"/>
              <a:ext cx="132853" cy="284272"/>
            </a:xfrm>
            <a:custGeom>
              <a:avLst/>
              <a:gdLst/>
              <a:ahLst/>
              <a:cxnLst/>
              <a:rect l="l" t="t" r="r" b="b"/>
              <a:pathLst>
                <a:path w="4966" h="10626" extrusionOk="0">
                  <a:moveTo>
                    <a:pt x="3422" y="0"/>
                  </a:moveTo>
                  <a:cubicBezTo>
                    <a:pt x="3224" y="0"/>
                    <a:pt x="3039" y="104"/>
                    <a:pt x="2889" y="335"/>
                  </a:cubicBezTo>
                  <a:cubicBezTo>
                    <a:pt x="2889" y="335"/>
                    <a:pt x="933" y="5029"/>
                    <a:pt x="466" y="6774"/>
                  </a:cubicBezTo>
                  <a:cubicBezTo>
                    <a:pt x="0" y="8534"/>
                    <a:pt x="60" y="10626"/>
                    <a:pt x="60" y="10626"/>
                  </a:cubicBezTo>
                  <a:cubicBezTo>
                    <a:pt x="60" y="10626"/>
                    <a:pt x="2859" y="9693"/>
                    <a:pt x="3506" y="9407"/>
                  </a:cubicBezTo>
                  <a:cubicBezTo>
                    <a:pt x="4153" y="9121"/>
                    <a:pt x="4965" y="4547"/>
                    <a:pt x="4905" y="2621"/>
                  </a:cubicBezTo>
                  <a:cubicBezTo>
                    <a:pt x="4859" y="1142"/>
                    <a:pt x="4076" y="0"/>
                    <a:pt x="3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7296511" y="3366926"/>
              <a:ext cx="137695" cy="289382"/>
            </a:xfrm>
            <a:custGeom>
              <a:avLst/>
              <a:gdLst/>
              <a:ahLst/>
              <a:cxnLst/>
              <a:rect l="l" t="t" r="r" b="b"/>
              <a:pathLst>
                <a:path w="5147" h="10817" extrusionOk="0">
                  <a:moveTo>
                    <a:pt x="3537" y="177"/>
                  </a:moveTo>
                  <a:cubicBezTo>
                    <a:pt x="3582" y="177"/>
                    <a:pt x="3627" y="183"/>
                    <a:pt x="3672" y="194"/>
                  </a:cubicBezTo>
                  <a:cubicBezTo>
                    <a:pt x="4244" y="359"/>
                    <a:pt x="4876" y="1413"/>
                    <a:pt x="4906" y="2706"/>
                  </a:cubicBezTo>
                  <a:cubicBezTo>
                    <a:pt x="4966" y="4662"/>
                    <a:pt x="4153" y="9131"/>
                    <a:pt x="3567" y="9402"/>
                  </a:cubicBezTo>
                  <a:cubicBezTo>
                    <a:pt x="3010" y="9658"/>
                    <a:pt x="798" y="10395"/>
                    <a:pt x="241" y="10590"/>
                  </a:cubicBezTo>
                  <a:cubicBezTo>
                    <a:pt x="241" y="10109"/>
                    <a:pt x="256" y="8349"/>
                    <a:pt x="648" y="6874"/>
                  </a:cubicBezTo>
                  <a:cubicBezTo>
                    <a:pt x="1114" y="5189"/>
                    <a:pt x="2965" y="690"/>
                    <a:pt x="3070" y="465"/>
                  </a:cubicBezTo>
                  <a:cubicBezTo>
                    <a:pt x="3156" y="281"/>
                    <a:pt x="3341" y="177"/>
                    <a:pt x="3537" y="177"/>
                  </a:cubicBezTo>
                  <a:close/>
                  <a:moveTo>
                    <a:pt x="3520" y="1"/>
                  </a:moveTo>
                  <a:cubicBezTo>
                    <a:pt x="3266" y="1"/>
                    <a:pt x="3021" y="135"/>
                    <a:pt x="2889" y="374"/>
                  </a:cubicBezTo>
                  <a:cubicBezTo>
                    <a:pt x="2889" y="374"/>
                    <a:pt x="2889" y="389"/>
                    <a:pt x="2889" y="389"/>
                  </a:cubicBezTo>
                  <a:cubicBezTo>
                    <a:pt x="2874" y="435"/>
                    <a:pt x="934" y="5084"/>
                    <a:pt x="467" y="6829"/>
                  </a:cubicBezTo>
                  <a:cubicBezTo>
                    <a:pt x="1" y="8589"/>
                    <a:pt x="61" y="10696"/>
                    <a:pt x="61" y="10726"/>
                  </a:cubicBezTo>
                  <a:cubicBezTo>
                    <a:pt x="61" y="10756"/>
                    <a:pt x="76" y="10786"/>
                    <a:pt x="106" y="10801"/>
                  </a:cubicBezTo>
                  <a:cubicBezTo>
                    <a:pt x="121" y="10801"/>
                    <a:pt x="136" y="10816"/>
                    <a:pt x="151" y="10816"/>
                  </a:cubicBezTo>
                  <a:lnTo>
                    <a:pt x="181" y="10801"/>
                  </a:lnTo>
                  <a:cubicBezTo>
                    <a:pt x="287" y="10771"/>
                    <a:pt x="2995" y="9868"/>
                    <a:pt x="3627" y="9582"/>
                  </a:cubicBezTo>
                  <a:cubicBezTo>
                    <a:pt x="4334" y="9251"/>
                    <a:pt x="5146" y="4632"/>
                    <a:pt x="5086" y="2706"/>
                  </a:cubicBezTo>
                  <a:cubicBezTo>
                    <a:pt x="5041" y="1277"/>
                    <a:pt x="4349" y="209"/>
                    <a:pt x="3717" y="28"/>
                  </a:cubicBezTo>
                  <a:cubicBezTo>
                    <a:pt x="3652" y="10"/>
                    <a:pt x="3586" y="1"/>
                    <a:pt x="3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7288860" y="3553636"/>
              <a:ext cx="361881" cy="468249"/>
            </a:xfrm>
            <a:custGeom>
              <a:avLst/>
              <a:gdLst/>
              <a:ahLst/>
              <a:cxnLst/>
              <a:rect l="l" t="t" r="r" b="b"/>
              <a:pathLst>
                <a:path w="13527" h="17503" extrusionOk="0">
                  <a:moveTo>
                    <a:pt x="11586" y="0"/>
                  </a:moveTo>
                  <a:cubicBezTo>
                    <a:pt x="11586" y="0"/>
                    <a:pt x="10217" y="1264"/>
                    <a:pt x="7780" y="1701"/>
                  </a:cubicBezTo>
                  <a:cubicBezTo>
                    <a:pt x="7382" y="1771"/>
                    <a:pt x="6980" y="1806"/>
                    <a:pt x="6581" y="1806"/>
                  </a:cubicBezTo>
                  <a:cubicBezTo>
                    <a:pt x="5528" y="1806"/>
                    <a:pt x="4485" y="1563"/>
                    <a:pt x="3537" y="1084"/>
                  </a:cubicBezTo>
                  <a:lnTo>
                    <a:pt x="3025" y="3265"/>
                  </a:lnTo>
                  <a:cubicBezTo>
                    <a:pt x="3025" y="3265"/>
                    <a:pt x="1370" y="8321"/>
                    <a:pt x="738" y="10713"/>
                  </a:cubicBezTo>
                  <a:cubicBezTo>
                    <a:pt x="106" y="13105"/>
                    <a:pt x="1" y="14309"/>
                    <a:pt x="1" y="14309"/>
                  </a:cubicBezTo>
                  <a:cubicBezTo>
                    <a:pt x="1" y="14309"/>
                    <a:pt x="347" y="14760"/>
                    <a:pt x="1505" y="15392"/>
                  </a:cubicBezTo>
                  <a:cubicBezTo>
                    <a:pt x="2386" y="15866"/>
                    <a:pt x="3613" y="15925"/>
                    <a:pt x="4171" y="15925"/>
                  </a:cubicBezTo>
                  <a:cubicBezTo>
                    <a:pt x="4358" y="15925"/>
                    <a:pt x="4469" y="15919"/>
                    <a:pt x="4469" y="15919"/>
                  </a:cubicBezTo>
                  <a:cubicBezTo>
                    <a:pt x="4469" y="15919"/>
                    <a:pt x="4966" y="16746"/>
                    <a:pt x="7403" y="17333"/>
                  </a:cubicBezTo>
                  <a:cubicBezTo>
                    <a:pt x="7903" y="17454"/>
                    <a:pt x="8315" y="17502"/>
                    <a:pt x="8653" y="17502"/>
                  </a:cubicBezTo>
                  <a:cubicBezTo>
                    <a:pt x="9954" y="17502"/>
                    <a:pt x="10172" y="16792"/>
                    <a:pt x="10172" y="16792"/>
                  </a:cubicBezTo>
                  <a:cubicBezTo>
                    <a:pt x="10097" y="16400"/>
                    <a:pt x="10142" y="15994"/>
                    <a:pt x="10322" y="15633"/>
                  </a:cubicBezTo>
                  <a:cubicBezTo>
                    <a:pt x="10563" y="15001"/>
                    <a:pt x="10759" y="14354"/>
                    <a:pt x="10909" y="13677"/>
                  </a:cubicBezTo>
                  <a:cubicBezTo>
                    <a:pt x="10909" y="13677"/>
                    <a:pt x="12368" y="9148"/>
                    <a:pt x="12654" y="7689"/>
                  </a:cubicBezTo>
                  <a:cubicBezTo>
                    <a:pt x="12955" y="6229"/>
                    <a:pt x="13527" y="5703"/>
                    <a:pt x="13000" y="4003"/>
                  </a:cubicBezTo>
                  <a:cubicBezTo>
                    <a:pt x="12459" y="2287"/>
                    <a:pt x="11586" y="0"/>
                    <a:pt x="11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7286452" y="3551041"/>
              <a:ext cx="363085" cy="473573"/>
            </a:xfrm>
            <a:custGeom>
              <a:avLst/>
              <a:gdLst/>
              <a:ahLst/>
              <a:cxnLst/>
              <a:rect l="l" t="t" r="r" b="b"/>
              <a:pathLst>
                <a:path w="13572" h="17702" extrusionOk="0">
                  <a:moveTo>
                    <a:pt x="11646" y="263"/>
                  </a:moveTo>
                  <a:cubicBezTo>
                    <a:pt x="11827" y="744"/>
                    <a:pt x="12549" y="2670"/>
                    <a:pt x="13000" y="4115"/>
                  </a:cubicBezTo>
                  <a:cubicBezTo>
                    <a:pt x="13376" y="5318"/>
                    <a:pt x="13181" y="5935"/>
                    <a:pt x="12940" y="6703"/>
                  </a:cubicBezTo>
                  <a:cubicBezTo>
                    <a:pt x="12835" y="7064"/>
                    <a:pt x="12729" y="7410"/>
                    <a:pt x="12654" y="7771"/>
                  </a:cubicBezTo>
                  <a:cubicBezTo>
                    <a:pt x="12368" y="9215"/>
                    <a:pt x="10924" y="13699"/>
                    <a:pt x="10909" y="13759"/>
                  </a:cubicBezTo>
                  <a:cubicBezTo>
                    <a:pt x="10909" y="13774"/>
                    <a:pt x="10608" y="15068"/>
                    <a:pt x="10322" y="15685"/>
                  </a:cubicBezTo>
                  <a:cubicBezTo>
                    <a:pt x="10156" y="16061"/>
                    <a:pt x="10096" y="16482"/>
                    <a:pt x="10172" y="16889"/>
                  </a:cubicBezTo>
                  <a:cubicBezTo>
                    <a:pt x="10125" y="16993"/>
                    <a:pt x="9830" y="17505"/>
                    <a:pt x="8734" y="17505"/>
                  </a:cubicBezTo>
                  <a:cubicBezTo>
                    <a:pt x="8404" y="17505"/>
                    <a:pt x="8000" y="17458"/>
                    <a:pt x="7508" y="17340"/>
                  </a:cubicBezTo>
                  <a:cubicBezTo>
                    <a:pt x="5161" y="16768"/>
                    <a:pt x="4650" y="15971"/>
                    <a:pt x="4650" y="15971"/>
                  </a:cubicBezTo>
                  <a:cubicBezTo>
                    <a:pt x="4635" y="15941"/>
                    <a:pt x="4605" y="15926"/>
                    <a:pt x="4574" y="15926"/>
                  </a:cubicBezTo>
                  <a:cubicBezTo>
                    <a:pt x="4568" y="15926"/>
                    <a:pt x="4471" y="15930"/>
                    <a:pt x="4313" y="15930"/>
                  </a:cubicBezTo>
                  <a:cubicBezTo>
                    <a:pt x="3774" y="15930"/>
                    <a:pt x="2513" y="15876"/>
                    <a:pt x="1641" y="15399"/>
                  </a:cubicBezTo>
                  <a:cubicBezTo>
                    <a:pt x="678" y="14872"/>
                    <a:pt x="286" y="14481"/>
                    <a:pt x="196" y="14376"/>
                  </a:cubicBezTo>
                  <a:cubicBezTo>
                    <a:pt x="347" y="13187"/>
                    <a:pt x="587" y="11999"/>
                    <a:pt x="918" y="10840"/>
                  </a:cubicBezTo>
                  <a:cubicBezTo>
                    <a:pt x="1535" y="8478"/>
                    <a:pt x="3190" y="3438"/>
                    <a:pt x="3205" y="3377"/>
                  </a:cubicBezTo>
                  <a:lnTo>
                    <a:pt x="3687" y="1316"/>
                  </a:lnTo>
                  <a:cubicBezTo>
                    <a:pt x="4635" y="1774"/>
                    <a:pt x="5669" y="2003"/>
                    <a:pt x="6711" y="2003"/>
                  </a:cubicBezTo>
                  <a:cubicBezTo>
                    <a:pt x="7108" y="2003"/>
                    <a:pt x="7505" y="1969"/>
                    <a:pt x="7900" y="1903"/>
                  </a:cubicBezTo>
                  <a:cubicBezTo>
                    <a:pt x="9269" y="1662"/>
                    <a:pt x="10548" y="1106"/>
                    <a:pt x="11646" y="263"/>
                  </a:cubicBezTo>
                  <a:close/>
                  <a:moveTo>
                    <a:pt x="11677" y="1"/>
                  </a:moveTo>
                  <a:cubicBezTo>
                    <a:pt x="11652" y="1"/>
                    <a:pt x="11627" y="12"/>
                    <a:pt x="11616" y="22"/>
                  </a:cubicBezTo>
                  <a:cubicBezTo>
                    <a:pt x="11601" y="37"/>
                    <a:pt x="10247" y="1286"/>
                    <a:pt x="7870" y="1707"/>
                  </a:cubicBezTo>
                  <a:cubicBezTo>
                    <a:pt x="7476" y="1778"/>
                    <a:pt x="7079" y="1813"/>
                    <a:pt x="6683" y="1813"/>
                  </a:cubicBezTo>
                  <a:cubicBezTo>
                    <a:pt x="5642" y="1813"/>
                    <a:pt x="4609" y="1570"/>
                    <a:pt x="3672" y="1090"/>
                  </a:cubicBezTo>
                  <a:cubicBezTo>
                    <a:pt x="3657" y="1083"/>
                    <a:pt x="3642" y="1079"/>
                    <a:pt x="3627" y="1079"/>
                  </a:cubicBezTo>
                  <a:cubicBezTo>
                    <a:pt x="3612" y="1079"/>
                    <a:pt x="3597" y="1083"/>
                    <a:pt x="3581" y="1090"/>
                  </a:cubicBezTo>
                  <a:cubicBezTo>
                    <a:pt x="3566" y="1106"/>
                    <a:pt x="3536" y="1136"/>
                    <a:pt x="3536" y="1151"/>
                  </a:cubicBezTo>
                  <a:lnTo>
                    <a:pt x="3025" y="3332"/>
                  </a:lnTo>
                  <a:cubicBezTo>
                    <a:pt x="3010" y="3377"/>
                    <a:pt x="1355" y="8418"/>
                    <a:pt x="738" y="10780"/>
                  </a:cubicBezTo>
                  <a:cubicBezTo>
                    <a:pt x="106" y="13157"/>
                    <a:pt x="1" y="14391"/>
                    <a:pt x="1" y="14406"/>
                  </a:cubicBezTo>
                  <a:cubicBezTo>
                    <a:pt x="1" y="14436"/>
                    <a:pt x="1" y="14451"/>
                    <a:pt x="16" y="14466"/>
                  </a:cubicBezTo>
                  <a:cubicBezTo>
                    <a:pt x="31" y="14481"/>
                    <a:pt x="392" y="14933"/>
                    <a:pt x="1565" y="15565"/>
                  </a:cubicBezTo>
                  <a:cubicBezTo>
                    <a:pt x="2548" y="16097"/>
                    <a:pt x="3926" y="16121"/>
                    <a:pt x="4410" y="16121"/>
                  </a:cubicBezTo>
                  <a:cubicBezTo>
                    <a:pt x="4460" y="16121"/>
                    <a:pt x="4500" y="16121"/>
                    <a:pt x="4529" y="16121"/>
                  </a:cubicBezTo>
                  <a:cubicBezTo>
                    <a:pt x="4665" y="16302"/>
                    <a:pt x="5327" y="17009"/>
                    <a:pt x="7478" y="17520"/>
                  </a:cubicBezTo>
                  <a:cubicBezTo>
                    <a:pt x="7900" y="17626"/>
                    <a:pt x="8321" y="17686"/>
                    <a:pt x="8757" y="17701"/>
                  </a:cubicBezTo>
                  <a:cubicBezTo>
                    <a:pt x="10096" y="17701"/>
                    <a:pt x="10352" y="16964"/>
                    <a:pt x="10352" y="16919"/>
                  </a:cubicBezTo>
                  <a:cubicBezTo>
                    <a:pt x="10367" y="16904"/>
                    <a:pt x="10367" y="16889"/>
                    <a:pt x="10352" y="16858"/>
                  </a:cubicBezTo>
                  <a:cubicBezTo>
                    <a:pt x="10292" y="16497"/>
                    <a:pt x="10337" y="16106"/>
                    <a:pt x="10503" y="15760"/>
                  </a:cubicBezTo>
                  <a:cubicBezTo>
                    <a:pt x="10743" y="15128"/>
                    <a:pt x="10939" y="14466"/>
                    <a:pt x="11089" y="13804"/>
                  </a:cubicBezTo>
                  <a:cubicBezTo>
                    <a:pt x="11104" y="13759"/>
                    <a:pt x="12549" y="9260"/>
                    <a:pt x="12850" y="7801"/>
                  </a:cubicBezTo>
                  <a:cubicBezTo>
                    <a:pt x="12925" y="7455"/>
                    <a:pt x="13015" y="7094"/>
                    <a:pt x="13121" y="6763"/>
                  </a:cubicBezTo>
                  <a:cubicBezTo>
                    <a:pt x="13361" y="5950"/>
                    <a:pt x="13572" y="5318"/>
                    <a:pt x="13181" y="4055"/>
                  </a:cubicBezTo>
                  <a:cubicBezTo>
                    <a:pt x="12654" y="2369"/>
                    <a:pt x="11766" y="82"/>
                    <a:pt x="11766" y="67"/>
                  </a:cubicBezTo>
                  <a:cubicBezTo>
                    <a:pt x="11751" y="37"/>
                    <a:pt x="11736" y="7"/>
                    <a:pt x="11706" y="7"/>
                  </a:cubicBezTo>
                  <a:cubicBezTo>
                    <a:pt x="11697" y="3"/>
                    <a:pt x="11687" y="1"/>
                    <a:pt x="11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7342393" y="2998830"/>
              <a:ext cx="210542" cy="615120"/>
            </a:xfrm>
            <a:custGeom>
              <a:avLst/>
              <a:gdLst/>
              <a:ahLst/>
              <a:cxnLst/>
              <a:rect l="l" t="t" r="r" b="b"/>
              <a:pathLst>
                <a:path w="7870" h="22993" extrusionOk="0">
                  <a:moveTo>
                    <a:pt x="3281" y="0"/>
                  </a:moveTo>
                  <a:cubicBezTo>
                    <a:pt x="2649" y="0"/>
                    <a:pt x="2048" y="84"/>
                    <a:pt x="1581" y="246"/>
                  </a:cubicBezTo>
                  <a:cubicBezTo>
                    <a:pt x="558" y="607"/>
                    <a:pt x="663" y="1284"/>
                    <a:pt x="994" y="1645"/>
                  </a:cubicBezTo>
                  <a:cubicBezTo>
                    <a:pt x="994" y="1645"/>
                    <a:pt x="392" y="3330"/>
                    <a:pt x="467" y="3812"/>
                  </a:cubicBezTo>
                  <a:cubicBezTo>
                    <a:pt x="528" y="4278"/>
                    <a:pt x="738" y="4579"/>
                    <a:pt x="738" y="4715"/>
                  </a:cubicBezTo>
                  <a:cubicBezTo>
                    <a:pt x="738" y="4850"/>
                    <a:pt x="1" y="5572"/>
                    <a:pt x="136" y="5873"/>
                  </a:cubicBezTo>
                  <a:cubicBezTo>
                    <a:pt x="242" y="6084"/>
                    <a:pt x="407" y="6279"/>
                    <a:pt x="603" y="6415"/>
                  </a:cubicBezTo>
                  <a:cubicBezTo>
                    <a:pt x="603" y="6415"/>
                    <a:pt x="1159" y="8085"/>
                    <a:pt x="1430" y="8250"/>
                  </a:cubicBezTo>
                  <a:cubicBezTo>
                    <a:pt x="1473" y="8277"/>
                    <a:pt x="1544" y="8288"/>
                    <a:pt x="1631" y="8288"/>
                  </a:cubicBezTo>
                  <a:cubicBezTo>
                    <a:pt x="2094" y="8288"/>
                    <a:pt x="3040" y="7980"/>
                    <a:pt x="3040" y="7980"/>
                  </a:cubicBezTo>
                  <a:cubicBezTo>
                    <a:pt x="3040" y="7980"/>
                    <a:pt x="3732" y="8642"/>
                    <a:pt x="3507" y="9439"/>
                  </a:cubicBezTo>
                  <a:cubicBezTo>
                    <a:pt x="3161" y="10537"/>
                    <a:pt x="2694" y="11576"/>
                    <a:pt x="2092" y="12554"/>
                  </a:cubicBezTo>
                  <a:cubicBezTo>
                    <a:pt x="1761" y="13065"/>
                    <a:pt x="1475" y="13607"/>
                    <a:pt x="1265" y="14194"/>
                  </a:cubicBezTo>
                  <a:cubicBezTo>
                    <a:pt x="1235" y="14765"/>
                    <a:pt x="1295" y="15352"/>
                    <a:pt x="1460" y="15924"/>
                  </a:cubicBezTo>
                  <a:cubicBezTo>
                    <a:pt x="1731" y="16691"/>
                    <a:pt x="1761" y="18888"/>
                    <a:pt x="1761" y="18888"/>
                  </a:cubicBezTo>
                  <a:cubicBezTo>
                    <a:pt x="1761" y="18888"/>
                    <a:pt x="1490" y="21521"/>
                    <a:pt x="1536" y="21822"/>
                  </a:cubicBezTo>
                  <a:cubicBezTo>
                    <a:pt x="1564" y="22104"/>
                    <a:pt x="2727" y="22993"/>
                    <a:pt x="4173" y="22993"/>
                  </a:cubicBezTo>
                  <a:cubicBezTo>
                    <a:pt x="4271" y="22993"/>
                    <a:pt x="4370" y="22989"/>
                    <a:pt x="4470" y="22980"/>
                  </a:cubicBezTo>
                  <a:cubicBezTo>
                    <a:pt x="6034" y="22860"/>
                    <a:pt x="7193" y="22213"/>
                    <a:pt x="7479" y="21987"/>
                  </a:cubicBezTo>
                  <a:cubicBezTo>
                    <a:pt x="7750" y="21747"/>
                    <a:pt x="7870" y="21325"/>
                    <a:pt x="7855" y="19956"/>
                  </a:cubicBezTo>
                  <a:cubicBezTo>
                    <a:pt x="7825" y="18587"/>
                    <a:pt x="6275" y="13185"/>
                    <a:pt x="6486" y="11982"/>
                  </a:cubicBezTo>
                  <a:cubicBezTo>
                    <a:pt x="6681" y="10793"/>
                    <a:pt x="7419" y="7814"/>
                    <a:pt x="7419" y="7709"/>
                  </a:cubicBezTo>
                  <a:cubicBezTo>
                    <a:pt x="7419" y="7619"/>
                    <a:pt x="6185" y="6114"/>
                    <a:pt x="6185" y="5948"/>
                  </a:cubicBezTo>
                  <a:cubicBezTo>
                    <a:pt x="6230" y="5723"/>
                    <a:pt x="6275" y="5497"/>
                    <a:pt x="6350" y="5286"/>
                  </a:cubicBezTo>
                  <a:cubicBezTo>
                    <a:pt x="6862" y="4534"/>
                    <a:pt x="7088" y="3646"/>
                    <a:pt x="7027" y="2744"/>
                  </a:cubicBezTo>
                  <a:cubicBezTo>
                    <a:pt x="6922" y="1209"/>
                    <a:pt x="6787" y="848"/>
                    <a:pt x="5553" y="382"/>
                  </a:cubicBezTo>
                  <a:cubicBezTo>
                    <a:pt x="4874" y="125"/>
                    <a:pt x="4054" y="0"/>
                    <a:pt x="3281"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7340386" y="2996208"/>
              <a:ext cx="215786" cy="620230"/>
            </a:xfrm>
            <a:custGeom>
              <a:avLst/>
              <a:gdLst/>
              <a:ahLst/>
              <a:cxnLst/>
              <a:rect l="l" t="t" r="r" b="b"/>
              <a:pathLst>
                <a:path w="8066" h="23184" extrusionOk="0">
                  <a:moveTo>
                    <a:pt x="3333" y="187"/>
                  </a:moveTo>
                  <a:cubicBezTo>
                    <a:pt x="4104" y="187"/>
                    <a:pt x="4918" y="318"/>
                    <a:pt x="5583" y="570"/>
                  </a:cubicBezTo>
                  <a:cubicBezTo>
                    <a:pt x="6771" y="1021"/>
                    <a:pt x="6892" y="1352"/>
                    <a:pt x="6997" y="2857"/>
                  </a:cubicBezTo>
                  <a:cubicBezTo>
                    <a:pt x="7042" y="3729"/>
                    <a:pt x="6816" y="4587"/>
                    <a:pt x="6320" y="5309"/>
                  </a:cubicBezTo>
                  <a:cubicBezTo>
                    <a:pt x="6320" y="5324"/>
                    <a:pt x="6305" y="5324"/>
                    <a:pt x="6305" y="5339"/>
                  </a:cubicBezTo>
                  <a:cubicBezTo>
                    <a:pt x="6230" y="5565"/>
                    <a:pt x="6169" y="5791"/>
                    <a:pt x="6139" y="6031"/>
                  </a:cubicBezTo>
                  <a:cubicBezTo>
                    <a:pt x="6139" y="6152"/>
                    <a:pt x="6320" y="6408"/>
                    <a:pt x="6892" y="7160"/>
                  </a:cubicBezTo>
                  <a:cubicBezTo>
                    <a:pt x="7087" y="7416"/>
                    <a:pt x="7328" y="7732"/>
                    <a:pt x="7373" y="7822"/>
                  </a:cubicBezTo>
                  <a:cubicBezTo>
                    <a:pt x="7358" y="7912"/>
                    <a:pt x="7253" y="8303"/>
                    <a:pt x="7147" y="8755"/>
                  </a:cubicBezTo>
                  <a:cubicBezTo>
                    <a:pt x="6922" y="9763"/>
                    <a:pt x="6561" y="11282"/>
                    <a:pt x="6440" y="12065"/>
                  </a:cubicBezTo>
                  <a:cubicBezTo>
                    <a:pt x="6320" y="12757"/>
                    <a:pt x="6771" y="14773"/>
                    <a:pt x="7193" y="16714"/>
                  </a:cubicBezTo>
                  <a:cubicBezTo>
                    <a:pt x="7494" y="18128"/>
                    <a:pt x="7794" y="19467"/>
                    <a:pt x="7809" y="20054"/>
                  </a:cubicBezTo>
                  <a:cubicBezTo>
                    <a:pt x="7840" y="21408"/>
                    <a:pt x="7719" y="21784"/>
                    <a:pt x="7478" y="22010"/>
                  </a:cubicBezTo>
                  <a:cubicBezTo>
                    <a:pt x="7223" y="22236"/>
                    <a:pt x="6064" y="22868"/>
                    <a:pt x="4529" y="22988"/>
                  </a:cubicBezTo>
                  <a:cubicBezTo>
                    <a:pt x="4433" y="22996"/>
                    <a:pt x="4337" y="23000"/>
                    <a:pt x="4242" y="23000"/>
                  </a:cubicBezTo>
                  <a:cubicBezTo>
                    <a:pt x="2827" y="23000"/>
                    <a:pt x="1715" y="22102"/>
                    <a:pt x="1701" y="21905"/>
                  </a:cubicBezTo>
                  <a:cubicBezTo>
                    <a:pt x="1671" y="21664"/>
                    <a:pt x="1851" y="19723"/>
                    <a:pt x="1927" y="18986"/>
                  </a:cubicBezTo>
                  <a:cubicBezTo>
                    <a:pt x="1927" y="18896"/>
                    <a:pt x="1896" y="16759"/>
                    <a:pt x="1626" y="15992"/>
                  </a:cubicBezTo>
                  <a:cubicBezTo>
                    <a:pt x="1460" y="15435"/>
                    <a:pt x="1400" y="14863"/>
                    <a:pt x="1430" y="14292"/>
                  </a:cubicBezTo>
                  <a:lnTo>
                    <a:pt x="1430" y="14292"/>
                  </a:lnTo>
                  <a:lnTo>
                    <a:pt x="1430" y="14307"/>
                  </a:lnTo>
                  <a:cubicBezTo>
                    <a:pt x="1656" y="13735"/>
                    <a:pt x="1927" y="13193"/>
                    <a:pt x="2273" y="12697"/>
                  </a:cubicBezTo>
                  <a:cubicBezTo>
                    <a:pt x="2859" y="11719"/>
                    <a:pt x="3341" y="10666"/>
                    <a:pt x="3672" y="9567"/>
                  </a:cubicBezTo>
                  <a:cubicBezTo>
                    <a:pt x="3928" y="8725"/>
                    <a:pt x="3220" y="8048"/>
                    <a:pt x="3190" y="8017"/>
                  </a:cubicBezTo>
                  <a:cubicBezTo>
                    <a:pt x="3160" y="7987"/>
                    <a:pt x="3130" y="7987"/>
                    <a:pt x="3085" y="7987"/>
                  </a:cubicBezTo>
                  <a:cubicBezTo>
                    <a:pt x="2656" y="8134"/>
                    <a:pt x="2028" y="8301"/>
                    <a:pt x="1720" y="8301"/>
                  </a:cubicBezTo>
                  <a:cubicBezTo>
                    <a:pt x="1650" y="8301"/>
                    <a:pt x="1596" y="8293"/>
                    <a:pt x="1565" y="8273"/>
                  </a:cubicBezTo>
                  <a:cubicBezTo>
                    <a:pt x="1400" y="8168"/>
                    <a:pt x="1009" y="7160"/>
                    <a:pt x="768" y="6483"/>
                  </a:cubicBezTo>
                  <a:cubicBezTo>
                    <a:pt x="768" y="6468"/>
                    <a:pt x="753" y="6453"/>
                    <a:pt x="738" y="6438"/>
                  </a:cubicBezTo>
                  <a:cubicBezTo>
                    <a:pt x="557" y="6302"/>
                    <a:pt x="407" y="6137"/>
                    <a:pt x="302" y="5941"/>
                  </a:cubicBezTo>
                  <a:cubicBezTo>
                    <a:pt x="241" y="5791"/>
                    <a:pt x="542" y="5384"/>
                    <a:pt x="693" y="5174"/>
                  </a:cubicBezTo>
                  <a:cubicBezTo>
                    <a:pt x="858" y="4978"/>
                    <a:pt x="918" y="4888"/>
                    <a:pt x="918" y="4813"/>
                  </a:cubicBezTo>
                  <a:cubicBezTo>
                    <a:pt x="903" y="4722"/>
                    <a:pt x="873" y="4632"/>
                    <a:pt x="828" y="4542"/>
                  </a:cubicBezTo>
                  <a:cubicBezTo>
                    <a:pt x="738" y="4331"/>
                    <a:pt x="678" y="4121"/>
                    <a:pt x="648" y="3895"/>
                  </a:cubicBezTo>
                  <a:cubicBezTo>
                    <a:pt x="587" y="3534"/>
                    <a:pt x="1009" y="2240"/>
                    <a:pt x="1174" y="1773"/>
                  </a:cubicBezTo>
                  <a:cubicBezTo>
                    <a:pt x="1189" y="1743"/>
                    <a:pt x="1174" y="1713"/>
                    <a:pt x="1159" y="1683"/>
                  </a:cubicBezTo>
                  <a:cubicBezTo>
                    <a:pt x="979" y="1518"/>
                    <a:pt x="903" y="1277"/>
                    <a:pt x="949" y="1051"/>
                  </a:cubicBezTo>
                  <a:cubicBezTo>
                    <a:pt x="1009" y="795"/>
                    <a:pt x="1265" y="585"/>
                    <a:pt x="1686" y="434"/>
                  </a:cubicBezTo>
                  <a:cubicBezTo>
                    <a:pt x="2144" y="268"/>
                    <a:pt x="2725" y="187"/>
                    <a:pt x="3333" y="187"/>
                  </a:cubicBezTo>
                  <a:close/>
                  <a:moveTo>
                    <a:pt x="3376" y="1"/>
                  </a:moveTo>
                  <a:cubicBezTo>
                    <a:pt x="2732" y="1"/>
                    <a:pt x="2113" y="85"/>
                    <a:pt x="1626" y="254"/>
                  </a:cubicBezTo>
                  <a:cubicBezTo>
                    <a:pt x="1024" y="464"/>
                    <a:pt x="828" y="780"/>
                    <a:pt x="768" y="1006"/>
                  </a:cubicBezTo>
                  <a:cubicBezTo>
                    <a:pt x="723" y="1277"/>
                    <a:pt x="798" y="1563"/>
                    <a:pt x="979" y="1773"/>
                  </a:cubicBezTo>
                  <a:cubicBezTo>
                    <a:pt x="873" y="2059"/>
                    <a:pt x="392" y="3489"/>
                    <a:pt x="467" y="3925"/>
                  </a:cubicBezTo>
                  <a:cubicBezTo>
                    <a:pt x="497" y="4166"/>
                    <a:pt x="557" y="4391"/>
                    <a:pt x="648" y="4602"/>
                  </a:cubicBezTo>
                  <a:cubicBezTo>
                    <a:pt x="678" y="4662"/>
                    <a:pt x="708" y="4737"/>
                    <a:pt x="723" y="4798"/>
                  </a:cubicBezTo>
                  <a:cubicBezTo>
                    <a:pt x="663" y="4888"/>
                    <a:pt x="603" y="4978"/>
                    <a:pt x="527" y="5053"/>
                  </a:cubicBezTo>
                  <a:cubicBezTo>
                    <a:pt x="302" y="5369"/>
                    <a:pt x="1" y="5761"/>
                    <a:pt x="121" y="6016"/>
                  </a:cubicBezTo>
                  <a:cubicBezTo>
                    <a:pt x="226" y="6227"/>
                    <a:pt x="392" y="6423"/>
                    <a:pt x="587" y="6558"/>
                  </a:cubicBezTo>
                  <a:cubicBezTo>
                    <a:pt x="693" y="6904"/>
                    <a:pt x="1174" y="8243"/>
                    <a:pt x="1445" y="8424"/>
                  </a:cubicBezTo>
                  <a:cubicBezTo>
                    <a:pt x="1501" y="8458"/>
                    <a:pt x="1591" y="8472"/>
                    <a:pt x="1701" y="8472"/>
                  </a:cubicBezTo>
                  <a:cubicBezTo>
                    <a:pt x="2117" y="8472"/>
                    <a:pt x="2820" y="8266"/>
                    <a:pt x="3070" y="8183"/>
                  </a:cubicBezTo>
                  <a:cubicBezTo>
                    <a:pt x="3205" y="8333"/>
                    <a:pt x="3672" y="8890"/>
                    <a:pt x="3476" y="9507"/>
                  </a:cubicBezTo>
                  <a:cubicBezTo>
                    <a:pt x="3145" y="10590"/>
                    <a:pt x="2679" y="11628"/>
                    <a:pt x="2092" y="12591"/>
                  </a:cubicBezTo>
                  <a:cubicBezTo>
                    <a:pt x="1746" y="13103"/>
                    <a:pt x="1460" y="13660"/>
                    <a:pt x="1249" y="14246"/>
                  </a:cubicBezTo>
                  <a:cubicBezTo>
                    <a:pt x="1249" y="14261"/>
                    <a:pt x="1249" y="14261"/>
                    <a:pt x="1249" y="14261"/>
                  </a:cubicBezTo>
                  <a:cubicBezTo>
                    <a:pt x="1219" y="14863"/>
                    <a:pt x="1280" y="15465"/>
                    <a:pt x="1445" y="16037"/>
                  </a:cubicBezTo>
                  <a:cubicBezTo>
                    <a:pt x="1716" y="16789"/>
                    <a:pt x="1746" y="18956"/>
                    <a:pt x="1746" y="18971"/>
                  </a:cubicBezTo>
                  <a:cubicBezTo>
                    <a:pt x="1731" y="19076"/>
                    <a:pt x="1475" y="21619"/>
                    <a:pt x="1520" y="21920"/>
                  </a:cubicBezTo>
                  <a:cubicBezTo>
                    <a:pt x="1550" y="22311"/>
                    <a:pt x="2814" y="23184"/>
                    <a:pt x="4259" y="23184"/>
                  </a:cubicBezTo>
                  <a:lnTo>
                    <a:pt x="4545" y="23184"/>
                  </a:lnTo>
                  <a:cubicBezTo>
                    <a:pt x="6109" y="23048"/>
                    <a:pt x="7343" y="22386"/>
                    <a:pt x="7629" y="22145"/>
                  </a:cubicBezTo>
                  <a:cubicBezTo>
                    <a:pt x="7900" y="21905"/>
                    <a:pt x="8065" y="21468"/>
                    <a:pt x="8020" y="20039"/>
                  </a:cubicBezTo>
                  <a:cubicBezTo>
                    <a:pt x="8005" y="19422"/>
                    <a:pt x="7719" y="18083"/>
                    <a:pt x="7403" y="16654"/>
                  </a:cubicBezTo>
                  <a:cubicBezTo>
                    <a:pt x="6997" y="14818"/>
                    <a:pt x="6531" y="12742"/>
                    <a:pt x="6651" y="12080"/>
                  </a:cubicBezTo>
                  <a:cubicBezTo>
                    <a:pt x="6771" y="11297"/>
                    <a:pt x="7132" y="9778"/>
                    <a:pt x="7358" y="8785"/>
                  </a:cubicBezTo>
                  <a:cubicBezTo>
                    <a:pt x="7539" y="8017"/>
                    <a:pt x="7584" y="7852"/>
                    <a:pt x="7584" y="7792"/>
                  </a:cubicBezTo>
                  <a:cubicBezTo>
                    <a:pt x="7584" y="7732"/>
                    <a:pt x="7539" y="7671"/>
                    <a:pt x="7057" y="7039"/>
                  </a:cubicBezTo>
                  <a:cubicBezTo>
                    <a:pt x="6801" y="6724"/>
                    <a:pt x="6561" y="6377"/>
                    <a:pt x="6350" y="6031"/>
                  </a:cubicBezTo>
                  <a:cubicBezTo>
                    <a:pt x="6380" y="5821"/>
                    <a:pt x="6440" y="5610"/>
                    <a:pt x="6500" y="5415"/>
                  </a:cubicBezTo>
                  <a:cubicBezTo>
                    <a:pt x="7012" y="4647"/>
                    <a:pt x="7253" y="3744"/>
                    <a:pt x="7178" y="2827"/>
                  </a:cubicBezTo>
                  <a:cubicBezTo>
                    <a:pt x="7087" y="1277"/>
                    <a:pt x="6922" y="871"/>
                    <a:pt x="5658" y="374"/>
                  </a:cubicBezTo>
                  <a:cubicBezTo>
                    <a:pt x="4988" y="126"/>
                    <a:pt x="4163" y="1"/>
                    <a:pt x="3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7356491" y="2998830"/>
              <a:ext cx="175122" cy="160756"/>
            </a:xfrm>
            <a:custGeom>
              <a:avLst/>
              <a:gdLst/>
              <a:ahLst/>
              <a:cxnLst/>
              <a:rect l="l" t="t" r="r" b="b"/>
              <a:pathLst>
                <a:path w="6546" h="6009" extrusionOk="0">
                  <a:moveTo>
                    <a:pt x="2739" y="0"/>
                  </a:moveTo>
                  <a:cubicBezTo>
                    <a:pt x="2107" y="0"/>
                    <a:pt x="1506" y="84"/>
                    <a:pt x="1039" y="246"/>
                  </a:cubicBezTo>
                  <a:cubicBezTo>
                    <a:pt x="1" y="607"/>
                    <a:pt x="136" y="1284"/>
                    <a:pt x="482" y="1645"/>
                  </a:cubicBezTo>
                  <a:cubicBezTo>
                    <a:pt x="666" y="1689"/>
                    <a:pt x="860" y="1713"/>
                    <a:pt x="1056" y="1713"/>
                  </a:cubicBezTo>
                  <a:cubicBezTo>
                    <a:pt x="1196" y="1713"/>
                    <a:pt x="1337" y="1701"/>
                    <a:pt x="1475" y="1675"/>
                  </a:cubicBezTo>
                  <a:cubicBezTo>
                    <a:pt x="1694" y="1657"/>
                    <a:pt x="1902" y="1644"/>
                    <a:pt x="2084" y="1644"/>
                  </a:cubicBezTo>
                  <a:cubicBezTo>
                    <a:pt x="2492" y="1644"/>
                    <a:pt x="2770" y="1708"/>
                    <a:pt x="2739" y="1916"/>
                  </a:cubicBezTo>
                  <a:cubicBezTo>
                    <a:pt x="2709" y="2217"/>
                    <a:pt x="2047" y="2684"/>
                    <a:pt x="2438" y="3015"/>
                  </a:cubicBezTo>
                  <a:cubicBezTo>
                    <a:pt x="2844" y="3346"/>
                    <a:pt x="3642" y="3451"/>
                    <a:pt x="3642" y="3451"/>
                  </a:cubicBezTo>
                  <a:cubicBezTo>
                    <a:pt x="3642" y="3451"/>
                    <a:pt x="3416" y="4444"/>
                    <a:pt x="3777" y="4579"/>
                  </a:cubicBezTo>
                  <a:cubicBezTo>
                    <a:pt x="3824" y="4595"/>
                    <a:pt x="3864" y="4602"/>
                    <a:pt x="3900" y="4602"/>
                  </a:cubicBezTo>
                  <a:cubicBezTo>
                    <a:pt x="4137" y="4602"/>
                    <a:pt x="4155" y="4287"/>
                    <a:pt x="4469" y="4143"/>
                  </a:cubicBezTo>
                  <a:cubicBezTo>
                    <a:pt x="4628" y="4073"/>
                    <a:pt x="4837" y="4004"/>
                    <a:pt x="5028" y="4004"/>
                  </a:cubicBezTo>
                  <a:cubicBezTo>
                    <a:pt x="5291" y="4004"/>
                    <a:pt x="5520" y="4135"/>
                    <a:pt x="5537" y="4579"/>
                  </a:cubicBezTo>
                  <a:cubicBezTo>
                    <a:pt x="5567" y="5347"/>
                    <a:pt x="4439" y="6009"/>
                    <a:pt x="4439" y="6009"/>
                  </a:cubicBezTo>
                  <a:cubicBezTo>
                    <a:pt x="4439" y="6009"/>
                    <a:pt x="5056" y="6009"/>
                    <a:pt x="5643" y="5918"/>
                  </a:cubicBezTo>
                  <a:cubicBezTo>
                    <a:pt x="5688" y="5708"/>
                    <a:pt x="5733" y="5497"/>
                    <a:pt x="5808" y="5286"/>
                  </a:cubicBezTo>
                  <a:cubicBezTo>
                    <a:pt x="6305" y="4534"/>
                    <a:pt x="6545" y="3646"/>
                    <a:pt x="6470" y="2744"/>
                  </a:cubicBezTo>
                  <a:cubicBezTo>
                    <a:pt x="6380" y="1209"/>
                    <a:pt x="6245" y="848"/>
                    <a:pt x="5011" y="382"/>
                  </a:cubicBezTo>
                  <a:cubicBezTo>
                    <a:pt x="4332" y="125"/>
                    <a:pt x="3512"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7359300" y="2995834"/>
              <a:ext cx="174721" cy="166561"/>
            </a:xfrm>
            <a:custGeom>
              <a:avLst/>
              <a:gdLst/>
              <a:ahLst/>
              <a:cxnLst/>
              <a:rect l="l" t="t" r="r" b="b"/>
              <a:pathLst>
                <a:path w="6531" h="6226" extrusionOk="0">
                  <a:moveTo>
                    <a:pt x="2626" y="201"/>
                  </a:moveTo>
                  <a:cubicBezTo>
                    <a:pt x="3397" y="201"/>
                    <a:pt x="4211" y="332"/>
                    <a:pt x="4876" y="584"/>
                  </a:cubicBezTo>
                  <a:cubicBezTo>
                    <a:pt x="6064" y="1035"/>
                    <a:pt x="6185" y="1366"/>
                    <a:pt x="6290" y="2871"/>
                  </a:cubicBezTo>
                  <a:cubicBezTo>
                    <a:pt x="6350" y="3743"/>
                    <a:pt x="6124" y="4616"/>
                    <a:pt x="5628" y="5338"/>
                  </a:cubicBezTo>
                  <a:cubicBezTo>
                    <a:pt x="5628" y="5353"/>
                    <a:pt x="5613" y="5353"/>
                    <a:pt x="5613" y="5368"/>
                  </a:cubicBezTo>
                  <a:cubicBezTo>
                    <a:pt x="5553" y="5564"/>
                    <a:pt x="5493" y="5760"/>
                    <a:pt x="5462" y="5955"/>
                  </a:cubicBezTo>
                  <a:cubicBezTo>
                    <a:pt x="5162" y="5985"/>
                    <a:pt x="4876" y="6015"/>
                    <a:pt x="4665" y="6015"/>
                  </a:cubicBezTo>
                  <a:cubicBezTo>
                    <a:pt x="5011" y="5760"/>
                    <a:pt x="5553" y="5248"/>
                    <a:pt x="5538" y="4691"/>
                  </a:cubicBezTo>
                  <a:cubicBezTo>
                    <a:pt x="5553" y="4466"/>
                    <a:pt x="5447" y="4240"/>
                    <a:pt x="5252" y="4105"/>
                  </a:cubicBezTo>
                  <a:cubicBezTo>
                    <a:pt x="5147" y="4059"/>
                    <a:pt x="5041" y="4029"/>
                    <a:pt x="4921" y="4029"/>
                  </a:cubicBezTo>
                  <a:cubicBezTo>
                    <a:pt x="4725" y="4044"/>
                    <a:pt x="4530" y="4089"/>
                    <a:pt x="4349" y="4180"/>
                  </a:cubicBezTo>
                  <a:cubicBezTo>
                    <a:pt x="4199" y="4240"/>
                    <a:pt x="4078" y="4345"/>
                    <a:pt x="4003" y="4481"/>
                  </a:cubicBezTo>
                  <a:cubicBezTo>
                    <a:pt x="3926" y="4569"/>
                    <a:pt x="3889" y="4625"/>
                    <a:pt x="3816" y="4625"/>
                  </a:cubicBezTo>
                  <a:cubicBezTo>
                    <a:pt x="3789" y="4625"/>
                    <a:pt x="3757" y="4617"/>
                    <a:pt x="3717" y="4601"/>
                  </a:cubicBezTo>
                  <a:cubicBezTo>
                    <a:pt x="3522" y="4541"/>
                    <a:pt x="3552" y="3954"/>
                    <a:pt x="3642" y="3578"/>
                  </a:cubicBezTo>
                  <a:cubicBezTo>
                    <a:pt x="3642" y="3578"/>
                    <a:pt x="3642" y="3578"/>
                    <a:pt x="3642" y="3563"/>
                  </a:cubicBezTo>
                  <a:cubicBezTo>
                    <a:pt x="3657" y="3518"/>
                    <a:pt x="3612" y="3473"/>
                    <a:pt x="3567" y="3473"/>
                  </a:cubicBezTo>
                  <a:cubicBezTo>
                    <a:pt x="3552" y="3473"/>
                    <a:pt x="2784" y="3367"/>
                    <a:pt x="2408" y="3051"/>
                  </a:cubicBezTo>
                  <a:cubicBezTo>
                    <a:pt x="2228" y="2901"/>
                    <a:pt x="2333" y="2720"/>
                    <a:pt x="2529" y="2434"/>
                  </a:cubicBezTo>
                  <a:cubicBezTo>
                    <a:pt x="2634" y="2329"/>
                    <a:pt x="2709" y="2179"/>
                    <a:pt x="2739" y="2043"/>
                  </a:cubicBezTo>
                  <a:cubicBezTo>
                    <a:pt x="2754" y="1953"/>
                    <a:pt x="2724" y="1878"/>
                    <a:pt x="2664" y="1818"/>
                  </a:cubicBezTo>
                  <a:cubicBezTo>
                    <a:pt x="2561" y="1715"/>
                    <a:pt x="2354" y="1661"/>
                    <a:pt x="1990" y="1661"/>
                  </a:cubicBezTo>
                  <a:cubicBezTo>
                    <a:pt x="1820" y="1661"/>
                    <a:pt x="1615" y="1673"/>
                    <a:pt x="1370" y="1697"/>
                  </a:cubicBezTo>
                  <a:cubicBezTo>
                    <a:pt x="1238" y="1716"/>
                    <a:pt x="1105" y="1724"/>
                    <a:pt x="974" y="1724"/>
                  </a:cubicBezTo>
                  <a:cubicBezTo>
                    <a:pt x="792" y="1724"/>
                    <a:pt x="612" y="1708"/>
                    <a:pt x="437" y="1682"/>
                  </a:cubicBezTo>
                  <a:cubicBezTo>
                    <a:pt x="272" y="1517"/>
                    <a:pt x="211" y="1291"/>
                    <a:pt x="242" y="1065"/>
                  </a:cubicBezTo>
                  <a:cubicBezTo>
                    <a:pt x="302" y="809"/>
                    <a:pt x="558" y="599"/>
                    <a:pt x="979" y="448"/>
                  </a:cubicBezTo>
                  <a:cubicBezTo>
                    <a:pt x="1437" y="282"/>
                    <a:pt x="2018" y="201"/>
                    <a:pt x="2626" y="201"/>
                  </a:cubicBezTo>
                  <a:close/>
                  <a:moveTo>
                    <a:pt x="2643" y="1"/>
                  </a:moveTo>
                  <a:cubicBezTo>
                    <a:pt x="2003" y="1"/>
                    <a:pt x="1387" y="85"/>
                    <a:pt x="904" y="253"/>
                  </a:cubicBezTo>
                  <a:cubicBezTo>
                    <a:pt x="302" y="478"/>
                    <a:pt x="106" y="779"/>
                    <a:pt x="61" y="1005"/>
                  </a:cubicBezTo>
                  <a:cubicBezTo>
                    <a:pt x="1" y="1306"/>
                    <a:pt x="91" y="1607"/>
                    <a:pt x="302" y="1818"/>
                  </a:cubicBezTo>
                  <a:cubicBezTo>
                    <a:pt x="317" y="1833"/>
                    <a:pt x="332" y="1833"/>
                    <a:pt x="347" y="1848"/>
                  </a:cubicBezTo>
                  <a:cubicBezTo>
                    <a:pt x="347" y="1848"/>
                    <a:pt x="518" y="1905"/>
                    <a:pt x="898" y="1905"/>
                  </a:cubicBezTo>
                  <a:cubicBezTo>
                    <a:pt x="1033" y="1905"/>
                    <a:pt x="1195" y="1898"/>
                    <a:pt x="1385" y="1878"/>
                  </a:cubicBezTo>
                  <a:cubicBezTo>
                    <a:pt x="1634" y="1855"/>
                    <a:pt x="1845" y="1843"/>
                    <a:pt x="2017" y="1843"/>
                  </a:cubicBezTo>
                  <a:cubicBezTo>
                    <a:pt x="2291" y="1843"/>
                    <a:pt x="2464" y="1873"/>
                    <a:pt x="2529" y="1938"/>
                  </a:cubicBezTo>
                  <a:cubicBezTo>
                    <a:pt x="2544" y="1968"/>
                    <a:pt x="2544" y="1998"/>
                    <a:pt x="2529" y="2013"/>
                  </a:cubicBezTo>
                  <a:cubicBezTo>
                    <a:pt x="2498" y="2134"/>
                    <a:pt x="2438" y="2239"/>
                    <a:pt x="2363" y="2329"/>
                  </a:cubicBezTo>
                  <a:cubicBezTo>
                    <a:pt x="2182" y="2585"/>
                    <a:pt x="1927" y="2916"/>
                    <a:pt x="2273" y="3202"/>
                  </a:cubicBezTo>
                  <a:cubicBezTo>
                    <a:pt x="2604" y="3473"/>
                    <a:pt x="3176" y="3593"/>
                    <a:pt x="3416" y="3638"/>
                  </a:cubicBezTo>
                  <a:cubicBezTo>
                    <a:pt x="3356" y="3939"/>
                    <a:pt x="3251" y="4646"/>
                    <a:pt x="3627" y="4782"/>
                  </a:cubicBezTo>
                  <a:cubicBezTo>
                    <a:pt x="3694" y="4806"/>
                    <a:pt x="3750" y="4817"/>
                    <a:pt x="3800" y="4817"/>
                  </a:cubicBezTo>
                  <a:cubicBezTo>
                    <a:pt x="3962" y="4817"/>
                    <a:pt x="4043" y="4701"/>
                    <a:pt x="4123" y="4586"/>
                  </a:cubicBezTo>
                  <a:cubicBezTo>
                    <a:pt x="4199" y="4496"/>
                    <a:pt x="4289" y="4405"/>
                    <a:pt x="4394" y="4345"/>
                  </a:cubicBezTo>
                  <a:cubicBezTo>
                    <a:pt x="4509" y="4293"/>
                    <a:pt x="4724" y="4212"/>
                    <a:pt x="4916" y="4212"/>
                  </a:cubicBezTo>
                  <a:cubicBezTo>
                    <a:pt x="5001" y="4212"/>
                    <a:pt x="5082" y="4228"/>
                    <a:pt x="5147" y="4270"/>
                  </a:cubicBezTo>
                  <a:cubicBezTo>
                    <a:pt x="5282" y="4375"/>
                    <a:pt x="5357" y="4526"/>
                    <a:pt x="5342" y="4691"/>
                  </a:cubicBezTo>
                  <a:cubicBezTo>
                    <a:pt x="5372" y="5398"/>
                    <a:pt x="4289" y="6045"/>
                    <a:pt x="4289" y="6045"/>
                  </a:cubicBezTo>
                  <a:cubicBezTo>
                    <a:pt x="4259" y="6060"/>
                    <a:pt x="4244" y="6091"/>
                    <a:pt x="4244" y="6121"/>
                  </a:cubicBezTo>
                  <a:cubicBezTo>
                    <a:pt x="4244" y="6181"/>
                    <a:pt x="4289" y="6226"/>
                    <a:pt x="4334" y="6226"/>
                  </a:cubicBezTo>
                  <a:lnTo>
                    <a:pt x="4334" y="6196"/>
                  </a:lnTo>
                  <a:cubicBezTo>
                    <a:pt x="4349" y="6196"/>
                    <a:pt x="4966" y="6181"/>
                    <a:pt x="5553" y="6106"/>
                  </a:cubicBezTo>
                  <a:cubicBezTo>
                    <a:pt x="5598" y="6106"/>
                    <a:pt x="5628" y="6060"/>
                    <a:pt x="5628" y="6015"/>
                  </a:cubicBezTo>
                  <a:cubicBezTo>
                    <a:pt x="5673" y="5820"/>
                    <a:pt x="5718" y="5609"/>
                    <a:pt x="5793" y="5413"/>
                  </a:cubicBezTo>
                  <a:cubicBezTo>
                    <a:pt x="6305" y="4661"/>
                    <a:pt x="6531" y="3743"/>
                    <a:pt x="6471" y="2826"/>
                  </a:cubicBezTo>
                  <a:cubicBezTo>
                    <a:pt x="6365" y="1276"/>
                    <a:pt x="6215" y="870"/>
                    <a:pt x="4936" y="388"/>
                  </a:cubicBezTo>
                  <a:cubicBezTo>
                    <a:pt x="4270" y="130"/>
                    <a:pt x="3437" y="1"/>
                    <a:pt x="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7377011" y="3112879"/>
              <a:ext cx="10086" cy="20145"/>
            </a:xfrm>
            <a:custGeom>
              <a:avLst/>
              <a:gdLst/>
              <a:ahLst/>
              <a:cxnLst/>
              <a:rect l="l" t="t" r="r" b="b"/>
              <a:pathLst>
                <a:path w="377" h="753" extrusionOk="0">
                  <a:moveTo>
                    <a:pt x="181" y="0"/>
                  </a:moveTo>
                  <a:cubicBezTo>
                    <a:pt x="76" y="0"/>
                    <a:pt x="1" y="166"/>
                    <a:pt x="1" y="376"/>
                  </a:cubicBezTo>
                  <a:cubicBezTo>
                    <a:pt x="1" y="572"/>
                    <a:pt x="76" y="753"/>
                    <a:pt x="181" y="753"/>
                  </a:cubicBezTo>
                  <a:cubicBezTo>
                    <a:pt x="287" y="753"/>
                    <a:pt x="377" y="587"/>
                    <a:pt x="377" y="376"/>
                  </a:cubicBezTo>
                  <a:cubicBezTo>
                    <a:pt x="377" y="151"/>
                    <a:pt x="287"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7362939" y="3089496"/>
              <a:ext cx="32210" cy="12146"/>
            </a:xfrm>
            <a:custGeom>
              <a:avLst/>
              <a:gdLst/>
              <a:ahLst/>
              <a:cxnLst/>
              <a:rect l="l" t="t" r="r" b="b"/>
              <a:pathLst>
                <a:path w="1204" h="454" extrusionOk="0">
                  <a:moveTo>
                    <a:pt x="726" y="0"/>
                  </a:moveTo>
                  <a:cubicBezTo>
                    <a:pt x="438" y="0"/>
                    <a:pt x="171" y="167"/>
                    <a:pt x="30" y="288"/>
                  </a:cubicBezTo>
                  <a:cubicBezTo>
                    <a:pt x="0" y="333"/>
                    <a:pt x="0" y="393"/>
                    <a:pt x="30" y="423"/>
                  </a:cubicBezTo>
                  <a:cubicBezTo>
                    <a:pt x="45" y="438"/>
                    <a:pt x="75" y="453"/>
                    <a:pt x="106" y="453"/>
                  </a:cubicBezTo>
                  <a:cubicBezTo>
                    <a:pt x="121" y="453"/>
                    <a:pt x="151" y="438"/>
                    <a:pt x="166" y="423"/>
                  </a:cubicBezTo>
                  <a:cubicBezTo>
                    <a:pt x="177" y="412"/>
                    <a:pt x="427" y="185"/>
                    <a:pt x="714" y="185"/>
                  </a:cubicBezTo>
                  <a:cubicBezTo>
                    <a:pt x="821" y="185"/>
                    <a:pt x="932" y="217"/>
                    <a:pt x="1038" y="303"/>
                  </a:cubicBezTo>
                  <a:cubicBezTo>
                    <a:pt x="1059" y="316"/>
                    <a:pt x="1082" y="324"/>
                    <a:pt x="1104" y="324"/>
                  </a:cubicBezTo>
                  <a:cubicBezTo>
                    <a:pt x="1132" y="324"/>
                    <a:pt x="1157" y="312"/>
                    <a:pt x="1174" y="288"/>
                  </a:cubicBezTo>
                  <a:cubicBezTo>
                    <a:pt x="1204" y="242"/>
                    <a:pt x="1204" y="182"/>
                    <a:pt x="1159" y="152"/>
                  </a:cubicBezTo>
                  <a:cubicBezTo>
                    <a:pt x="1018" y="42"/>
                    <a:pt x="870"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7371794" y="3152553"/>
              <a:ext cx="38657" cy="21536"/>
            </a:xfrm>
            <a:custGeom>
              <a:avLst/>
              <a:gdLst/>
              <a:ahLst/>
              <a:cxnLst/>
              <a:rect l="l" t="t" r="r" b="b"/>
              <a:pathLst>
                <a:path w="1445" h="805" extrusionOk="0">
                  <a:moveTo>
                    <a:pt x="1333" y="1"/>
                  </a:moveTo>
                  <a:cubicBezTo>
                    <a:pt x="1312" y="1"/>
                    <a:pt x="1293" y="8"/>
                    <a:pt x="1279" y="22"/>
                  </a:cubicBezTo>
                  <a:cubicBezTo>
                    <a:pt x="632" y="567"/>
                    <a:pt x="263" y="610"/>
                    <a:pt x="154" y="610"/>
                  </a:cubicBezTo>
                  <a:cubicBezTo>
                    <a:pt x="134" y="610"/>
                    <a:pt x="123" y="609"/>
                    <a:pt x="121" y="609"/>
                  </a:cubicBezTo>
                  <a:cubicBezTo>
                    <a:pt x="113" y="606"/>
                    <a:pt x="105" y="605"/>
                    <a:pt x="96" y="605"/>
                  </a:cubicBezTo>
                  <a:cubicBezTo>
                    <a:pt x="56" y="605"/>
                    <a:pt x="13" y="634"/>
                    <a:pt x="0" y="684"/>
                  </a:cubicBezTo>
                  <a:cubicBezTo>
                    <a:pt x="0" y="729"/>
                    <a:pt x="30" y="789"/>
                    <a:pt x="75" y="789"/>
                  </a:cubicBezTo>
                  <a:cubicBezTo>
                    <a:pt x="106" y="804"/>
                    <a:pt x="136" y="804"/>
                    <a:pt x="166" y="804"/>
                  </a:cubicBezTo>
                  <a:cubicBezTo>
                    <a:pt x="331" y="804"/>
                    <a:pt x="738" y="729"/>
                    <a:pt x="1400" y="172"/>
                  </a:cubicBezTo>
                  <a:cubicBezTo>
                    <a:pt x="1430" y="142"/>
                    <a:pt x="1445" y="82"/>
                    <a:pt x="1400" y="37"/>
                  </a:cubicBezTo>
                  <a:cubicBezTo>
                    <a:pt x="1383" y="12"/>
                    <a:pt x="1357" y="1"/>
                    <a:pt x="1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7423722" y="3196188"/>
              <a:ext cx="30204" cy="35848"/>
            </a:xfrm>
            <a:custGeom>
              <a:avLst/>
              <a:gdLst/>
              <a:ahLst/>
              <a:cxnLst/>
              <a:rect l="l" t="t" r="r" b="b"/>
              <a:pathLst>
                <a:path w="1129" h="1340" extrusionOk="0">
                  <a:moveTo>
                    <a:pt x="1129" y="1"/>
                  </a:moveTo>
                  <a:lnTo>
                    <a:pt x="0" y="603"/>
                  </a:lnTo>
                  <a:lnTo>
                    <a:pt x="421" y="1340"/>
                  </a:lnTo>
                  <a:lnTo>
                    <a:pt x="1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7421287" y="3193753"/>
              <a:ext cx="35447" cy="40717"/>
            </a:xfrm>
            <a:custGeom>
              <a:avLst/>
              <a:gdLst/>
              <a:ahLst/>
              <a:cxnLst/>
              <a:rect l="l" t="t" r="r" b="b"/>
              <a:pathLst>
                <a:path w="1325" h="1522" extrusionOk="0">
                  <a:moveTo>
                    <a:pt x="994" y="317"/>
                  </a:moveTo>
                  <a:lnTo>
                    <a:pt x="512" y="1235"/>
                  </a:lnTo>
                  <a:lnTo>
                    <a:pt x="212" y="739"/>
                  </a:lnTo>
                  <a:lnTo>
                    <a:pt x="994" y="317"/>
                  </a:lnTo>
                  <a:close/>
                  <a:moveTo>
                    <a:pt x="1226" y="1"/>
                  </a:moveTo>
                  <a:cubicBezTo>
                    <a:pt x="1208" y="1"/>
                    <a:pt x="1190" y="6"/>
                    <a:pt x="1174" y="17"/>
                  </a:cubicBezTo>
                  <a:lnTo>
                    <a:pt x="46" y="618"/>
                  </a:lnTo>
                  <a:cubicBezTo>
                    <a:pt x="31" y="633"/>
                    <a:pt x="16" y="649"/>
                    <a:pt x="1" y="679"/>
                  </a:cubicBezTo>
                  <a:cubicBezTo>
                    <a:pt x="1" y="694"/>
                    <a:pt x="1" y="724"/>
                    <a:pt x="1" y="739"/>
                  </a:cubicBezTo>
                  <a:lnTo>
                    <a:pt x="437" y="1476"/>
                  </a:lnTo>
                  <a:cubicBezTo>
                    <a:pt x="452" y="1506"/>
                    <a:pt x="482" y="1521"/>
                    <a:pt x="512" y="1521"/>
                  </a:cubicBezTo>
                  <a:lnTo>
                    <a:pt x="528" y="1521"/>
                  </a:lnTo>
                  <a:cubicBezTo>
                    <a:pt x="558" y="1521"/>
                    <a:pt x="588" y="1506"/>
                    <a:pt x="603" y="1476"/>
                  </a:cubicBezTo>
                  <a:lnTo>
                    <a:pt x="1310" y="137"/>
                  </a:lnTo>
                  <a:cubicBezTo>
                    <a:pt x="1325" y="107"/>
                    <a:pt x="1325" y="77"/>
                    <a:pt x="1310" y="47"/>
                  </a:cubicBezTo>
                  <a:cubicBezTo>
                    <a:pt x="1290" y="18"/>
                    <a:pt x="1258"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7391511" y="3209885"/>
              <a:ext cx="34644" cy="88578"/>
            </a:xfrm>
            <a:custGeom>
              <a:avLst/>
              <a:gdLst/>
              <a:ahLst/>
              <a:cxnLst/>
              <a:rect l="l" t="t" r="r" b="b"/>
              <a:pathLst>
                <a:path w="1295" h="3311" extrusionOk="0">
                  <a:moveTo>
                    <a:pt x="1204" y="0"/>
                  </a:moveTo>
                  <a:cubicBezTo>
                    <a:pt x="1159" y="0"/>
                    <a:pt x="1114" y="30"/>
                    <a:pt x="1099" y="91"/>
                  </a:cubicBezTo>
                  <a:cubicBezTo>
                    <a:pt x="1099" y="106"/>
                    <a:pt x="994" y="1475"/>
                    <a:pt x="678" y="2227"/>
                  </a:cubicBezTo>
                  <a:cubicBezTo>
                    <a:pt x="557" y="2498"/>
                    <a:pt x="377" y="2739"/>
                    <a:pt x="151" y="2904"/>
                  </a:cubicBezTo>
                  <a:cubicBezTo>
                    <a:pt x="61" y="2979"/>
                    <a:pt x="1" y="3040"/>
                    <a:pt x="1" y="3115"/>
                  </a:cubicBezTo>
                  <a:cubicBezTo>
                    <a:pt x="16" y="3205"/>
                    <a:pt x="91" y="3250"/>
                    <a:pt x="136" y="3265"/>
                  </a:cubicBezTo>
                  <a:cubicBezTo>
                    <a:pt x="196" y="3295"/>
                    <a:pt x="271" y="3310"/>
                    <a:pt x="347" y="3310"/>
                  </a:cubicBezTo>
                  <a:cubicBezTo>
                    <a:pt x="422" y="3310"/>
                    <a:pt x="482" y="3295"/>
                    <a:pt x="542" y="3280"/>
                  </a:cubicBezTo>
                  <a:cubicBezTo>
                    <a:pt x="738" y="3190"/>
                    <a:pt x="903" y="3025"/>
                    <a:pt x="978" y="2814"/>
                  </a:cubicBezTo>
                  <a:cubicBezTo>
                    <a:pt x="1024" y="2709"/>
                    <a:pt x="1069" y="2603"/>
                    <a:pt x="1129" y="2498"/>
                  </a:cubicBezTo>
                  <a:cubicBezTo>
                    <a:pt x="1144" y="2513"/>
                    <a:pt x="1174" y="2513"/>
                    <a:pt x="1189" y="2513"/>
                  </a:cubicBezTo>
                  <a:cubicBezTo>
                    <a:pt x="1234" y="2513"/>
                    <a:pt x="1294" y="2483"/>
                    <a:pt x="1294" y="2423"/>
                  </a:cubicBezTo>
                  <a:cubicBezTo>
                    <a:pt x="1294" y="2287"/>
                    <a:pt x="1234" y="2242"/>
                    <a:pt x="1189" y="2242"/>
                  </a:cubicBezTo>
                  <a:cubicBezTo>
                    <a:pt x="1181" y="2239"/>
                    <a:pt x="1169" y="2236"/>
                    <a:pt x="1154" y="2236"/>
                  </a:cubicBezTo>
                  <a:cubicBezTo>
                    <a:pt x="1090" y="2236"/>
                    <a:pt x="969" y="2299"/>
                    <a:pt x="798" y="2739"/>
                  </a:cubicBezTo>
                  <a:cubicBezTo>
                    <a:pt x="738" y="2904"/>
                    <a:pt x="632" y="3025"/>
                    <a:pt x="482" y="3085"/>
                  </a:cubicBezTo>
                  <a:cubicBezTo>
                    <a:pt x="437" y="3107"/>
                    <a:pt x="392" y="3119"/>
                    <a:pt x="348" y="3119"/>
                  </a:cubicBezTo>
                  <a:cubicBezTo>
                    <a:pt x="305" y="3119"/>
                    <a:pt x="264" y="3107"/>
                    <a:pt x="226" y="3085"/>
                  </a:cubicBezTo>
                  <a:lnTo>
                    <a:pt x="271" y="3055"/>
                  </a:lnTo>
                  <a:cubicBezTo>
                    <a:pt x="527" y="2859"/>
                    <a:pt x="723" y="2588"/>
                    <a:pt x="843" y="2302"/>
                  </a:cubicBezTo>
                  <a:cubicBezTo>
                    <a:pt x="1189" y="1520"/>
                    <a:pt x="1294" y="166"/>
                    <a:pt x="1294" y="106"/>
                  </a:cubicBezTo>
                  <a:cubicBezTo>
                    <a:pt x="1294" y="46"/>
                    <a:pt x="1249" y="0"/>
                    <a:pt x="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7504221" y="3201833"/>
              <a:ext cx="159418" cy="505167"/>
            </a:xfrm>
            <a:custGeom>
              <a:avLst/>
              <a:gdLst/>
              <a:ahLst/>
              <a:cxnLst/>
              <a:rect l="l" t="t" r="r" b="b"/>
              <a:pathLst>
                <a:path w="5959" h="18883" extrusionOk="0">
                  <a:moveTo>
                    <a:pt x="1731" y="0"/>
                  </a:moveTo>
                  <a:cubicBezTo>
                    <a:pt x="1505" y="1355"/>
                    <a:pt x="0" y="4875"/>
                    <a:pt x="0" y="6651"/>
                  </a:cubicBezTo>
                  <a:cubicBezTo>
                    <a:pt x="0" y="8441"/>
                    <a:pt x="1354" y="10066"/>
                    <a:pt x="1580" y="13166"/>
                  </a:cubicBezTo>
                  <a:cubicBezTo>
                    <a:pt x="1716" y="15001"/>
                    <a:pt x="1716" y="16852"/>
                    <a:pt x="1580" y="18687"/>
                  </a:cubicBezTo>
                  <a:cubicBezTo>
                    <a:pt x="2182" y="18823"/>
                    <a:pt x="2784" y="18883"/>
                    <a:pt x="3401" y="18883"/>
                  </a:cubicBezTo>
                  <a:cubicBezTo>
                    <a:pt x="4258" y="18883"/>
                    <a:pt x="5116" y="18778"/>
                    <a:pt x="5958" y="18582"/>
                  </a:cubicBezTo>
                  <a:lnTo>
                    <a:pt x="4559" y="12112"/>
                  </a:lnTo>
                  <a:cubicBezTo>
                    <a:pt x="4559" y="12112"/>
                    <a:pt x="4996" y="6154"/>
                    <a:pt x="5026" y="4288"/>
                  </a:cubicBezTo>
                  <a:cubicBezTo>
                    <a:pt x="5071" y="2438"/>
                    <a:pt x="4950" y="2092"/>
                    <a:pt x="4529" y="1731"/>
                  </a:cubicBezTo>
                  <a:cubicBezTo>
                    <a:pt x="4093" y="1385"/>
                    <a:pt x="1731" y="0"/>
                    <a:pt x="1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7501813" y="3199505"/>
              <a:ext cx="164635" cy="510331"/>
            </a:xfrm>
            <a:custGeom>
              <a:avLst/>
              <a:gdLst/>
              <a:ahLst/>
              <a:cxnLst/>
              <a:rect l="l" t="t" r="r" b="b"/>
              <a:pathLst>
                <a:path w="6154" h="19076" extrusionOk="0">
                  <a:moveTo>
                    <a:pt x="1896" y="238"/>
                  </a:moveTo>
                  <a:cubicBezTo>
                    <a:pt x="2377" y="509"/>
                    <a:pt x="4183" y="1592"/>
                    <a:pt x="4559" y="1893"/>
                  </a:cubicBezTo>
                  <a:cubicBezTo>
                    <a:pt x="4935" y="2209"/>
                    <a:pt x="5071" y="2480"/>
                    <a:pt x="5025" y="4375"/>
                  </a:cubicBezTo>
                  <a:cubicBezTo>
                    <a:pt x="4980" y="6211"/>
                    <a:pt x="4559" y="12139"/>
                    <a:pt x="4559" y="12199"/>
                  </a:cubicBezTo>
                  <a:cubicBezTo>
                    <a:pt x="4559" y="12199"/>
                    <a:pt x="4559" y="12214"/>
                    <a:pt x="4559" y="12214"/>
                  </a:cubicBezTo>
                  <a:lnTo>
                    <a:pt x="5928" y="18594"/>
                  </a:lnTo>
                  <a:cubicBezTo>
                    <a:pt x="5177" y="18786"/>
                    <a:pt x="4402" y="18881"/>
                    <a:pt x="3627" y="18881"/>
                  </a:cubicBezTo>
                  <a:cubicBezTo>
                    <a:pt x="3006" y="18881"/>
                    <a:pt x="2385" y="18820"/>
                    <a:pt x="1775" y="18699"/>
                  </a:cubicBezTo>
                  <a:cubicBezTo>
                    <a:pt x="1911" y="16879"/>
                    <a:pt x="1896" y="15058"/>
                    <a:pt x="1760" y="13237"/>
                  </a:cubicBezTo>
                  <a:cubicBezTo>
                    <a:pt x="1640" y="11552"/>
                    <a:pt x="1189" y="10319"/>
                    <a:pt x="797" y="9220"/>
                  </a:cubicBezTo>
                  <a:cubicBezTo>
                    <a:pt x="466" y="8317"/>
                    <a:pt x="181" y="7550"/>
                    <a:pt x="181" y="6738"/>
                  </a:cubicBezTo>
                  <a:cubicBezTo>
                    <a:pt x="181" y="5639"/>
                    <a:pt x="752" y="3894"/>
                    <a:pt x="1264" y="2359"/>
                  </a:cubicBezTo>
                  <a:cubicBezTo>
                    <a:pt x="1535" y="1502"/>
                    <a:pt x="1791" y="749"/>
                    <a:pt x="1896" y="238"/>
                  </a:cubicBezTo>
                  <a:close/>
                  <a:moveTo>
                    <a:pt x="1836" y="1"/>
                  </a:moveTo>
                  <a:cubicBezTo>
                    <a:pt x="1821" y="1"/>
                    <a:pt x="1806" y="5"/>
                    <a:pt x="1791" y="12"/>
                  </a:cubicBezTo>
                  <a:cubicBezTo>
                    <a:pt x="1760" y="27"/>
                    <a:pt x="1745" y="57"/>
                    <a:pt x="1745" y="87"/>
                  </a:cubicBezTo>
                  <a:cubicBezTo>
                    <a:pt x="1565" y="840"/>
                    <a:pt x="1354" y="1577"/>
                    <a:pt x="1083" y="2314"/>
                  </a:cubicBezTo>
                  <a:cubicBezTo>
                    <a:pt x="572" y="3864"/>
                    <a:pt x="0" y="5624"/>
                    <a:pt x="0" y="6753"/>
                  </a:cubicBezTo>
                  <a:cubicBezTo>
                    <a:pt x="0" y="7595"/>
                    <a:pt x="286" y="8378"/>
                    <a:pt x="617" y="9295"/>
                  </a:cubicBezTo>
                  <a:cubicBezTo>
                    <a:pt x="1023" y="10379"/>
                    <a:pt x="1460" y="11597"/>
                    <a:pt x="1580" y="13268"/>
                  </a:cubicBezTo>
                  <a:cubicBezTo>
                    <a:pt x="1730" y="15103"/>
                    <a:pt x="1730" y="16954"/>
                    <a:pt x="1580" y="18789"/>
                  </a:cubicBezTo>
                  <a:cubicBezTo>
                    <a:pt x="1580" y="18834"/>
                    <a:pt x="1610" y="18865"/>
                    <a:pt x="1655" y="18880"/>
                  </a:cubicBezTo>
                  <a:cubicBezTo>
                    <a:pt x="2257" y="19015"/>
                    <a:pt x="2874" y="19075"/>
                    <a:pt x="3491" y="19075"/>
                  </a:cubicBezTo>
                  <a:lnTo>
                    <a:pt x="3686" y="19075"/>
                  </a:lnTo>
                  <a:cubicBezTo>
                    <a:pt x="4484" y="19060"/>
                    <a:pt x="5296" y="18955"/>
                    <a:pt x="6079" y="18774"/>
                  </a:cubicBezTo>
                  <a:cubicBezTo>
                    <a:pt x="6124" y="18759"/>
                    <a:pt x="6154" y="18714"/>
                    <a:pt x="6139" y="18654"/>
                  </a:cubicBezTo>
                  <a:lnTo>
                    <a:pt x="4755" y="12199"/>
                  </a:lnTo>
                  <a:cubicBezTo>
                    <a:pt x="4770" y="11883"/>
                    <a:pt x="5176" y="6196"/>
                    <a:pt x="5221" y="4391"/>
                  </a:cubicBezTo>
                  <a:cubicBezTo>
                    <a:pt x="5251" y="2510"/>
                    <a:pt x="5146" y="2134"/>
                    <a:pt x="4679" y="1758"/>
                  </a:cubicBezTo>
                  <a:cubicBezTo>
                    <a:pt x="4258" y="1411"/>
                    <a:pt x="1971" y="72"/>
                    <a:pt x="1881" y="12"/>
                  </a:cubicBezTo>
                  <a:cubicBezTo>
                    <a:pt x="1866" y="5"/>
                    <a:pt x="1851" y="1"/>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7515484" y="3182062"/>
              <a:ext cx="41894" cy="149011"/>
            </a:xfrm>
            <a:custGeom>
              <a:avLst/>
              <a:gdLst/>
              <a:ahLst/>
              <a:cxnLst/>
              <a:rect l="l" t="t" r="r" b="b"/>
              <a:pathLst>
                <a:path w="1566" h="5570" extrusionOk="0">
                  <a:moveTo>
                    <a:pt x="715" y="0"/>
                  </a:moveTo>
                  <a:cubicBezTo>
                    <a:pt x="604" y="0"/>
                    <a:pt x="491" y="35"/>
                    <a:pt x="392" y="108"/>
                  </a:cubicBezTo>
                  <a:lnTo>
                    <a:pt x="933" y="860"/>
                  </a:lnTo>
                  <a:lnTo>
                    <a:pt x="1" y="5133"/>
                  </a:lnTo>
                  <a:lnTo>
                    <a:pt x="437" y="4606"/>
                  </a:lnTo>
                  <a:cubicBezTo>
                    <a:pt x="437" y="4606"/>
                    <a:pt x="918" y="5223"/>
                    <a:pt x="1129" y="5479"/>
                  </a:cubicBezTo>
                  <a:cubicBezTo>
                    <a:pt x="1174" y="5541"/>
                    <a:pt x="1204" y="5569"/>
                    <a:pt x="1223" y="5569"/>
                  </a:cubicBezTo>
                  <a:cubicBezTo>
                    <a:pt x="1288" y="5569"/>
                    <a:pt x="1234" y="5256"/>
                    <a:pt x="1234" y="4862"/>
                  </a:cubicBezTo>
                  <a:cubicBezTo>
                    <a:pt x="1234" y="4365"/>
                    <a:pt x="1565" y="2169"/>
                    <a:pt x="1535" y="1597"/>
                  </a:cubicBezTo>
                  <a:cubicBezTo>
                    <a:pt x="1505" y="1040"/>
                    <a:pt x="1460" y="499"/>
                    <a:pt x="1099" y="168"/>
                  </a:cubicBezTo>
                  <a:cubicBezTo>
                    <a:pt x="997" y="58"/>
                    <a:pt x="858"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7512675" y="3179440"/>
              <a:ext cx="45907" cy="154442"/>
            </a:xfrm>
            <a:custGeom>
              <a:avLst/>
              <a:gdLst/>
              <a:ahLst/>
              <a:cxnLst/>
              <a:rect l="l" t="t" r="r" b="b"/>
              <a:pathLst>
                <a:path w="1716" h="5773" extrusionOk="0">
                  <a:moveTo>
                    <a:pt x="819" y="199"/>
                  </a:moveTo>
                  <a:cubicBezTo>
                    <a:pt x="940" y="199"/>
                    <a:pt x="1063" y="250"/>
                    <a:pt x="1144" y="341"/>
                  </a:cubicBezTo>
                  <a:cubicBezTo>
                    <a:pt x="1490" y="657"/>
                    <a:pt x="1520" y="1168"/>
                    <a:pt x="1550" y="1710"/>
                  </a:cubicBezTo>
                  <a:cubicBezTo>
                    <a:pt x="1520" y="2357"/>
                    <a:pt x="1475" y="2989"/>
                    <a:pt x="1385" y="3621"/>
                  </a:cubicBezTo>
                  <a:cubicBezTo>
                    <a:pt x="1309" y="4223"/>
                    <a:pt x="1249" y="4749"/>
                    <a:pt x="1249" y="4975"/>
                  </a:cubicBezTo>
                  <a:cubicBezTo>
                    <a:pt x="1249" y="5110"/>
                    <a:pt x="1264" y="5231"/>
                    <a:pt x="1264" y="5351"/>
                  </a:cubicBezTo>
                  <a:lnTo>
                    <a:pt x="1264" y="5472"/>
                  </a:lnTo>
                  <a:cubicBezTo>
                    <a:pt x="1038" y="5186"/>
                    <a:pt x="602" y="4644"/>
                    <a:pt x="602" y="4644"/>
                  </a:cubicBezTo>
                  <a:cubicBezTo>
                    <a:pt x="587" y="4614"/>
                    <a:pt x="557" y="4599"/>
                    <a:pt x="542" y="4599"/>
                  </a:cubicBezTo>
                  <a:cubicBezTo>
                    <a:pt x="512" y="4599"/>
                    <a:pt x="482" y="4614"/>
                    <a:pt x="467" y="4629"/>
                  </a:cubicBezTo>
                  <a:lnTo>
                    <a:pt x="286" y="4855"/>
                  </a:lnTo>
                  <a:lnTo>
                    <a:pt x="1129" y="988"/>
                  </a:lnTo>
                  <a:cubicBezTo>
                    <a:pt x="1144" y="958"/>
                    <a:pt x="1129" y="928"/>
                    <a:pt x="1114" y="913"/>
                  </a:cubicBezTo>
                  <a:lnTo>
                    <a:pt x="647" y="236"/>
                  </a:lnTo>
                  <a:cubicBezTo>
                    <a:pt x="701" y="211"/>
                    <a:pt x="760" y="199"/>
                    <a:pt x="819" y="199"/>
                  </a:cubicBezTo>
                  <a:close/>
                  <a:moveTo>
                    <a:pt x="815" y="1"/>
                  </a:moveTo>
                  <a:cubicBezTo>
                    <a:pt x="683" y="1"/>
                    <a:pt x="551" y="43"/>
                    <a:pt x="437" y="130"/>
                  </a:cubicBezTo>
                  <a:cubicBezTo>
                    <a:pt x="391" y="160"/>
                    <a:pt x="391" y="206"/>
                    <a:pt x="422" y="251"/>
                  </a:cubicBezTo>
                  <a:lnTo>
                    <a:pt x="933" y="988"/>
                  </a:lnTo>
                  <a:lnTo>
                    <a:pt x="15" y="5216"/>
                  </a:lnTo>
                  <a:cubicBezTo>
                    <a:pt x="0" y="5261"/>
                    <a:pt x="15" y="5306"/>
                    <a:pt x="60" y="5321"/>
                  </a:cubicBezTo>
                  <a:cubicBezTo>
                    <a:pt x="73" y="5325"/>
                    <a:pt x="85" y="5327"/>
                    <a:pt x="96" y="5327"/>
                  </a:cubicBezTo>
                  <a:cubicBezTo>
                    <a:pt x="129" y="5327"/>
                    <a:pt x="159" y="5313"/>
                    <a:pt x="181" y="5291"/>
                  </a:cubicBezTo>
                  <a:lnTo>
                    <a:pt x="542" y="4855"/>
                  </a:lnTo>
                  <a:cubicBezTo>
                    <a:pt x="677" y="5035"/>
                    <a:pt x="1008" y="5441"/>
                    <a:pt x="1159" y="5637"/>
                  </a:cubicBezTo>
                  <a:cubicBezTo>
                    <a:pt x="1189" y="5682"/>
                    <a:pt x="1249" y="5757"/>
                    <a:pt x="1324" y="5757"/>
                  </a:cubicBezTo>
                  <a:cubicBezTo>
                    <a:pt x="1339" y="5772"/>
                    <a:pt x="1339" y="5772"/>
                    <a:pt x="1354" y="5772"/>
                  </a:cubicBezTo>
                  <a:cubicBezTo>
                    <a:pt x="1460" y="5727"/>
                    <a:pt x="1445" y="5607"/>
                    <a:pt x="1430" y="5351"/>
                  </a:cubicBezTo>
                  <a:cubicBezTo>
                    <a:pt x="1430" y="5231"/>
                    <a:pt x="1430" y="5110"/>
                    <a:pt x="1430" y="4975"/>
                  </a:cubicBezTo>
                  <a:cubicBezTo>
                    <a:pt x="1430" y="4764"/>
                    <a:pt x="1490" y="4223"/>
                    <a:pt x="1550" y="3651"/>
                  </a:cubicBezTo>
                  <a:cubicBezTo>
                    <a:pt x="1655" y="3004"/>
                    <a:pt x="1700" y="2357"/>
                    <a:pt x="1716" y="1695"/>
                  </a:cubicBezTo>
                  <a:cubicBezTo>
                    <a:pt x="1685" y="1138"/>
                    <a:pt x="1655" y="552"/>
                    <a:pt x="1264" y="190"/>
                  </a:cubicBezTo>
                  <a:cubicBezTo>
                    <a:pt x="1139" y="66"/>
                    <a:pt x="978" y="1"/>
                    <a:pt x="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7585925" y="3238859"/>
              <a:ext cx="111932" cy="263271"/>
            </a:xfrm>
            <a:custGeom>
              <a:avLst/>
              <a:gdLst/>
              <a:ahLst/>
              <a:cxnLst/>
              <a:rect l="l" t="t" r="r" b="b"/>
              <a:pathLst>
                <a:path w="4184" h="9841" extrusionOk="0">
                  <a:moveTo>
                    <a:pt x="888" y="1"/>
                  </a:moveTo>
                  <a:lnTo>
                    <a:pt x="31" y="3145"/>
                  </a:lnTo>
                  <a:lnTo>
                    <a:pt x="1" y="9795"/>
                  </a:lnTo>
                  <a:lnTo>
                    <a:pt x="4183" y="9841"/>
                  </a:lnTo>
                  <a:cubicBezTo>
                    <a:pt x="4183" y="9841"/>
                    <a:pt x="3747" y="3100"/>
                    <a:pt x="3251" y="1866"/>
                  </a:cubicBezTo>
                  <a:cubicBezTo>
                    <a:pt x="2739" y="633"/>
                    <a:pt x="1114" y="1"/>
                    <a:pt x="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7583517" y="3236451"/>
              <a:ext cx="116748" cy="268087"/>
            </a:xfrm>
            <a:custGeom>
              <a:avLst/>
              <a:gdLst/>
              <a:ahLst/>
              <a:cxnLst/>
              <a:rect l="l" t="t" r="r" b="b"/>
              <a:pathLst>
                <a:path w="4364" h="10021" extrusionOk="0">
                  <a:moveTo>
                    <a:pt x="978" y="0"/>
                  </a:moveTo>
                  <a:cubicBezTo>
                    <a:pt x="933" y="0"/>
                    <a:pt x="888" y="46"/>
                    <a:pt x="888" y="91"/>
                  </a:cubicBezTo>
                  <a:cubicBezTo>
                    <a:pt x="888" y="151"/>
                    <a:pt x="933" y="196"/>
                    <a:pt x="978" y="196"/>
                  </a:cubicBezTo>
                  <a:cubicBezTo>
                    <a:pt x="1159" y="196"/>
                    <a:pt x="2754" y="768"/>
                    <a:pt x="3250" y="1986"/>
                  </a:cubicBezTo>
                  <a:cubicBezTo>
                    <a:pt x="3717" y="3115"/>
                    <a:pt x="4108" y="8983"/>
                    <a:pt x="4168" y="9825"/>
                  </a:cubicBezTo>
                  <a:lnTo>
                    <a:pt x="181" y="9795"/>
                  </a:lnTo>
                  <a:lnTo>
                    <a:pt x="226" y="3235"/>
                  </a:lnTo>
                  <a:cubicBezTo>
                    <a:pt x="226" y="3175"/>
                    <a:pt x="181" y="3130"/>
                    <a:pt x="136" y="3130"/>
                  </a:cubicBezTo>
                  <a:cubicBezTo>
                    <a:pt x="76" y="3130"/>
                    <a:pt x="30" y="3175"/>
                    <a:pt x="30" y="3235"/>
                  </a:cubicBezTo>
                  <a:lnTo>
                    <a:pt x="0" y="9885"/>
                  </a:lnTo>
                  <a:cubicBezTo>
                    <a:pt x="0" y="9946"/>
                    <a:pt x="46" y="9976"/>
                    <a:pt x="91" y="9976"/>
                  </a:cubicBezTo>
                  <a:lnTo>
                    <a:pt x="4273" y="10021"/>
                  </a:lnTo>
                  <a:cubicBezTo>
                    <a:pt x="4334" y="10021"/>
                    <a:pt x="4364" y="9976"/>
                    <a:pt x="4364" y="9916"/>
                  </a:cubicBezTo>
                  <a:cubicBezTo>
                    <a:pt x="4349" y="9645"/>
                    <a:pt x="3927" y="3160"/>
                    <a:pt x="3431" y="1911"/>
                  </a:cubicBezTo>
                  <a:cubicBezTo>
                    <a:pt x="2904" y="647"/>
                    <a:pt x="1264"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7334768" y="3524261"/>
              <a:ext cx="56368" cy="211746"/>
            </a:xfrm>
            <a:custGeom>
              <a:avLst/>
              <a:gdLst/>
              <a:ahLst/>
              <a:cxnLst/>
              <a:rect l="l" t="t" r="r" b="b"/>
              <a:pathLst>
                <a:path w="2107" h="7915" extrusionOk="0">
                  <a:moveTo>
                    <a:pt x="722" y="0"/>
                  </a:moveTo>
                  <a:lnTo>
                    <a:pt x="376" y="2573"/>
                  </a:lnTo>
                  <a:cubicBezTo>
                    <a:pt x="346" y="2723"/>
                    <a:pt x="286" y="2859"/>
                    <a:pt x="196" y="2979"/>
                  </a:cubicBezTo>
                  <a:cubicBezTo>
                    <a:pt x="75" y="3115"/>
                    <a:pt x="0" y="3295"/>
                    <a:pt x="0" y="3491"/>
                  </a:cubicBezTo>
                  <a:lnTo>
                    <a:pt x="0" y="7598"/>
                  </a:lnTo>
                  <a:cubicBezTo>
                    <a:pt x="0" y="7779"/>
                    <a:pt x="151" y="7914"/>
                    <a:pt x="331" y="7914"/>
                  </a:cubicBezTo>
                  <a:lnTo>
                    <a:pt x="1791" y="7914"/>
                  </a:lnTo>
                  <a:cubicBezTo>
                    <a:pt x="1971" y="7914"/>
                    <a:pt x="2106" y="7764"/>
                    <a:pt x="2106" y="7598"/>
                  </a:cubicBezTo>
                  <a:lnTo>
                    <a:pt x="2106" y="3491"/>
                  </a:lnTo>
                  <a:cubicBezTo>
                    <a:pt x="2106" y="3325"/>
                    <a:pt x="2061" y="3160"/>
                    <a:pt x="1956" y="3024"/>
                  </a:cubicBezTo>
                  <a:lnTo>
                    <a:pt x="1926" y="2979"/>
                  </a:lnTo>
                  <a:cubicBezTo>
                    <a:pt x="1866" y="2874"/>
                    <a:pt x="1806" y="2754"/>
                    <a:pt x="1791" y="2633"/>
                  </a:cubicBezTo>
                  <a:lnTo>
                    <a:pt x="1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7332334" y="3521827"/>
              <a:ext cx="61611" cy="216990"/>
            </a:xfrm>
            <a:custGeom>
              <a:avLst/>
              <a:gdLst/>
              <a:ahLst/>
              <a:cxnLst/>
              <a:rect l="l" t="t" r="r" b="b"/>
              <a:pathLst>
                <a:path w="2303" h="8111" extrusionOk="0">
                  <a:moveTo>
                    <a:pt x="1415" y="196"/>
                  </a:moveTo>
                  <a:lnTo>
                    <a:pt x="1791" y="2754"/>
                  </a:lnTo>
                  <a:cubicBezTo>
                    <a:pt x="1821" y="2890"/>
                    <a:pt x="1866" y="3010"/>
                    <a:pt x="1942" y="3130"/>
                  </a:cubicBezTo>
                  <a:lnTo>
                    <a:pt x="1987" y="3176"/>
                  </a:lnTo>
                  <a:cubicBezTo>
                    <a:pt x="2062" y="3296"/>
                    <a:pt x="2107" y="3431"/>
                    <a:pt x="2107" y="3582"/>
                  </a:cubicBezTo>
                  <a:lnTo>
                    <a:pt x="2107" y="7689"/>
                  </a:lnTo>
                  <a:cubicBezTo>
                    <a:pt x="2107" y="7810"/>
                    <a:pt x="2002" y="7915"/>
                    <a:pt x="1882" y="7915"/>
                  </a:cubicBezTo>
                  <a:lnTo>
                    <a:pt x="422" y="7915"/>
                  </a:lnTo>
                  <a:cubicBezTo>
                    <a:pt x="302" y="7915"/>
                    <a:pt x="196" y="7810"/>
                    <a:pt x="196" y="7689"/>
                  </a:cubicBezTo>
                  <a:lnTo>
                    <a:pt x="196" y="3582"/>
                  </a:lnTo>
                  <a:cubicBezTo>
                    <a:pt x="196" y="3416"/>
                    <a:pt x="257" y="3251"/>
                    <a:pt x="362" y="3130"/>
                  </a:cubicBezTo>
                  <a:cubicBezTo>
                    <a:pt x="467" y="2995"/>
                    <a:pt x="542" y="2845"/>
                    <a:pt x="557" y="2679"/>
                  </a:cubicBezTo>
                  <a:lnTo>
                    <a:pt x="904" y="196"/>
                  </a:lnTo>
                  <a:close/>
                  <a:moveTo>
                    <a:pt x="813" y="1"/>
                  </a:moveTo>
                  <a:cubicBezTo>
                    <a:pt x="768" y="1"/>
                    <a:pt x="738" y="31"/>
                    <a:pt x="723" y="76"/>
                  </a:cubicBezTo>
                  <a:lnTo>
                    <a:pt x="362" y="2649"/>
                  </a:lnTo>
                  <a:cubicBezTo>
                    <a:pt x="347" y="2784"/>
                    <a:pt x="302" y="2905"/>
                    <a:pt x="211" y="3010"/>
                  </a:cubicBezTo>
                  <a:cubicBezTo>
                    <a:pt x="76" y="3176"/>
                    <a:pt x="1" y="3371"/>
                    <a:pt x="1" y="3582"/>
                  </a:cubicBezTo>
                  <a:lnTo>
                    <a:pt x="1" y="7689"/>
                  </a:lnTo>
                  <a:cubicBezTo>
                    <a:pt x="1" y="7915"/>
                    <a:pt x="196" y="8111"/>
                    <a:pt x="422" y="8111"/>
                  </a:cubicBezTo>
                  <a:lnTo>
                    <a:pt x="1882" y="8111"/>
                  </a:lnTo>
                  <a:cubicBezTo>
                    <a:pt x="2107" y="8111"/>
                    <a:pt x="2303" y="7915"/>
                    <a:pt x="2288" y="7689"/>
                  </a:cubicBezTo>
                  <a:lnTo>
                    <a:pt x="2288" y="3582"/>
                  </a:lnTo>
                  <a:cubicBezTo>
                    <a:pt x="2303" y="3386"/>
                    <a:pt x="2243" y="3206"/>
                    <a:pt x="2137" y="3055"/>
                  </a:cubicBezTo>
                  <a:lnTo>
                    <a:pt x="2092" y="3010"/>
                  </a:lnTo>
                  <a:cubicBezTo>
                    <a:pt x="2032" y="2920"/>
                    <a:pt x="2002" y="2829"/>
                    <a:pt x="1972" y="2709"/>
                  </a:cubicBezTo>
                  <a:lnTo>
                    <a:pt x="1581" y="76"/>
                  </a:lnTo>
                  <a:cubicBezTo>
                    <a:pt x="1581" y="31"/>
                    <a:pt x="1535"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7351649" y="3519820"/>
              <a:ext cx="22980" cy="6875"/>
            </a:xfrm>
            <a:custGeom>
              <a:avLst/>
              <a:gdLst/>
              <a:ahLst/>
              <a:cxnLst/>
              <a:rect l="l" t="t" r="r" b="b"/>
              <a:pathLst>
                <a:path w="859" h="257" extrusionOk="0">
                  <a:moveTo>
                    <a:pt x="136" y="1"/>
                  </a:moveTo>
                  <a:cubicBezTo>
                    <a:pt x="61" y="1"/>
                    <a:pt x="1" y="61"/>
                    <a:pt x="1" y="136"/>
                  </a:cubicBezTo>
                  <a:cubicBezTo>
                    <a:pt x="1" y="211"/>
                    <a:pt x="61" y="256"/>
                    <a:pt x="136" y="256"/>
                  </a:cubicBezTo>
                  <a:lnTo>
                    <a:pt x="723" y="256"/>
                  </a:lnTo>
                  <a:cubicBezTo>
                    <a:pt x="798" y="256"/>
                    <a:pt x="859" y="211"/>
                    <a:pt x="859" y="136"/>
                  </a:cubicBezTo>
                  <a:cubicBezTo>
                    <a:pt x="859" y="61"/>
                    <a:pt x="798"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7349241" y="3517412"/>
              <a:ext cx="27796" cy="12092"/>
            </a:xfrm>
            <a:custGeom>
              <a:avLst/>
              <a:gdLst/>
              <a:ahLst/>
              <a:cxnLst/>
              <a:rect l="l" t="t" r="r" b="b"/>
              <a:pathLst>
                <a:path w="1039" h="452" extrusionOk="0">
                  <a:moveTo>
                    <a:pt x="813" y="181"/>
                  </a:moveTo>
                  <a:cubicBezTo>
                    <a:pt x="843" y="181"/>
                    <a:pt x="858" y="211"/>
                    <a:pt x="858" y="226"/>
                  </a:cubicBezTo>
                  <a:cubicBezTo>
                    <a:pt x="858" y="241"/>
                    <a:pt x="843" y="256"/>
                    <a:pt x="813" y="256"/>
                  </a:cubicBezTo>
                  <a:lnTo>
                    <a:pt x="226" y="256"/>
                  </a:lnTo>
                  <a:cubicBezTo>
                    <a:pt x="211" y="256"/>
                    <a:pt x="196" y="241"/>
                    <a:pt x="196" y="226"/>
                  </a:cubicBezTo>
                  <a:cubicBezTo>
                    <a:pt x="196" y="196"/>
                    <a:pt x="211" y="181"/>
                    <a:pt x="226" y="181"/>
                  </a:cubicBezTo>
                  <a:close/>
                  <a:moveTo>
                    <a:pt x="226" y="0"/>
                  </a:moveTo>
                  <a:cubicBezTo>
                    <a:pt x="106" y="0"/>
                    <a:pt x="1" y="106"/>
                    <a:pt x="1" y="226"/>
                  </a:cubicBezTo>
                  <a:cubicBezTo>
                    <a:pt x="1" y="346"/>
                    <a:pt x="106" y="452"/>
                    <a:pt x="226" y="452"/>
                  </a:cubicBezTo>
                  <a:lnTo>
                    <a:pt x="813" y="452"/>
                  </a:lnTo>
                  <a:cubicBezTo>
                    <a:pt x="949" y="452"/>
                    <a:pt x="1039" y="346"/>
                    <a:pt x="1039" y="226"/>
                  </a:cubicBezTo>
                  <a:cubicBezTo>
                    <a:pt x="1039" y="106"/>
                    <a:pt x="949"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7348037" y="3543577"/>
              <a:ext cx="31033" cy="25388"/>
            </a:xfrm>
            <a:custGeom>
              <a:avLst/>
              <a:gdLst/>
              <a:ahLst/>
              <a:cxnLst/>
              <a:rect l="l" t="t" r="r" b="b"/>
              <a:pathLst>
                <a:path w="1160" h="949" extrusionOk="0">
                  <a:moveTo>
                    <a:pt x="136" y="0"/>
                  </a:moveTo>
                  <a:lnTo>
                    <a:pt x="1" y="948"/>
                  </a:lnTo>
                  <a:lnTo>
                    <a:pt x="1159" y="948"/>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7345630" y="3541570"/>
              <a:ext cx="35848" cy="30204"/>
            </a:xfrm>
            <a:custGeom>
              <a:avLst/>
              <a:gdLst/>
              <a:ahLst/>
              <a:cxnLst/>
              <a:rect l="l" t="t" r="r" b="b"/>
              <a:pathLst>
                <a:path w="1340" h="1129" extrusionOk="0">
                  <a:moveTo>
                    <a:pt x="1023" y="181"/>
                  </a:moveTo>
                  <a:lnTo>
                    <a:pt x="1144" y="933"/>
                  </a:lnTo>
                  <a:lnTo>
                    <a:pt x="196" y="933"/>
                  </a:lnTo>
                  <a:lnTo>
                    <a:pt x="316" y="181"/>
                  </a:lnTo>
                  <a:close/>
                  <a:moveTo>
                    <a:pt x="226" y="0"/>
                  </a:moveTo>
                  <a:cubicBezTo>
                    <a:pt x="181" y="0"/>
                    <a:pt x="136" y="30"/>
                    <a:pt x="136" y="75"/>
                  </a:cubicBezTo>
                  <a:lnTo>
                    <a:pt x="0" y="1023"/>
                  </a:lnTo>
                  <a:cubicBezTo>
                    <a:pt x="0" y="1083"/>
                    <a:pt x="45" y="1129"/>
                    <a:pt x="91" y="1129"/>
                  </a:cubicBezTo>
                  <a:lnTo>
                    <a:pt x="1249" y="1129"/>
                  </a:lnTo>
                  <a:cubicBezTo>
                    <a:pt x="1264" y="1129"/>
                    <a:pt x="1294" y="1113"/>
                    <a:pt x="1309" y="1083"/>
                  </a:cubicBezTo>
                  <a:cubicBezTo>
                    <a:pt x="1324" y="1068"/>
                    <a:pt x="1339" y="1038"/>
                    <a:pt x="1339" y="1008"/>
                  </a:cubicBezTo>
                  <a:lnTo>
                    <a:pt x="1189" y="75"/>
                  </a:lnTo>
                  <a:cubicBezTo>
                    <a:pt x="1189" y="30"/>
                    <a:pt x="1144"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7295709" y="3500906"/>
              <a:ext cx="391282" cy="109980"/>
            </a:xfrm>
            <a:custGeom>
              <a:avLst/>
              <a:gdLst/>
              <a:ahLst/>
              <a:cxnLst/>
              <a:rect l="l" t="t" r="r" b="b"/>
              <a:pathLst>
                <a:path w="14626" h="4111" extrusionOk="0">
                  <a:moveTo>
                    <a:pt x="10849" y="0"/>
                  </a:moveTo>
                  <a:cubicBezTo>
                    <a:pt x="10999" y="226"/>
                    <a:pt x="7945" y="1475"/>
                    <a:pt x="6004" y="1701"/>
                  </a:cubicBezTo>
                  <a:cubicBezTo>
                    <a:pt x="4409" y="1896"/>
                    <a:pt x="3612" y="2017"/>
                    <a:pt x="3296" y="2137"/>
                  </a:cubicBezTo>
                  <a:cubicBezTo>
                    <a:pt x="2995" y="2242"/>
                    <a:pt x="2212" y="2513"/>
                    <a:pt x="1911" y="2754"/>
                  </a:cubicBezTo>
                  <a:cubicBezTo>
                    <a:pt x="1595" y="2980"/>
                    <a:pt x="1084" y="3416"/>
                    <a:pt x="542" y="3596"/>
                  </a:cubicBezTo>
                  <a:cubicBezTo>
                    <a:pt x="1" y="3792"/>
                    <a:pt x="196" y="4063"/>
                    <a:pt x="512" y="4108"/>
                  </a:cubicBezTo>
                  <a:cubicBezTo>
                    <a:pt x="560" y="4109"/>
                    <a:pt x="608" y="4110"/>
                    <a:pt x="655" y="4110"/>
                  </a:cubicBezTo>
                  <a:cubicBezTo>
                    <a:pt x="1089" y="4110"/>
                    <a:pt x="1521" y="4048"/>
                    <a:pt x="1942" y="3912"/>
                  </a:cubicBezTo>
                  <a:cubicBezTo>
                    <a:pt x="2453" y="3762"/>
                    <a:pt x="3220" y="3611"/>
                    <a:pt x="3220" y="3611"/>
                  </a:cubicBezTo>
                  <a:cubicBezTo>
                    <a:pt x="3220" y="3611"/>
                    <a:pt x="4484" y="3506"/>
                    <a:pt x="4890" y="3100"/>
                  </a:cubicBezTo>
                  <a:cubicBezTo>
                    <a:pt x="5191" y="2799"/>
                    <a:pt x="6395" y="2754"/>
                    <a:pt x="6395" y="2754"/>
                  </a:cubicBezTo>
                  <a:cubicBezTo>
                    <a:pt x="6395" y="2754"/>
                    <a:pt x="7096" y="2793"/>
                    <a:pt x="8052" y="2793"/>
                  </a:cubicBezTo>
                  <a:cubicBezTo>
                    <a:pt x="9052" y="2793"/>
                    <a:pt x="10329" y="2750"/>
                    <a:pt x="11375" y="2573"/>
                  </a:cubicBezTo>
                  <a:cubicBezTo>
                    <a:pt x="13437" y="2227"/>
                    <a:pt x="14324" y="1911"/>
                    <a:pt x="14445" y="1686"/>
                  </a:cubicBezTo>
                  <a:cubicBezTo>
                    <a:pt x="14550" y="1445"/>
                    <a:pt x="14625" y="91"/>
                    <a:pt x="14625" y="91"/>
                  </a:cubicBezTo>
                  <a:lnTo>
                    <a:pt x="10849" y="0"/>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7298518" y="3498498"/>
              <a:ext cx="391282" cy="115143"/>
            </a:xfrm>
            <a:custGeom>
              <a:avLst/>
              <a:gdLst/>
              <a:ahLst/>
              <a:cxnLst/>
              <a:rect l="l" t="t" r="r" b="b"/>
              <a:pathLst>
                <a:path w="14626" h="4304" extrusionOk="0">
                  <a:moveTo>
                    <a:pt x="10819" y="196"/>
                  </a:moveTo>
                  <a:lnTo>
                    <a:pt x="14445" y="256"/>
                  </a:lnTo>
                  <a:cubicBezTo>
                    <a:pt x="14400" y="783"/>
                    <a:pt x="14325" y="1565"/>
                    <a:pt x="14249" y="1715"/>
                  </a:cubicBezTo>
                  <a:cubicBezTo>
                    <a:pt x="14204" y="1806"/>
                    <a:pt x="13873" y="2107"/>
                    <a:pt x="11270" y="2558"/>
                  </a:cubicBezTo>
                  <a:cubicBezTo>
                    <a:pt x="10206" y="2731"/>
                    <a:pt x="8899" y="2773"/>
                    <a:pt x="7888" y="2773"/>
                  </a:cubicBezTo>
                  <a:cubicBezTo>
                    <a:pt x="6970" y="2773"/>
                    <a:pt x="6297" y="2739"/>
                    <a:pt x="6275" y="2739"/>
                  </a:cubicBezTo>
                  <a:cubicBezTo>
                    <a:pt x="6155" y="2739"/>
                    <a:pt x="5041" y="2799"/>
                    <a:pt x="4710" y="3115"/>
                  </a:cubicBezTo>
                  <a:cubicBezTo>
                    <a:pt x="4334" y="3491"/>
                    <a:pt x="3100" y="3596"/>
                    <a:pt x="3100" y="3596"/>
                  </a:cubicBezTo>
                  <a:cubicBezTo>
                    <a:pt x="3085" y="3596"/>
                    <a:pt x="2303" y="3762"/>
                    <a:pt x="1806" y="3912"/>
                  </a:cubicBezTo>
                  <a:cubicBezTo>
                    <a:pt x="1422" y="4028"/>
                    <a:pt x="1026" y="4099"/>
                    <a:pt x="619" y="4099"/>
                  </a:cubicBezTo>
                  <a:cubicBezTo>
                    <a:pt x="549" y="4099"/>
                    <a:pt x="478" y="4097"/>
                    <a:pt x="407" y="4093"/>
                  </a:cubicBezTo>
                  <a:cubicBezTo>
                    <a:pt x="272" y="4078"/>
                    <a:pt x="197" y="4002"/>
                    <a:pt x="197" y="3972"/>
                  </a:cubicBezTo>
                  <a:cubicBezTo>
                    <a:pt x="197" y="3942"/>
                    <a:pt x="242" y="3852"/>
                    <a:pt x="467" y="3777"/>
                  </a:cubicBezTo>
                  <a:cubicBezTo>
                    <a:pt x="919" y="3596"/>
                    <a:pt x="1340" y="3340"/>
                    <a:pt x="1701" y="3024"/>
                  </a:cubicBezTo>
                  <a:lnTo>
                    <a:pt x="1852" y="2919"/>
                  </a:lnTo>
                  <a:cubicBezTo>
                    <a:pt x="2122" y="2708"/>
                    <a:pt x="2754" y="2468"/>
                    <a:pt x="3100" y="2347"/>
                  </a:cubicBezTo>
                  <a:lnTo>
                    <a:pt x="3221" y="2302"/>
                  </a:lnTo>
                  <a:cubicBezTo>
                    <a:pt x="3537" y="2182"/>
                    <a:pt x="4454" y="2061"/>
                    <a:pt x="5914" y="1881"/>
                  </a:cubicBezTo>
                  <a:cubicBezTo>
                    <a:pt x="7719" y="1670"/>
                    <a:pt x="10563" y="572"/>
                    <a:pt x="10819" y="196"/>
                  </a:cubicBezTo>
                  <a:close/>
                  <a:moveTo>
                    <a:pt x="10744" y="0"/>
                  </a:moveTo>
                  <a:cubicBezTo>
                    <a:pt x="10714" y="0"/>
                    <a:pt x="10683" y="15"/>
                    <a:pt x="10653" y="45"/>
                  </a:cubicBezTo>
                  <a:cubicBezTo>
                    <a:pt x="10653" y="60"/>
                    <a:pt x="10653" y="90"/>
                    <a:pt x="10653" y="106"/>
                  </a:cubicBezTo>
                  <a:cubicBezTo>
                    <a:pt x="10443" y="391"/>
                    <a:pt x="7734" y="1490"/>
                    <a:pt x="5899" y="1700"/>
                  </a:cubicBezTo>
                  <a:cubicBezTo>
                    <a:pt x="4154" y="1911"/>
                    <a:pt x="3477" y="2016"/>
                    <a:pt x="3161" y="2137"/>
                  </a:cubicBezTo>
                  <a:lnTo>
                    <a:pt x="3055" y="2182"/>
                  </a:lnTo>
                  <a:cubicBezTo>
                    <a:pt x="2664" y="2317"/>
                    <a:pt x="2032" y="2558"/>
                    <a:pt x="1746" y="2769"/>
                  </a:cubicBezTo>
                  <a:lnTo>
                    <a:pt x="1611" y="2874"/>
                  </a:lnTo>
                  <a:cubicBezTo>
                    <a:pt x="1250" y="3175"/>
                    <a:pt x="843" y="3431"/>
                    <a:pt x="422" y="3611"/>
                  </a:cubicBezTo>
                  <a:cubicBezTo>
                    <a:pt x="61" y="3732"/>
                    <a:pt x="1" y="3897"/>
                    <a:pt x="16" y="4002"/>
                  </a:cubicBezTo>
                  <a:cubicBezTo>
                    <a:pt x="16" y="4153"/>
                    <a:pt x="181" y="4258"/>
                    <a:pt x="392" y="4288"/>
                  </a:cubicBezTo>
                  <a:cubicBezTo>
                    <a:pt x="452" y="4303"/>
                    <a:pt x="512" y="4303"/>
                    <a:pt x="588" y="4303"/>
                  </a:cubicBezTo>
                  <a:cubicBezTo>
                    <a:pt x="1024" y="4288"/>
                    <a:pt x="1445" y="4213"/>
                    <a:pt x="1867" y="4093"/>
                  </a:cubicBezTo>
                  <a:cubicBezTo>
                    <a:pt x="2363" y="3942"/>
                    <a:pt x="3115" y="3777"/>
                    <a:pt x="3115" y="3777"/>
                  </a:cubicBezTo>
                  <a:cubicBezTo>
                    <a:pt x="3176" y="3777"/>
                    <a:pt x="4424" y="3671"/>
                    <a:pt x="4846" y="3250"/>
                  </a:cubicBezTo>
                  <a:cubicBezTo>
                    <a:pt x="5071" y="3024"/>
                    <a:pt x="5974" y="2934"/>
                    <a:pt x="6290" y="2934"/>
                  </a:cubicBezTo>
                  <a:cubicBezTo>
                    <a:pt x="6297" y="2934"/>
                    <a:pt x="6939" y="2967"/>
                    <a:pt x="7829" y="2967"/>
                  </a:cubicBezTo>
                  <a:cubicBezTo>
                    <a:pt x="8853" y="2967"/>
                    <a:pt x="10206" y="2924"/>
                    <a:pt x="11300" y="2739"/>
                  </a:cubicBezTo>
                  <a:cubicBezTo>
                    <a:pt x="13226" y="2408"/>
                    <a:pt x="14279" y="2092"/>
                    <a:pt x="14430" y="1806"/>
                  </a:cubicBezTo>
                  <a:cubicBezTo>
                    <a:pt x="14550" y="1565"/>
                    <a:pt x="14625" y="316"/>
                    <a:pt x="14625" y="181"/>
                  </a:cubicBezTo>
                  <a:cubicBezTo>
                    <a:pt x="14625" y="151"/>
                    <a:pt x="14625" y="121"/>
                    <a:pt x="14595" y="106"/>
                  </a:cubicBezTo>
                  <a:cubicBezTo>
                    <a:pt x="14580" y="90"/>
                    <a:pt x="14565" y="75"/>
                    <a:pt x="14535" y="75"/>
                  </a:cubicBezTo>
                  <a:lnTo>
                    <a:pt x="10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7299347" y="3584616"/>
              <a:ext cx="71670" cy="24987"/>
            </a:xfrm>
            <a:custGeom>
              <a:avLst/>
              <a:gdLst/>
              <a:ahLst/>
              <a:cxnLst/>
              <a:rect l="l" t="t" r="r" b="b"/>
              <a:pathLst>
                <a:path w="2679" h="934" extrusionOk="0">
                  <a:moveTo>
                    <a:pt x="2573" y="1"/>
                  </a:moveTo>
                  <a:cubicBezTo>
                    <a:pt x="2558" y="1"/>
                    <a:pt x="1986" y="1"/>
                    <a:pt x="1655" y="242"/>
                  </a:cubicBezTo>
                  <a:cubicBezTo>
                    <a:pt x="1414" y="407"/>
                    <a:pt x="436" y="663"/>
                    <a:pt x="90" y="753"/>
                  </a:cubicBezTo>
                  <a:cubicBezTo>
                    <a:pt x="30" y="753"/>
                    <a:pt x="0" y="798"/>
                    <a:pt x="0" y="859"/>
                  </a:cubicBezTo>
                  <a:cubicBezTo>
                    <a:pt x="0" y="904"/>
                    <a:pt x="60" y="934"/>
                    <a:pt x="105" y="934"/>
                  </a:cubicBezTo>
                  <a:lnTo>
                    <a:pt x="120" y="934"/>
                  </a:lnTo>
                  <a:cubicBezTo>
                    <a:pt x="181" y="919"/>
                    <a:pt x="1444" y="618"/>
                    <a:pt x="1760" y="392"/>
                  </a:cubicBezTo>
                  <a:cubicBezTo>
                    <a:pt x="2046" y="197"/>
                    <a:pt x="2573" y="197"/>
                    <a:pt x="2573" y="197"/>
                  </a:cubicBezTo>
                  <a:cubicBezTo>
                    <a:pt x="2633" y="197"/>
                    <a:pt x="2678" y="151"/>
                    <a:pt x="2678" y="106"/>
                  </a:cubicBezTo>
                  <a:cubicBezTo>
                    <a:pt x="2678" y="46"/>
                    <a:pt x="2633" y="1"/>
                    <a:pt x="2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7317058" y="3575226"/>
              <a:ext cx="44302" cy="21910"/>
            </a:xfrm>
            <a:custGeom>
              <a:avLst/>
              <a:gdLst/>
              <a:ahLst/>
              <a:cxnLst/>
              <a:rect l="l" t="t" r="r" b="b"/>
              <a:pathLst>
                <a:path w="1656" h="819" extrusionOk="0">
                  <a:moveTo>
                    <a:pt x="1553" y="1"/>
                  </a:moveTo>
                  <a:cubicBezTo>
                    <a:pt x="1542" y="1"/>
                    <a:pt x="1530" y="2"/>
                    <a:pt x="1520" y="6"/>
                  </a:cubicBezTo>
                  <a:cubicBezTo>
                    <a:pt x="1249" y="81"/>
                    <a:pt x="978" y="186"/>
                    <a:pt x="722" y="307"/>
                  </a:cubicBezTo>
                  <a:cubicBezTo>
                    <a:pt x="527" y="442"/>
                    <a:pt x="301" y="548"/>
                    <a:pt x="75" y="623"/>
                  </a:cubicBezTo>
                  <a:cubicBezTo>
                    <a:pt x="30" y="653"/>
                    <a:pt x="0" y="698"/>
                    <a:pt x="15" y="743"/>
                  </a:cubicBezTo>
                  <a:cubicBezTo>
                    <a:pt x="30" y="788"/>
                    <a:pt x="60" y="818"/>
                    <a:pt x="105" y="818"/>
                  </a:cubicBezTo>
                  <a:lnTo>
                    <a:pt x="135" y="803"/>
                  </a:lnTo>
                  <a:cubicBezTo>
                    <a:pt x="376" y="713"/>
                    <a:pt x="617" y="593"/>
                    <a:pt x="843" y="457"/>
                  </a:cubicBezTo>
                  <a:cubicBezTo>
                    <a:pt x="1083" y="352"/>
                    <a:pt x="1324" y="262"/>
                    <a:pt x="1580" y="186"/>
                  </a:cubicBezTo>
                  <a:cubicBezTo>
                    <a:pt x="1625" y="156"/>
                    <a:pt x="1655" y="111"/>
                    <a:pt x="1640" y="66"/>
                  </a:cubicBezTo>
                  <a:cubicBezTo>
                    <a:pt x="1629" y="20"/>
                    <a:pt x="1591" y="1"/>
                    <a:pt x="1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7400768" y="3697193"/>
              <a:ext cx="77315" cy="273063"/>
            </a:xfrm>
            <a:custGeom>
              <a:avLst/>
              <a:gdLst/>
              <a:ahLst/>
              <a:cxnLst/>
              <a:rect l="l" t="t" r="r" b="b"/>
              <a:pathLst>
                <a:path w="2890" h="10207" extrusionOk="0">
                  <a:moveTo>
                    <a:pt x="2781" y="0"/>
                  </a:moveTo>
                  <a:cubicBezTo>
                    <a:pt x="2747" y="0"/>
                    <a:pt x="2716" y="17"/>
                    <a:pt x="2694" y="51"/>
                  </a:cubicBezTo>
                  <a:cubicBezTo>
                    <a:pt x="1490" y="2849"/>
                    <a:pt x="31" y="10026"/>
                    <a:pt x="16" y="10102"/>
                  </a:cubicBezTo>
                  <a:cubicBezTo>
                    <a:pt x="1" y="10162"/>
                    <a:pt x="31" y="10207"/>
                    <a:pt x="91" y="10207"/>
                  </a:cubicBezTo>
                  <a:lnTo>
                    <a:pt x="106" y="10207"/>
                  </a:lnTo>
                  <a:cubicBezTo>
                    <a:pt x="151" y="10207"/>
                    <a:pt x="181" y="10192"/>
                    <a:pt x="196" y="10147"/>
                  </a:cubicBezTo>
                  <a:cubicBezTo>
                    <a:pt x="226" y="10071"/>
                    <a:pt x="1671" y="2910"/>
                    <a:pt x="2874" y="126"/>
                  </a:cubicBezTo>
                  <a:cubicBezTo>
                    <a:pt x="2889" y="81"/>
                    <a:pt x="2859" y="36"/>
                    <a:pt x="2814" y="6"/>
                  </a:cubicBezTo>
                  <a:cubicBezTo>
                    <a:pt x="2803" y="2"/>
                    <a:pt x="2792" y="0"/>
                    <a:pt x="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7426932" y="3654174"/>
              <a:ext cx="29000" cy="75389"/>
            </a:xfrm>
            <a:custGeom>
              <a:avLst/>
              <a:gdLst/>
              <a:ahLst/>
              <a:cxnLst/>
              <a:rect l="l" t="t" r="r" b="b"/>
              <a:pathLst>
                <a:path w="1084" h="2818" extrusionOk="0">
                  <a:moveTo>
                    <a:pt x="400" y="0"/>
                  </a:moveTo>
                  <a:cubicBezTo>
                    <a:pt x="392" y="0"/>
                    <a:pt x="384" y="1"/>
                    <a:pt x="377" y="4"/>
                  </a:cubicBezTo>
                  <a:cubicBezTo>
                    <a:pt x="317" y="4"/>
                    <a:pt x="286" y="64"/>
                    <a:pt x="286" y="109"/>
                  </a:cubicBezTo>
                  <a:lnTo>
                    <a:pt x="437" y="952"/>
                  </a:lnTo>
                  <a:cubicBezTo>
                    <a:pt x="332" y="1132"/>
                    <a:pt x="1" y="1734"/>
                    <a:pt x="61" y="2005"/>
                  </a:cubicBezTo>
                  <a:cubicBezTo>
                    <a:pt x="106" y="2276"/>
                    <a:pt x="798" y="2712"/>
                    <a:pt x="933" y="2802"/>
                  </a:cubicBezTo>
                  <a:cubicBezTo>
                    <a:pt x="948" y="2817"/>
                    <a:pt x="963" y="2817"/>
                    <a:pt x="979" y="2817"/>
                  </a:cubicBezTo>
                  <a:cubicBezTo>
                    <a:pt x="1009" y="2817"/>
                    <a:pt x="1039" y="2802"/>
                    <a:pt x="1054" y="2772"/>
                  </a:cubicBezTo>
                  <a:cubicBezTo>
                    <a:pt x="1084" y="2727"/>
                    <a:pt x="1069" y="2667"/>
                    <a:pt x="1024" y="2637"/>
                  </a:cubicBezTo>
                  <a:cubicBezTo>
                    <a:pt x="663" y="2411"/>
                    <a:pt x="271" y="2110"/>
                    <a:pt x="241" y="1975"/>
                  </a:cubicBezTo>
                  <a:cubicBezTo>
                    <a:pt x="211" y="1824"/>
                    <a:pt x="437" y="1328"/>
                    <a:pt x="617" y="1012"/>
                  </a:cubicBezTo>
                  <a:cubicBezTo>
                    <a:pt x="632" y="997"/>
                    <a:pt x="632" y="982"/>
                    <a:pt x="632" y="952"/>
                  </a:cubicBezTo>
                  <a:lnTo>
                    <a:pt x="482" y="79"/>
                  </a:lnTo>
                  <a:cubicBezTo>
                    <a:pt x="470" y="29"/>
                    <a:pt x="43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7508635" y="3716562"/>
              <a:ext cx="102275" cy="294010"/>
            </a:xfrm>
            <a:custGeom>
              <a:avLst/>
              <a:gdLst/>
              <a:ahLst/>
              <a:cxnLst/>
              <a:rect l="l" t="t" r="r" b="b"/>
              <a:pathLst>
                <a:path w="3823" h="10990" extrusionOk="0">
                  <a:moveTo>
                    <a:pt x="3717" y="0"/>
                  </a:moveTo>
                  <a:cubicBezTo>
                    <a:pt x="3672" y="0"/>
                    <a:pt x="3639" y="27"/>
                    <a:pt x="3627" y="64"/>
                  </a:cubicBezTo>
                  <a:cubicBezTo>
                    <a:pt x="3597" y="154"/>
                    <a:pt x="1385" y="8204"/>
                    <a:pt x="1189" y="8926"/>
                  </a:cubicBezTo>
                  <a:cubicBezTo>
                    <a:pt x="1129" y="9257"/>
                    <a:pt x="1144" y="9603"/>
                    <a:pt x="1250" y="9919"/>
                  </a:cubicBezTo>
                  <a:cubicBezTo>
                    <a:pt x="1340" y="10265"/>
                    <a:pt x="1370" y="10476"/>
                    <a:pt x="1220" y="10641"/>
                  </a:cubicBezTo>
                  <a:cubicBezTo>
                    <a:pt x="1097" y="10764"/>
                    <a:pt x="928" y="10803"/>
                    <a:pt x="760" y="10803"/>
                  </a:cubicBezTo>
                  <a:cubicBezTo>
                    <a:pt x="453" y="10803"/>
                    <a:pt x="151" y="10671"/>
                    <a:pt x="151" y="10671"/>
                  </a:cubicBezTo>
                  <a:cubicBezTo>
                    <a:pt x="140" y="10668"/>
                    <a:pt x="128" y="10666"/>
                    <a:pt x="116" y="10666"/>
                  </a:cubicBezTo>
                  <a:cubicBezTo>
                    <a:pt x="79" y="10666"/>
                    <a:pt x="42" y="10683"/>
                    <a:pt x="31" y="10717"/>
                  </a:cubicBezTo>
                  <a:cubicBezTo>
                    <a:pt x="1" y="10762"/>
                    <a:pt x="31" y="10822"/>
                    <a:pt x="76" y="10837"/>
                  </a:cubicBezTo>
                  <a:cubicBezTo>
                    <a:pt x="287" y="10927"/>
                    <a:pt x="527" y="10987"/>
                    <a:pt x="753" y="10987"/>
                  </a:cubicBezTo>
                  <a:cubicBezTo>
                    <a:pt x="772" y="10989"/>
                    <a:pt x="791" y="10989"/>
                    <a:pt x="810" y="10989"/>
                  </a:cubicBezTo>
                  <a:cubicBezTo>
                    <a:pt x="1014" y="10989"/>
                    <a:pt x="1203" y="10915"/>
                    <a:pt x="1355" y="10777"/>
                  </a:cubicBezTo>
                  <a:cubicBezTo>
                    <a:pt x="1596" y="10536"/>
                    <a:pt x="1520" y="10220"/>
                    <a:pt x="1430" y="9874"/>
                  </a:cubicBezTo>
                  <a:cubicBezTo>
                    <a:pt x="1340" y="9588"/>
                    <a:pt x="1325" y="9287"/>
                    <a:pt x="1385" y="8986"/>
                  </a:cubicBezTo>
                  <a:cubicBezTo>
                    <a:pt x="1566" y="8264"/>
                    <a:pt x="3792" y="200"/>
                    <a:pt x="3807" y="124"/>
                  </a:cubicBezTo>
                  <a:cubicBezTo>
                    <a:pt x="3822" y="64"/>
                    <a:pt x="3792" y="19"/>
                    <a:pt x="3747" y="4"/>
                  </a:cubicBezTo>
                  <a:cubicBezTo>
                    <a:pt x="3737" y="1"/>
                    <a:pt x="3726" y="0"/>
                    <a:pt x="3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7461952" y="3279122"/>
              <a:ext cx="61210" cy="13296"/>
            </a:xfrm>
            <a:custGeom>
              <a:avLst/>
              <a:gdLst/>
              <a:ahLst/>
              <a:cxnLst/>
              <a:rect l="l" t="t" r="r" b="b"/>
              <a:pathLst>
                <a:path w="2288" h="497" extrusionOk="0">
                  <a:moveTo>
                    <a:pt x="2182" y="0"/>
                  </a:moveTo>
                  <a:lnTo>
                    <a:pt x="91" y="316"/>
                  </a:lnTo>
                  <a:cubicBezTo>
                    <a:pt x="46" y="316"/>
                    <a:pt x="1" y="376"/>
                    <a:pt x="16" y="422"/>
                  </a:cubicBezTo>
                  <a:cubicBezTo>
                    <a:pt x="16" y="467"/>
                    <a:pt x="61" y="497"/>
                    <a:pt x="106" y="497"/>
                  </a:cubicBezTo>
                  <a:lnTo>
                    <a:pt x="121" y="497"/>
                  </a:lnTo>
                  <a:lnTo>
                    <a:pt x="2197" y="196"/>
                  </a:lnTo>
                  <a:cubicBezTo>
                    <a:pt x="2257" y="181"/>
                    <a:pt x="2287" y="136"/>
                    <a:pt x="2287" y="91"/>
                  </a:cubicBezTo>
                  <a:cubicBezTo>
                    <a:pt x="2272" y="30"/>
                    <a:pt x="2227"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7427333" y="3367568"/>
              <a:ext cx="18138" cy="52622"/>
            </a:xfrm>
            <a:custGeom>
              <a:avLst/>
              <a:gdLst/>
              <a:ahLst/>
              <a:cxnLst/>
              <a:rect l="l" t="t" r="r" b="b"/>
              <a:pathLst>
                <a:path w="678" h="1967" extrusionOk="0">
                  <a:moveTo>
                    <a:pt x="397" y="0"/>
                  </a:moveTo>
                  <a:cubicBezTo>
                    <a:pt x="357" y="0"/>
                    <a:pt x="314" y="27"/>
                    <a:pt x="302" y="64"/>
                  </a:cubicBezTo>
                  <a:cubicBezTo>
                    <a:pt x="302" y="110"/>
                    <a:pt x="1" y="1073"/>
                    <a:pt x="497" y="1915"/>
                  </a:cubicBezTo>
                  <a:cubicBezTo>
                    <a:pt x="512" y="1945"/>
                    <a:pt x="542" y="1960"/>
                    <a:pt x="572" y="1960"/>
                  </a:cubicBezTo>
                  <a:cubicBezTo>
                    <a:pt x="577" y="1965"/>
                    <a:pt x="582" y="1967"/>
                    <a:pt x="587" y="1967"/>
                  </a:cubicBezTo>
                  <a:cubicBezTo>
                    <a:pt x="597" y="1967"/>
                    <a:pt x="607" y="1960"/>
                    <a:pt x="617" y="1960"/>
                  </a:cubicBezTo>
                  <a:cubicBezTo>
                    <a:pt x="663" y="1930"/>
                    <a:pt x="678" y="1870"/>
                    <a:pt x="648" y="1825"/>
                  </a:cubicBezTo>
                  <a:cubicBezTo>
                    <a:pt x="196" y="1042"/>
                    <a:pt x="482" y="125"/>
                    <a:pt x="482" y="125"/>
                  </a:cubicBezTo>
                  <a:cubicBezTo>
                    <a:pt x="497" y="80"/>
                    <a:pt x="467" y="19"/>
                    <a:pt x="422" y="4"/>
                  </a:cubicBezTo>
                  <a:cubicBezTo>
                    <a:pt x="414" y="2"/>
                    <a:pt x="405"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6638790" y="4404171"/>
              <a:ext cx="227048" cy="3103"/>
            </a:xfrm>
            <a:custGeom>
              <a:avLst/>
              <a:gdLst/>
              <a:ahLst/>
              <a:cxnLst/>
              <a:rect l="l" t="t" r="r" b="b"/>
              <a:pathLst>
                <a:path w="8487" h="116" extrusionOk="0">
                  <a:moveTo>
                    <a:pt x="1" y="0"/>
                  </a:moveTo>
                  <a:cubicBezTo>
                    <a:pt x="1" y="0"/>
                    <a:pt x="1566" y="0"/>
                    <a:pt x="3266" y="90"/>
                  </a:cubicBezTo>
                  <a:cubicBezTo>
                    <a:pt x="3609" y="109"/>
                    <a:pt x="4023" y="116"/>
                    <a:pt x="4467" y="116"/>
                  </a:cubicBezTo>
                  <a:cubicBezTo>
                    <a:pt x="6243" y="116"/>
                    <a:pt x="8487" y="0"/>
                    <a:pt x="84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635981" y="4401736"/>
              <a:ext cx="232265" cy="8079"/>
            </a:xfrm>
            <a:custGeom>
              <a:avLst/>
              <a:gdLst/>
              <a:ahLst/>
              <a:cxnLst/>
              <a:rect l="l" t="t" r="r" b="b"/>
              <a:pathLst>
                <a:path w="8682" h="302" extrusionOk="0">
                  <a:moveTo>
                    <a:pt x="106" y="1"/>
                  </a:moveTo>
                  <a:cubicBezTo>
                    <a:pt x="46" y="1"/>
                    <a:pt x="1" y="46"/>
                    <a:pt x="1" y="91"/>
                  </a:cubicBezTo>
                  <a:cubicBezTo>
                    <a:pt x="1" y="151"/>
                    <a:pt x="46" y="181"/>
                    <a:pt x="106" y="181"/>
                  </a:cubicBezTo>
                  <a:cubicBezTo>
                    <a:pt x="121" y="181"/>
                    <a:pt x="1671" y="181"/>
                    <a:pt x="3371" y="272"/>
                  </a:cubicBezTo>
                  <a:cubicBezTo>
                    <a:pt x="3717" y="302"/>
                    <a:pt x="4138" y="302"/>
                    <a:pt x="4589" y="302"/>
                  </a:cubicBezTo>
                  <a:cubicBezTo>
                    <a:pt x="6350" y="302"/>
                    <a:pt x="8562" y="181"/>
                    <a:pt x="8592" y="181"/>
                  </a:cubicBezTo>
                  <a:cubicBezTo>
                    <a:pt x="8652" y="181"/>
                    <a:pt x="8682" y="136"/>
                    <a:pt x="8682" y="91"/>
                  </a:cubicBezTo>
                  <a:cubicBezTo>
                    <a:pt x="8682" y="91"/>
                    <a:pt x="8682" y="76"/>
                    <a:pt x="8682" y="76"/>
                  </a:cubicBezTo>
                  <a:cubicBezTo>
                    <a:pt x="8682" y="31"/>
                    <a:pt x="8637" y="1"/>
                    <a:pt x="8577" y="1"/>
                  </a:cubicBezTo>
                  <a:cubicBezTo>
                    <a:pt x="8552" y="1"/>
                    <a:pt x="6240" y="111"/>
                    <a:pt x="4465" y="111"/>
                  </a:cubicBezTo>
                  <a:cubicBezTo>
                    <a:pt x="4061" y="111"/>
                    <a:pt x="3686" y="105"/>
                    <a:pt x="3371" y="91"/>
                  </a:cubicBezTo>
                  <a:cubicBezTo>
                    <a:pt x="1686" y="1"/>
                    <a:pt x="121"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906079" y="4401736"/>
              <a:ext cx="139300" cy="2461"/>
            </a:xfrm>
            <a:custGeom>
              <a:avLst/>
              <a:gdLst/>
              <a:ahLst/>
              <a:cxnLst/>
              <a:rect l="l" t="t" r="r" b="b"/>
              <a:pathLst>
                <a:path w="5207" h="92" extrusionOk="0">
                  <a:moveTo>
                    <a:pt x="5206" y="1"/>
                  </a:moveTo>
                  <a:lnTo>
                    <a:pt x="0" y="91"/>
                  </a:lnTo>
                  <a:cubicBezTo>
                    <a:pt x="0" y="91"/>
                    <a:pt x="4153" y="91"/>
                    <a:pt x="5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903243" y="4399328"/>
              <a:ext cx="144945" cy="7277"/>
            </a:xfrm>
            <a:custGeom>
              <a:avLst/>
              <a:gdLst/>
              <a:ahLst/>
              <a:cxnLst/>
              <a:rect l="l" t="t" r="r" b="b"/>
              <a:pathLst>
                <a:path w="5418" h="272" extrusionOk="0">
                  <a:moveTo>
                    <a:pt x="5312" y="1"/>
                  </a:moveTo>
                  <a:cubicBezTo>
                    <a:pt x="4259" y="91"/>
                    <a:pt x="136" y="91"/>
                    <a:pt x="106" y="91"/>
                  </a:cubicBezTo>
                  <a:cubicBezTo>
                    <a:pt x="46" y="91"/>
                    <a:pt x="1" y="136"/>
                    <a:pt x="1" y="181"/>
                  </a:cubicBezTo>
                  <a:cubicBezTo>
                    <a:pt x="16" y="241"/>
                    <a:pt x="46" y="271"/>
                    <a:pt x="106" y="271"/>
                  </a:cubicBezTo>
                  <a:cubicBezTo>
                    <a:pt x="136" y="271"/>
                    <a:pt x="4274" y="271"/>
                    <a:pt x="5327" y="196"/>
                  </a:cubicBezTo>
                  <a:cubicBezTo>
                    <a:pt x="5372" y="181"/>
                    <a:pt x="5417" y="136"/>
                    <a:pt x="5417" y="91"/>
                  </a:cubicBezTo>
                  <a:cubicBezTo>
                    <a:pt x="5402" y="31"/>
                    <a:pt x="5357"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39593" y="3022052"/>
              <a:ext cx="317231" cy="348211"/>
            </a:xfrm>
            <a:custGeom>
              <a:avLst/>
              <a:gdLst/>
              <a:ahLst/>
              <a:cxnLst/>
              <a:rect l="l" t="t" r="r" b="b"/>
              <a:pathLst>
                <a:path w="11858" h="13016" extrusionOk="0">
                  <a:moveTo>
                    <a:pt x="6801" y="1"/>
                  </a:moveTo>
                  <a:cubicBezTo>
                    <a:pt x="6250" y="1"/>
                    <a:pt x="5880" y="85"/>
                    <a:pt x="5147" y="762"/>
                  </a:cubicBezTo>
                  <a:cubicBezTo>
                    <a:pt x="4169" y="1665"/>
                    <a:pt x="4259" y="2462"/>
                    <a:pt x="4379" y="2763"/>
                  </a:cubicBezTo>
                  <a:cubicBezTo>
                    <a:pt x="4500" y="3064"/>
                    <a:pt x="3747" y="3982"/>
                    <a:pt x="2378" y="4810"/>
                  </a:cubicBezTo>
                  <a:cubicBezTo>
                    <a:pt x="1024" y="5637"/>
                    <a:pt x="2002" y="7819"/>
                    <a:pt x="2062" y="8225"/>
                  </a:cubicBezTo>
                  <a:cubicBezTo>
                    <a:pt x="2122" y="8631"/>
                    <a:pt x="482" y="8586"/>
                    <a:pt x="242" y="9955"/>
                  </a:cubicBezTo>
                  <a:cubicBezTo>
                    <a:pt x="1" y="11324"/>
                    <a:pt x="332" y="12618"/>
                    <a:pt x="2243" y="12964"/>
                  </a:cubicBezTo>
                  <a:cubicBezTo>
                    <a:pt x="2444" y="13000"/>
                    <a:pt x="2664" y="13016"/>
                    <a:pt x="2899" y="13016"/>
                  </a:cubicBezTo>
                  <a:cubicBezTo>
                    <a:pt x="4889" y="13016"/>
                    <a:pt x="7981" y="11841"/>
                    <a:pt x="9811" y="10738"/>
                  </a:cubicBezTo>
                  <a:cubicBezTo>
                    <a:pt x="11857" y="9489"/>
                    <a:pt x="10623" y="7488"/>
                    <a:pt x="10593" y="6841"/>
                  </a:cubicBezTo>
                  <a:cubicBezTo>
                    <a:pt x="10563" y="6179"/>
                    <a:pt x="11120" y="4870"/>
                    <a:pt x="10999" y="3335"/>
                  </a:cubicBezTo>
                  <a:cubicBezTo>
                    <a:pt x="10879" y="1785"/>
                    <a:pt x="10247" y="627"/>
                    <a:pt x="9510" y="537"/>
                  </a:cubicBezTo>
                  <a:cubicBezTo>
                    <a:pt x="9239" y="503"/>
                    <a:pt x="9030" y="492"/>
                    <a:pt x="8874" y="492"/>
                  </a:cubicBezTo>
                  <a:cubicBezTo>
                    <a:pt x="8613" y="492"/>
                    <a:pt x="8502" y="522"/>
                    <a:pt x="8502" y="522"/>
                  </a:cubicBezTo>
                  <a:cubicBezTo>
                    <a:pt x="8502" y="522"/>
                    <a:pt x="8412" y="10"/>
                    <a:pt x="7434" y="10"/>
                  </a:cubicBezTo>
                  <a:cubicBezTo>
                    <a:pt x="7189" y="10"/>
                    <a:pt x="6985" y="1"/>
                    <a:pt x="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639593" y="3019778"/>
              <a:ext cx="308777" cy="352330"/>
            </a:xfrm>
            <a:custGeom>
              <a:avLst/>
              <a:gdLst/>
              <a:ahLst/>
              <a:cxnLst/>
              <a:rect l="l" t="t" r="r" b="b"/>
              <a:pathLst>
                <a:path w="11542" h="13170" extrusionOk="0">
                  <a:moveTo>
                    <a:pt x="7449" y="185"/>
                  </a:moveTo>
                  <a:cubicBezTo>
                    <a:pt x="8321" y="185"/>
                    <a:pt x="8427" y="607"/>
                    <a:pt x="8427" y="622"/>
                  </a:cubicBezTo>
                  <a:cubicBezTo>
                    <a:pt x="8427" y="652"/>
                    <a:pt x="8442" y="667"/>
                    <a:pt x="8457" y="682"/>
                  </a:cubicBezTo>
                  <a:cubicBezTo>
                    <a:pt x="8487" y="697"/>
                    <a:pt x="8517" y="697"/>
                    <a:pt x="8547" y="697"/>
                  </a:cubicBezTo>
                  <a:cubicBezTo>
                    <a:pt x="8547" y="697"/>
                    <a:pt x="8667" y="657"/>
                    <a:pt x="8953" y="657"/>
                  </a:cubicBezTo>
                  <a:cubicBezTo>
                    <a:pt x="9095" y="657"/>
                    <a:pt x="9279" y="667"/>
                    <a:pt x="9510" y="697"/>
                  </a:cubicBezTo>
                  <a:cubicBezTo>
                    <a:pt x="10217" y="772"/>
                    <a:pt x="10804" y="1916"/>
                    <a:pt x="10909" y="3405"/>
                  </a:cubicBezTo>
                  <a:cubicBezTo>
                    <a:pt x="10954" y="4233"/>
                    <a:pt x="10864" y="5060"/>
                    <a:pt x="10653" y="5873"/>
                  </a:cubicBezTo>
                  <a:cubicBezTo>
                    <a:pt x="10563" y="6204"/>
                    <a:pt x="10518" y="6550"/>
                    <a:pt x="10503" y="6911"/>
                  </a:cubicBezTo>
                  <a:cubicBezTo>
                    <a:pt x="10518" y="7106"/>
                    <a:pt x="10578" y="7302"/>
                    <a:pt x="10638" y="7498"/>
                  </a:cubicBezTo>
                  <a:cubicBezTo>
                    <a:pt x="10909" y="8400"/>
                    <a:pt x="11330" y="9769"/>
                    <a:pt x="9766" y="10717"/>
                  </a:cubicBezTo>
                  <a:cubicBezTo>
                    <a:pt x="7834" y="11884"/>
                    <a:pt x="4814" y="12980"/>
                    <a:pt x="2903" y="12980"/>
                  </a:cubicBezTo>
                  <a:cubicBezTo>
                    <a:pt x="2670" y="12980"/>
                    <a:pt x="2454" y="12963"/>
                    <a:pt x="2258" y="12929"/>
                  </a:cubicBezTo>
                  <a:cubicBezTo>
                    <a:pt x="1506" y="12794"/>
                    <a:pt x="964" y="12508"/>
                    <a:pt x="633" y="12041"/>
                  </a:cubicBezTo>
                  <a:cubicBezTo>
                    <a:pt x="302" y="11560"/>
                    <a:pt x="197" y="10883"/>
                    <a:pt x="347" y="10040"/>
                  </a:cubicBezTo>
                  <a:cubicBezTo>
                    <a:pt x="482" y="9228"/>
                    <a:pt x="1144" y="8942"/>
                    <a:pt x="1626" y="8746"/>
                  </a:cubicBezTo>
                  <a:cubicBezTo>
                    <a:pt x="1942" y="8611"/>
                    <a:pt x="2183" y="8506"/>
                    <a:pt x="2152" y="8280"/>
                  </a:cubicBezTo>
                  <a:cubicBezTo>
                    <a:pt x="2137" y="8160"/>
                    <a:pt x="2107" y="8039"/>
                    <a:pt x="2062" y="7919"/>
                  </a:cubicBezTo>
                  <a:cubicBezTo>
                    <a:pt x="1837" y="7182"/>
                    <a:pt x="1355" y="5617"/>
                    <a:pt x="2438" y="4955"/>
                  </a:cubicBezTo>
                  <a:cubicBezTo>
                    <a:pt x="3702" y="4187"/>
                    <a:pt x="4635" y="3194"/>
                    <a:pt x="4470" y="2788"/>
                  </a:cubicBezTo>
                  <a:cubicBezTo>
                    <a:pt x="4439" y="2713"/>
                    <a:pt x="4154" y="1885"/>
                    <a:pt x="5222" y="908"/>
                  </a:cubicBezTo>
                  <a:cubicBezTo>
                    <a:pt x="5929" y="261"/>
                    <a:pt x="6275" y="185"/>
                    <a:pt x="6817" y="185"/>
                  </a:cubicBezTo>
                  <a:close/>
                  <a:moveTo>
                    <a:pt x="6809" y="1"/>
                  </a:moveTo>
                  <a:cubicBezTo>
                    <a:pt x="6250" y="1"/>
                    <a:pt x="5853" y="83"/>
                    <a:pt x="5086" y="772"/>
                  </a:cubicBezTo>
                  <a:cubicBezTo>
                    <a:pt x="3958" y="1810"/>
                    <a:pt x="4229" y="2698"/>
                    <a:pt x="4289" y="2863"/>
                  </a:cubicBezTo>
                  <a:cubicBezTo>
                    <a:pt x="4379" y="3074"/>
                    <a:pt x="3762" y="3947"/>
                    <a:pt x="2348" y="4804"/>
                  </a:cubicBezTo>
                  <a:cubicBezTo>
                    <a:pt x="1144" y="5542"/>
                    <a:pt x="1641" y="7197"/>
                    <a:pt x="1882" y="7979"/>
                  </a:cubicBezTo>
                  <a:cubicBezTo>
                    <a:pt x="1912" y="8099"/>
                    <a:pt x="1942" y="8205"/>
                    <a:pt x="1972" y="8310"/>
                  </a:cubicBezTo>
                  <a:cubicBezTo>
                    <a:pt x="1987" y="8385"/>
                    <a:pt x="1776" y="8491"/>
                    <a:pt x="1551" y="8581"/>
                  </a:cubicBezTo>
                  <a:cubicBezTo>
                    <a:pt x="1054" y="8791"/>
                    <a:pt x="317" y="9107"/>
                    <a:pt x="166" y="10010"/>
                  </a:cubicBezTo>
                  <a:cubicBezTo>
                    <a:pt x="1" y="10913"/>
                    <a:pt x="106" y="11635"/>
                    <a:pt x="482" y="12162"/>
                  </a:cubicBezTo>
                  <a:cubicBezTo>
                    <a:pt x="844" y="12658"/>
                    <a:pt x="1430" y="12974"/>
                    <a:pt x="2228" y="13125"/>
                  </a:cubicBezTo>
                  <a:cubicBezTo>
                    <a:pt x="2453" y="13155"/>
                    <a:pt x="2679" y="13170"/>
                    <a:pt x="2905" y="13170"/>
                  </a:cubicBezTo>
                  <a:cubicBezTo>
                    <a:pt x="4996" y="13170"/>
                    <a:pt x="8171" y="11906"/>
                    <a:pt x="9856" y="10883"/>
                  </a:cubicBezTo>
                  <a:cubicBezTo>
                    <a:pt x="11541" y="9860"/>
                    <a:pt x="11075" y="8340"/>
                    <a:pt x="10804" y="7437"/>
                  </a:cubicBezTo>
                  <a:cubicBezTo>
                    <a:pt x="10744" y="7272"/>
                    <a:pt x="10714" y="7076"/>
                    <a:pt x="10683" y="6896"/>
                  </a:cubicBezTo>
                  <a:cubicBezTo>
                    <a:pt x="10699" y="6565"/>
                    <a:pt x="10759" y="6234"/>
                    <a:pt x="10834" y="5918"/>
                  </a:cubicBezTo>
                  <a:cubicBezTo>
                    <a:pt x="11060" y="5090"/>
                    <a:pt x="11135" y="4233"/>
                    <a:pt x="11105" y="3390"/>
                  </a:cubicBezTo>
                  <a:cubicBezTo>
                    <a:pt x="10984" y="1780"/>
                    <a:pt x="10337" y="607"/>
                    <a:pt x="9540" y="501"/>
                  </a:cubicBezTo>
                  <a:cubicBezTo>
                    <a:pt x="9358" y="476"/>
                    <a:pt x="9180" y="465"/>
                    <a:pt x="9004" y="465"/>
                  </a:cubicBezTo>
                  <a:cubicBezTo>
                    <a:pt x="8861" y="465"/>
                    <a:pt x="8719" y="473"/>
                    <a:pt x="8577" y="486"/>
                  </a:cubicBezTo>
                  <a:cubicBezTo>
                    <a:pt x="8502" y="321"/>
                    <a:pt x="8246" y="5"/>
                    <a:pt x="7449" y="5"/>
                  </a:cubicBezTo>
                  <a:lnTo>
                    <a:pt x="7088" y="5"/>
                  </a:lnTo>
                  <a:cubicBezTo>
                    <a:pt x="6989" y="3"/>
                    <a:pt x="6897" y="1"/>
                    <a:pt x="6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648448" y="2863754"/>
              <a:ext cx="386440" cy="1545224"/>
            </a:xfrm>
            <a:custGeom>
              <a:avLst/>
              <a:gdLst/>
              <a:ahLst/>
              <a:cxnLst/>
              <a:rect l="l" t="t" r="r" b="b"/>
              <a:pathLst>
                <a:path w="14445" h="57760" extrusionOk="0">
                  <a:moveTo>
                    <a:pt x="3792" y="22673"/>
                  </a:moveTo>
                  <a:cubicBezTo>
                    <a:pt x="3792" y="22673"/>
                    <a:pt x="4274" y="24915"/>
                    <a:pt x="4274" y="25156"/>
                  </a:cubicBezTo>
                  <a:cubicBezTo>
                    <a:pt x="4274" y="25396"/>
                    <a:pt x="2514" y="27443"/>
                    <a:pt x="2514" y="27443"/>
                  </a:cubicBezTo>
                  <a:lnTo>
                    <a:pt x="3477" y="23711"/>
                  </a:lnTo>
                  <a:lnTo>
                    <a:pt x="3792" y="22673"/>
                  </a:lnTo>
                  <a:close/>
                  <a:moveTo>
                    <a:pt x="12922" y="1"/>
                  </a:moveTo>
                  <a:cubicBezTo>
                    <a:pt x="12904" y="1"/>
                    <a:pt x="12890" y="5"/>
                    <a:pt x="12880" y="14"/>
                  </a:cubicBezTo>
                  <a:cubicBezTo>
                    <a:pt x="12745" y="149"/>
                    <a:pt x="11225" y="195"/>
                    <a:pt x="11165" y="450"/>
                  </a:cubicBezTo>
                  <a:cubicBezTo>
                    <a:pt x="11090" y="706"/>
                    <a:pt x="10804" y="1067"/>
                    <a:pt x="11014" y="1714"/>
                  </a:cubicBezTo>
                  <a:cubicBezTo>
                    <a:pt x="11150" y="2090"/>
                    <a:pt x="11330" y="2451"/>
                    <a:pt x="11586" y="2767"/>
                  </a:cubicBezTo>
                  <a:cubicBezTo>
                    <a:pt x="11586" y="2767"/>
                    <a:pt x="11902" y="7883"/>
                    <a:pt x="11947" y="8620"/>
                  </a:cubicBezTo>
                  <a:cubicBezTo>
                    <a:pt x="12008" y="9357"/>
                    <a:pt x="12173" y="10366"/>
                    <a:pt x="12173" y="10366"/>
                  </a:cubicBezTo>
                  <a:cubicBezTo>
                    <a:pt x="12173" y="10366"/>
                    <a:pt x="11767" y="13510"/>
                    <a:pt x="11601" y="13751"/>
                  </a:cubicBezTo>
                  <a:cubicBezTo>
                    <a:pt x="11421" y="13992"/>
                    <a:pt x="10729" y="14323"/>
                    <a:pt x="10368" y="14684"/>
                  </a:cubicBezTo>
                  <a:cubicBezTo>
                    <a:pt x="10187" y="14864"/>
                    <a:pt x="10006" y="15075"/>
                    <a:pt x="9871" y="15301"/>
                  </a:cubicBezTo>
                  <a:cubicBezTo>
                    <a:pt x="9749" y="15407"/>
                    <a:pt x="9596" y="15459"/>
                    <a:pt x="9440" y="15459"/>
                  </a:cubicBezTo>
                  <a:cubicBezTo>
                    <a:pt x="9309" y="15459"/>
                    <a:pt x="9176" y="15422"/>
                    <a:pt x="9059" y="15346"/>
                  </a:cubicBezTo>
                  <a:cubicBezTo>
                    <a:pt x="8728" y="15105"/>
                    <a:pt x="8637" y="13961"/>
                    <a:pt x="8637" y="13916"/>
                  </a:cubicBezTo>
                  <a:cubicBezTo>
                    <a:pt x="8637" y="13912"/>
                    <a:pt x="8634" y="13910"/>
                    <a:pt x="8629" y="13910"/>
                  </a:cubicBezTo>
                  <a:cubicBezTo>
                    <a:pt x="8562" y="13910"/>
                    <a:pt x="8099" y="14196"/>
                    <a:pt x="7521" y="14196"/>
                  </a:cubicBezTo>
                  <a:cubicBezTo>
                    <a:pt x="7463" y="14196"/>
                    <a:pt x="7404" y="14194"/>
                    <a:pt x="7343" y="14187"/>
                  </a:cubicBezTo>
                  <a:cubicBezTo>
                    <a:pt x="6877" y="14127"/>
                    <a:pt x="6441" y="13946"/>
                    <a:pt x="6064" y="13676"/>
                  </a:cubicBezTo>
                  <a:cubicBezTo>
                    <a:pt x="6064" y="13676"/>
                    <a:pt x="5989" y="15180"/>
                    <a:pt x="5703" y="15617"/>
                  </a:cubicBezTo>
                  <a:cubicBezTo>
                    <a:pt x="5417" y="16038"/>
                    <a:pt x="4695" y="16369"/>
                    <a:pt x="3446" y="16610"/>
                  </a:cubicBezTo>
                  <a:cubicBezTo>
                    <a:pt x="2198" y="16865"/>
                    <a:pt x="1746" y="17076"/>
                    <a:pt x="1430" y="18656"/>
                  </a:cubicBezTo>
                  <a:cubicBezTo>
                    <a:pt x="1114" y="20236"/>
                    <a:pt x="1370" y="20852"/>
                    <a:pt x="1370" y="22222"/>
                  </a:cubicBezTo>
                  <a:cubicBezTo>
                    <a:pt x="1340" y="23305"/>
                    <a:pt x="1250" y="24373"/>
                    <a:pt x="1114" y="25456"/>
                  </a:cubicBezTo>
                  <a:cubicBezTo>
                    <a:pt x="1114" y="25456"/>
                    <a:pt x="392" y="26344"/>
                    <a:pt x="257" y="28044"/>
                  </a:cubicBezTo>
                  <a:cubicBezTo>
                    <a:pt x="106" y="29729"/>
                    <a:pt x="31" y="33100"/>
                    <a:pt x="31" y="33927"/>
                  </a:cubicBezTo>
                  <a:cubicBezTo>
                    <a:pt x="31" y="34755"/>
                    <a:pt x="1" y="35432"/>
                    <a:pt x="136" y="35627"/>
                  </a:cubicBezTo>
                  <a:cubicBezTo>
                    <a:pt x="287" y="35808"/>
                    <a:pt x="648" y="36515"/>
                    <a:pt x="889" y="36846"/>
                  </a:cubicBezTo>
                  <a:cubicBezTo>
                    <a:pt x="1055" y="37051"/>
                    <a:pt x="1265" y="37186"/>
                    <a:pt x="1449" y="37186"/>
                  </a:cubicBezTo>
                  <a:cubicBezTo>
                    <a:pt x="1550" y="37186"/>
                    <a:pt x="1642" y="37147"/>
                    <a:pt x="1716" y="37057"/>
                  </a:cubicBezTo>
                  <a:cubicBezTo>
                    <a:pt x="1942" y="36801"/>
                    <a:pt x="2168" y="36320"/>
                    <a:pt x="2137" y="36139"/>
                  </a:cubicBezTo>
                  <a:cubicBezTo>
                    <a:pt x="2130" y="36052"/>
                    <a:pt x="2092" y="36015"/>
                    <a:pt x="2045" y="36015"/>
                  </a:cubicBezTo>
                  <a:cubicBezTo>
                    <a:pt x="2004" y="36015"/>
                    <a:pt x="1954" y="36044"/>
                    <a:pt x="1912" y="36094"/>
                  </a:cubicBezTo>
                  <a:cubicBezTo>
                    <a:pt x="1837" y="36169"/>
                    <a:pt x="1761" y="36244"/>
                    <a:pt x="1671" y="36320"/>
                  </a:cubicBezTo>
                  <a:cubicBezTo>
                    <a:pt x="1668" y="36322"/>
                    <a:pt x="1666" y="36323"/>
                    <a:pt x="1663" y="36323"/>
                  </a:cubicBezTo>
                  <a:cubicBezTo>
                    <a:pt x="1592" y="36323"/>
                    <a:pt x="1545" y="35566"/>
                    <a:pt x="1400" y="34740"/>
                  </a:cubicBezTo>
                  <a:cubicBezTo>
                    <a:pt x="1310" y="34213"/>
                    <a:pt x="1144" y="33717"/>
                    <a:pt x="934" y="33235"/>
                  </a:cubicBezTo>
                  <a:lnTo>
                    <a:pt x="1746" y="29579"/>
                  </a:lnTo>
                  <a:lnTo>
                    <a:pt x="1746" y="29579"/>
                  </a:lnTo>
                  <a:cubicBezTo>
                    <a:pt x="1746" y="29580"/>
                    <a:pt x="1536" y="32528"/>
                    <a:pt x="1837" y="33957"/>
                  </a:cubicBezTo>
                  <a:cubicBezTo>
                    <a:pt x="2137" y="35372"/>
                    <a:pt x="3732" y="40352"/>
                    <a:pt x="3898" y="41014"/>
                  </a:cubicBezTo>
                  <a:cubicBezTo>
                    <a:pt x="4048" y="41661"/>
                    <a:pt x="3642" y="42849"/>
                    <a:pt x="3567" y="43782"/>
                  </a:cubicBezTo>
                  <a:cubicBezTo>
                    <a:pt x="3446" y="44820"/>
                    <a:pt x="3461" y="45874"/>
                    <a:pt x="3582" y="46912"/>
                  </a:cubicBezTo>
                  <a:cubicBezTo>
                    <a:pt x="3747" y="48281"/>
                    <a:pt x="4996" y="51230"/>
                    <a:pt x="5071" y="51756"/>
                  </a:cubicBezTo>
                  <a:cubicBezTo>
                    <a:pt x="5147" y="52283"/>
                    <a:pt x="5086" y="54420"/>
                    <a:pt x="5071" y="54480"/>
                  </a:cubicBezTo>
                  <a:cubicBezTo>
                    <a:pt x="5056" y="54540"/>
                    <a:pt x="4364" y="57158"/>
                    <a:pt x="4334" y="57429"/>
                  </a:cubicBezTo>
                  <a:cubicBezTo>
                    <a:pt x="4319" y="57715"/>
                    <a:pt x="4786" y="57760"/>
                    <a:pt x="5417" y="57760"/>
                  </a:cubicBezTo>
                  <a:cubicBezTo>
                    <a:pt x="6049" y="57760"/>
                    <a:pt x="6471" y="57654"/>
                    <a:pt x="6531" y="57519"/>
                  </a:cubicBezTo>
                  <a:cubicBezTo>
                    <a:pt x="6591" y="57384"/>
                    <a:pt x="6516" y="54254"/>
                    <a:pt x="6516" y="54254"/>
                  </a:cubicBezTo>
                  <a:cubicBezTo>
                    <a:pt x="6516" y="54254"/>
                    <a:pt x="6290" y="51937"/>
                    <a:pt x="6335" y="51501"/>
                  </a:cubicBezTo>
                  <a:cubicBezTo>
                    <a:pt x="6365" y="51049"/>
                    <a:pt x="6621" y="47649"/>
                    <a:pt x="6802" y="45227"/>
                  </a:cubicBezTo>
                  <a:cubicBezTo>
                    <a:pt x="6907" y="43707"/>
                    <a:pt x="6907" y="42172"/>
                    <a:pt x="6802" y="40653"/>
                  </a:cubicBezTo>
                  <a:cubicBezTo>
                    <a:pt x="6802" y="40246"/>
                    <a:pt x="6832" y="33491"/>
                    <a:pt x="6832" y="33491"/>
                  </a:cubicBezTo>
                  <a:lnTo>
                    <a:pt x="7494" y="33461"/>
                  </a:lnTo>
                  <a:lnTo>
                    <a:pt x="7494" y="33461"/>
                  </a:lnTo>
                  <a:cubicBezTo>
                    <a:pt x="7494" y="33461"/>
                    <a:pt x="7103" y="39690"/>
                    <a:pt x="7208" y="40908"/>
                  </a:cubicBezTo>
                  <a:cubicBezTo>
                    <a:pt x="7268" y="41631"/>
                    <a:pt x="7388" y="42353"/>
                    <a:pt x="7584" y="43045"/>
                  </a:cubicBezTo>
                  <a:cubicBezTo>
                    <a:pt x="7584" y="43045"/>
                    <a:pt x="9705" y="48356"/>
                    <a:pt x="10337" y="49801"/>
                  </a:cubicBezTo>
                  <a:cubicBezTo>
                    <a:pt x="10969" y="51245"/>
                    <a:pt x="11300" y="53758"/>
                    <a:pt x="11315" y="53818"/>
                  </a:cubicBezTo>
                  <a:cubicBezTo>
                    <a:pt x="11330" y="53878"/>
                    <a:pt x="11240" y="57414"/>
                    <a:pt x="11361" y="57504"/>
                  </a:cubicBezTo>
                  <a:cubicBezTo>
                    <a:pt x="11401" y="57529"/>
                    <a:pt x="11658" y="57537"/>
                    <a:pt x="11984" y="57537"/>
                  </a:cubicBezTo>
                  <a:cubicBezTo>
                    <a:pt x="12634" y="57537"/>
                    <a:pt x="13557" y="57504"/>
                    <a:pt x="13557" y="57504"/>
                  </a:cubicBezTo>
                  <a:cubicBezTo>
                    <a:pt x="13557" y="57504"/>
                    <a:pt x="13579" y="57528"/>
                    <a:pt x="13605" y="57528"/>
                  </a:cubicBezTo>
                  <a:cubicBezTo>
                    <a:pt x="13655" y="57528"/>
                    <a:pt x="13717" y="57435"/>
                    <a:pt x="13647" y="56887"/>
                  </a:cubicBezTo>
                  <a:cubicBezTo>
                    <a:pt x="13557" y="56045"/>
                    <a:pt x="12925" y="53848"/>
                    <a:pt x="12775" y="53141"/>
                  </a:cubicBezTo>
                  <a:cubicBezTo>
                    <a:pt x="12639" y="52434"/>
                    <a:pt x="12760" y="48823"/>
                    <a:pt x="12624" y="47408"/>
                  </a:cubicBezTo>
                  <a:cubicBezTo>
                    <a:pt x="12474" y="45994"/>
                    <a:pt x="12083" y="43963"/>
                    <a:pt x="11240" y="42819"/>
                  </a:cubicBezTo>
                  <a:cubicBezTo>
                    <a:pt x="10383" y="41691"/>
                    <a:pt x="10067" y="41194"/>
                    <a:pt x="10067" y="41194"/>
                  </a:cubicBezTo>
                  <a:cubicBezTo>
                    <a:pt x="10067" y="41194"/>
                    <a:pt x="11782" y="37087"/>
                    <a:pt x="12128" y="34544"/>
                  </a:cubicBezTo>
                  <a:cubicBezTo>
                    <a:pt x="12474" y="32001"/>
                    <a:pt x="12203" y="30151"/>
                    <a:pt x="12053" y="29549"/>
                  </a:cubicBezTo>
                  <a:cubicBezTo>
                    <a:pt x="11992" y="29293"/>
                    <a:pt x="11902" y="29052"/>
                    <a:pt x="11797" y="28797"/>
                  </a:cubicBezTo>
                  <a:cubicBezTo>
                    <a:pt x="11797" y="28797"/>
                    <a:pt x="10924" y="26344"/>
                    <a:pt x="10819" y="25667"/>
                  </a:cubicBezTo>
                  <a:cubicBezTo>
                    <a:pt x="10729" y="24990"/>
                    <a:pt x="11315" y="22989"/>
                    <a:pt x="11315" y="22989"/>
                  </a:cubicBezTo>
                  <a:lnTo>
                    <a:pt x="11631" y="19032"/>
                  </a:lnTo>
                  <a:cubicBezTo>
                    <a:pt x="11631" y="19032"/>
                    <a:pt x="14114" y="14052"/>
                    <a:pt x="14279" y="12833"/>
                  </a:cubicBezTo>
                  <a:cubicBezTo>
                    <a:pt x="14370" y="12261"/>
                    <a:pt x="14430" y="11675"/>
                    <a:pt x="14445" y="11088"/>
                  </a:cubicBezTo>
                  <a:cubicBezTo>
                    <a:pt x="14445" y="10877"/>
                    <a:pt x="12850" y="2241"/>
                    <a:pt x="12850" y="2241"/>
                  </a:cubicBezTo>
                  <a:cubicBezTo>
                    <a:pt x="12850" y="2241"/>
                    <a:pt x="13843" y="1188"/>
                    <a:pt x="13828" y="902"/>
                  </a:cubicBezTo>
                  <a:cubicBezTo>
                    <a:pt x="13814" y="638"/>
                    <a:pt x="13132" y="1"/>
                    <a:pt x="1292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646843" y="2861613"/>
              <a:ext cx="391282" cy="1549799"/>
            </a:xfrm>
            <a:custGeom>
              <a:avLst/>
              <a:gdLst/>
              <a:ahLst/>
              <a:cxnLst/>
              <a:rect l="l" t="t" r="r" b="b"/>
              <a:pathLst>
                <a:path w="14626" h="57931" extrusionOk="0">
                  <a:moveTo>
                    <a:pt x="3837" y="23129"/>
                  </a:moveTo>
                  <a:cubicBezTo>
                    <a:pt x="4018" y="24002"/>
                    <a:pt x="4259" y="25100"/>
                    <a:pt x="4244" y="25236"/>
                  </a:cubicBezTo>
                  <a:cubicBezTo>
                    <a:pt x="4214" y="25386"/>
                    <a:pt x="3521" y="26274"/>
                    <a:pt x="2769" y="27161"/>
                  </a:cubicBezTo>
                  <a:lnTo>
                    <a:pt x="3627" y="23836"/>
                  </a:lnTo>
                  <a:lnTo>
                    <a:pt x="3837" y="23129"/>
                  </a:lnTo>
                  <a:close/>
                  <a:moveTo>
                    <a:pt x="3852" y="22663"/>
                  </a:moveTo>
                  <a:cubicBezTo>
                    <a:pt x="3822" y="22663"/>
                    <a:pt x="3777" y="22693"/>
                    <a:pt x="3762" y="22723"/>
                  </a:cubicBezTo>
                  <a:lnTo>
                    <a:pt x="3446" y="23776"/>
                  </a:lnTo>
                  <a:lnTo>
                    <a:pt x="2483" y="27492"/>
                  </a:lnTo>
                  <a:cubicBezTo>
                    <a:pt x="2468" y="27538"/>
                    <a:pt x="2483" y="27583"/>
                    <a:pt x="2528" y="27598"/>
                  </a:cubicBezTo>
                  <a:cubicBezTo>
                    <a:pt x="2544" y="27613"/>
                    <a:pt x="2559" y="27613"/>
                    <a:pt x="2574" y="27613"/>
                  </a:cubicBezTo>
                  <a:cubicBezTo>
                    <a:pt x="2604" y="27613"/>
                    <a:pt x="2619" y="27598"/>
                    <a:pt x="2649" y="27583"/>
                  </a:cubicBezTo>
                  <a:cubicBezTo>
                    <a:pt x="3175" y="26966"/>
                    <a:pt x="4424" y="25491"/>
                    <a:pt x="4424" y="25236"/>
                  </a:cubicBezTo>
                  <a:cubicBezTo>
                    <a:pt x="4424" y="24995"/>
                    <a:pt x="3988" y="22964"/>
                    <a:pt x="3943" y="22738"/>
                  </a:cubicBezTo>
                  <a:cubicBezTo>
                    <a:pt x="3943" y="22693"/>
                    <a:pt x="3898" y="22663"/>
                    <a:pt x="3852" y="22663"/>
                  </a:cubicBezTo>
                  <a:close/>
                  <a:moveTo>
                    <a:pt x="12955" y="154"/>
                  </a:moveTo>
                  <a:cubicBezTo>
                    <a:pt x="13091" y="199"/>
                    <a:pt x="13211" y="275"/>
                    <a:pt x="13301" y="380"/>
                  </a:cubicBezTo>
                  <a:cubicBezTo>
                    <a:pt x="13557" y="591"/>
                    <a:pt x="13768" y="846"/>
                    <a:pt x="13768" y="967"/>
                  </a:cubicBezTo>
                  <a:cubicBezTo>
                    <a:pt x="13783" y="1117"/>
                    <a:pt x="13286" y="1734"/>
                    <a:pt x="12820" y="2231"/>
                  </a:cubicBezTo>
                  <a:cubicBezTo>
                    <a:pt x="12805" y="2246"/>
                    <a:pt x="12790" y="2276"/>
                    <a:pt x="12805" y="2306"/>
                  </a:cubicBezTo>
                  <a:cubicBezTo>
                    <a:pt x="13241" y="4698"/>
                    <a:pt x="14370" y="10927"/>
                    <a:pt x="14385" y="11138"/>
                  </a:cubicBezTo>
                  <a:cubicBezTo>
                    <a:pt x="14370" y="11724"/>
                    <a:pt x="14324" y="12296"/>
                    <a:pt x="14219" y="12883"/>
                  </a:cubicBezTo>
                  <a:cubicBezTo>
                    <a:pt x="14069" y="14072"/>
                    <a:pt x="11616" y="18992"/>
                    <a:pt x="11586" y="19037"/>
                  </a:cubicBezTo>
                  <a:cubicBezTo>
                    <a:pt x="11586" y="19052"/>
                    <a:pt x="11586" y="19067"/>
                    <a:pt x="11586" y="19082"/>
                  </a:cubicBezTo>
                  <a:lnTo>
                    <a:pt x="11285" y="23024"/>
                  </a:lnTo>
                  <a:cubicBezTo>
                    <a:pt x="11225" y="23189"/>
                    <a:pt x="10683" y="25070"/>
                    <a:pt x="10789" y="25747"/>
                  </a:cubicBezTo>
                  <a:cubicBezTo>
                    <a:pt x="10894" y="26409"/>
                    <a:pt x="11736" y="28786"/>
                    <a:pt x="11782" y="28907"/>
                  </a:cubicBezTo>
                  <a:cubicBezTo>
                    <a:pt x="11872" y="29147"/>
                    <a:pt x="11947" y="29388"/>
                    <a:pt x="12007" y="29644"/>
                  </a:cubicBezTo>
                  <a:cubicBezTo>
                    <a:pt x="12188" y="30276"/>
                    <a:pt x="12429" y="32111"/>
                    <a:pt x="12098" y="34594"/>
                  </a:cubicBezTo>
                  <a:cubicBezTo>
                    <a:pt x="11752" y="37092"/>
                    <a:pt x="10066" y="41184"/>
                    <a:pt x="10036" y="41214"/>
                  </a:cubicBezTo>
                  <a:cubicBezTo>
                    <a:pt x="10036" y="41244"/>
                    <a:pt x="10036" y="41274"/>
                    <a:pt x="10036" y="41304"/>
                  </a:cubicBezTo>
                  <a:cubicBezTo>
                    <a:pt x="10051" y="41304"/>
                    <a:pt x="10352" y="41816"/>
                    <a:pt x="11210" y="42944"/>
                  </a:cubicBezTo>
                  <a:cubicBezTo>
                    <a:pt x="12158" y="44193"/>
                    <a:pt x="12474" y="46525"/>
                    <a:pt x="12579" y="47473"/>
                  </a:cubicBezTo>
                  <a:cubicBezTo>
                    <a:pt x="12639" y="48165"/>
                    <a:pt x="12654" y="49399"/>
                    <a:pt x="12654" y="50573"/>
                  </a:cubicBezTo>
                  <a:cubicBezTo>
                    <a:pt x="12654" y="51746"/>
                    <a:pt x="12669" y="52860"/>
                    <a:pt x="12730" y="53221"/>
                  </a:cubicBezTo>
                  <a:cubicBezTo>
                    <a:pt x="12790" y="53492"/>
                    <a:pt x="12910" y="53958"/>
                    <a:pt x="13045" y="54500"/>
                  </a:cubicBezTo>
                  <a:cubicBezTo>
                    <a:pt x="13271" y="55357"/>
                    <a:pt x="13542" y="56441"/>
                    <a:pt x="13617" y="56952"/>
                  </a:cubicBezTo>
                  <a:cubicBezTo>
                    <a:pt x="13647" y="57133"/>
                    <a:pt x="13647" y="57298"/>
                    <a:pt x="13632" y="57464"/>
                  </a:cubicBezTo>
                  <a:lnTo>
                    <a:pt x="13602" y="57464"/>
                  </a:lnTo>
                  <a:cubicBezTo>
                    <a:pt x="13010" y="57493"/>
                    <a:pt x="12373" y="57509"/>
                    <a:pt x="11948" y="57509"/>
                  </a:cubicBezTo>
                  <a:cubicBezTo>
                    <a:pt x="11714" y="57509"/>
                    <a:pt x="11545" y="57504"/>
                    <a:pt x="11481" y="57494"/>
                  </a:cubicBezTo>
                  <a:cubicBezTo>
                    <a:pt x="11421" y="57223"/>
                    <a:pt x="11436" y="55493"/>
                    <a:pt x="11451" y="54650"/>
                  </a:cubicBezTo>
                  <a:cubicBezTo>
                    <a:pt x="11451" y="53883"/>
                    <a:pt x="11451" y="53868"/>
                    <a:pt x="11451" y="53853"/>
                  </a:cubicBezTo>
                  <a:cubicBezTo>
                    <a:pt x="11451" y="53838"/>
                    <a:pt x="11436" y="53792"/>
                    <a:pt x="11436" y="53702"/>
                  </a:cubicBezTo>
                  <a:cubicBezTo>
                    <a:pt x="11165" y="51957"/>
                    <a:pt x="10834" y="50663"/>
                    <a:pt x="10473" y="49835"/>
                  </a:cubicBezTo>
                  <a:cubicBezTo>
                    <a:pt x="9856" y="48406"/>
                    <a:pt x="7749" y="43125"/>
                    <a:pt x="7734" y="43080"/>
                  </a:cubicBezTo>
                  <a:cubicBezTo>
                    <a:pt x="7539" y="42388"/>
                    <a:pt x="7403" y="41681"/>
                    <a:pt x="7358" y="40973"/>
                  </a:cubicBezTo>
                  <a:cubicBezTo>
                    <a:pt x="7253" y="39770"/>
                    <a:pt x="7644" y="33601"/>
                    <a:pt x="7644" y="33526"/>
                  </a:cubicBezTo>
                  <a:cubicBezTo>
                    <a:pt x="7644" y="33511"/>
                    <a:pt x="7629" y="33481"/>
                    <a:pt x="7614" y="33466"/>
                  </a:cubicBezTo>
                  <a:cubicBezTo>
                    <a:pt x="7599" y="33451"/>
                    <a:pt x="7569" y="33435"/>
                    <a:pt x="7539" y="33435"/>
                  </a:cubicBezTo>
                  <a:lnTo>
                    <a:pt x="6892" y="33451"/>
                  </a:lnTo>
                  <a:cubicBezTo>
                    <a:pt x="6847" y="33451"/>
                    <a:pt x="6801" y="33496"/>
                    <a:pt x="6801" y="33541"/>
                  </a:cubicBezTo>
                  <a:cubicBezTo>
                    <a:pt x="6801" y="33616"/>
                    <a:pt x="6756" y="40311"/>
                    <a:pt x="6756" y="40703"/>
                  </a:cubicBezTo>
                  <a:cubicBezTo>
                    <a:pt x="6756" y="40793"/>
                    <a:pt x="6771" y="40943"/>
                    <a:pt x="6771" y="41139"/>
                  </a:cubicBezTo>
                  <a:cubicBezTo>
                    <a:pt x="6862" y="42523"/>
                    <a:pt x="6862" y="43907"/>
                    <a:pt x="6756" y="45277"/>
                  </a:cubicBezTo>
                  <a:cubicBezTo>
                    <a:pt x="6681" y="46345"/>
                    <a:pt x="6591" y="47594"/>
                    <a:pt x="6501" y="48707"/>
                  </a:cubicBezTo>
                  <a:cubicBezTo>
                    <a:pt x="6395" y="50106"/>
                    <a:pt x="6320" y="51295"/>
                    <a:pt x="6290" y="51551"/>
                  </a:cubicBezTo>
                  <a:cubicBezTo>
                    <a:pt x="6260" y="52002"/>
                    <a:pt x="6486" y="54244"/>
                    <a:pt x="6486" y="54334"/>
                  </a:cubicBezTo>
                  <a:cubicBezTo>
                    <a:pt x="6501" y="55493"/>
                    <a:pt x="6546" y="57403"/>
                    <a:pt x="6501" y="57539"/>
                  </a:cubicBezTo>
                  <a:cubicBezTo>
                    <a:pt x="6486" y="57599"/>
                    <a:pt x="6185" y="57734"/>
                    <a:pt x="5477" y="57734"/>
                  </a:cubicBezTo>
                  <a:cubicBezTo>
                    <a:pt x="5207" y="57734"/>
                    <a:pt x="4650" y="57734"/>
                    <a:pt x="4515" y="57584"/>
                  </a:cubicBezTo>
                  <a:cubicBezTo>
                    <a:pt x="4499" y="57569"/>
                    <a:pt x="4484" y="57539"/>
                    <a:pt x="4484" y="57509"/>
                  </a:cubicBezTo>
                  <a:cubicBezTo>
                    <a:pt x="4515" y="57253"/>
                    <a:pt x="5177" y="54710"/>
                    <a:pt x="5222" y="54575"/>
                  </a:cubicBezTo>
                  <a:cubicBezTo>
                    <a:pt x="5252" y="54485"/>
                    <a:pt x="5297" y="52318"/>
                    <a:pt x="5222" y="51806"/>
                  </a:cubicBezTo>
                  <a:cubicBezTo>
                    <a:pt x="5101" y="51340"/>
                    <a:pt x="4951" y="50889"/>
                    <a:pt x="4770" y="50437"/>
                  </a:cubicBezTo>
                  <a:cubicBezTo>
                    <a:pt x="4379" y="49339"/>
                    <a:pt x="3837" y="47819"/>
                    <a:pt x="3732" y="46962"/>
                  </a:cubicBezTo>
                  <a:cubicBezTo>
                    <a:pt x="3612" y="45939"/>
                    <a:pt x="3597" y="44885"/>
                    <a:pt x="3717" y="43847"/>
                  </a:cubicBezTo>
                  <a:cubicBezTo>
                    <a:pt x="3762" y="43486"/>
                    <a:pt x="3822" y="43110"/>
                    <a:pt x="3898" y="42749"/>
                  </a:cubicBezTo>
                  <a:cubicBezTo>
                    <a:pt x="4033" y="42102"/>
                    <a:pt x="4153" y="41485"/>
                    <a:pt x="4048" y="41064"/>
                  </a:cubicBezTo>
                  <a:cubicBezTo>
                    <a:pt x="3988" y="40838"/>
                    <a:pt x="3762" y="40101"/>
                    <a:pt x="3476" y="39168"/>
                  </a:cubicBezTo>
                  <a:cubicBezTo>
                    <a:pt x="2935" y="37377"/>
                    <a:pt x="2197" y="34925"/>
                    <a:pt x="1987" y="34007"/>
                  </a:cubicBezTo>
                  <a:cubicBezTo>
                    <a:pt x="1686" y="32608"/>
                    <a:pt x="1912" y="29674"/>
                    <a:pt x="1912" y="29644"/>
                  </a:cubicBezTo>
                  <a:cubicBezTo>
                    <a:pt x="1912" y="29599"/>
                    <a:pt x="1881" y="29554"/>
                    <a:pt x="1821" y="29554"/>
                  </a:cubicBezTo>
                  <a:lnTo>
                    <a:pt x="1806" y="29554"/>
                  </a:lnTo>
                  <a:cubicBezTo>
                    <a:pt x="1776" y="29569"/>
                    <a:pt x="1746" y="29599"/>
                    <a:pt x="1731" y="29629"/>
                  </a:cubicBezTo>
                  <a:lnTo>
                    <a:pt x="904" y="33285"/>
                  </a:lnTo>
                  <a:cubicBezTo>
                    <a:pt x="904" y="33315"/>
                    <a:pt x="904" y="33330"/>
                    <a:pt x="904" y="33345"/>
                  </a:cubicBezTo>
                  <a:cubicBezTo>
                    <a:pt x="1129" y="33827"/>
                    <a:pt x="1280" y="34323"/>
                    <a:pt x="1370" y="34835"/>
                  </a:cubicBezTo>
                  <a:cubicBezTo>
                    <a:pt x="1445" y="35196"/>
                    <a:pt x="1475" y="35542"/>
                    <a:pt x="1520" y="35813"/>
                  </a:cubicBezTo>
                  <a:cubicBezTo>
                    <a:pt x="1581" y="36354"/>
                    <a:pt x="1611" y="36445"/>
                    <a:pt x="1686" y="36490"/>
                  </a:cubicBezTo>
                  <a:cubicBezTo>
                    <a:pt x="1699" y="36494"/>
                    <a:pt x="1711" y="36496"/>
                    <a:pt x="1722" y="36496"/>
                  </a:cubicBezTo>
                  <a:cubicBezTo>
                    <a:pt x="1749" y="36496"/>
                    <a:pt x="1770" y="36485"/>
                    <a:pt x="1791" y="36475"/>
                  </a:cubicBezTo>
                  <a:cubicBezTo>
                    <a:pt x="1851" y="36430"/>
                    <a:pt x="1912" y="36384"/>
                    <a:pt x="1957" y="36324"/>
                  </a:cubicBezTo>
                  <a:lnTo>
                    <a:pt x="2047" y="36234"/>
                  </a:lnTo>
                  <a:cubicBezTo>
                    <a:pt x="2077" y="36189"/>
                    <a:pt x="2107" y="36174"/>
                    <a:pt x="2107" y="36174"/>
                  </a:cubicBezTo>
                  <a:cubicBezTo>
                    <a:pt x="2107" y="36204"/>
                    <a:pt x="2107" y="36219"/>
                    <a:pt x="2122" y="36234"/>
                  </a:cubicBezTo>
                  <a:cubicBezTo>
                    <a:pt x="2137" y="36369"/>
                    <a:pt x="1927" y="36821"/>
                    <a:pt x="1716" y="37077"/>
                  </a:cubicBezTo>
                  <a:cubicBezTo>
                    <a:pt x="1671" y="37137"/>
                    <a:pt x="1596" y="37167"/>
                    <a:pt x="1505" y="37167"/>
                  </a:cubicBezTo>
                  <a:cubicBezTo>
                    <a:pt x="1310" y="37137"/>
                    <a:pt x="1144" y="37031"/>
                    <a:pt x="1039" y="36866"/>
                  </a:cubicBezTo>
                  <a:cubicBezTo>
                    <a:pt x="873" y="36625"/>
                    <a:pt x="708" y="36384"/>
                    <a:pt x="573" y="36129"/>
                  </a:cubicBezTo>
                  <a:cubicBezTo>
                    <a:pt x="482" y="35963"/>
                    <a:pt x="392" y="35798"/>
                    <a:pt x="287" y="35632"/>
                  </a:cubicBezTo>
                  <a:cubicBezTo>
                    <a:pt x="181" y="35512"/>
                    <a:pt x="196" y="34985"/>
                    <a:pt x="196" y="34429"/>
                  </a:cubicBezTo>
                  <a:lnTo>
                    <a:pt x="196" y="34007"/>
                  </a:lnTo>
                  <a:cubicBezTo>
                    <a:pt x="196" y="33150"/>
                    <a:pt x="257" y="29764"/>
                    <a:pt x="407" y="28124"/>
                  </a:cubicBezTo>
                  <a:cubicBezTo>
                    <a:pt x="542" y="26484"/>
                    <a:pt x="1250" y="25597"/>
                    <a:pt x="1250" y="25582"/>
                  </a:cubicBezTo>
                  <a:cubicBezTo>
                    <a:pt x="1250" y="25567"/>
                    <a:pt x="1265" y="25552"/>
                    <a:pt x="1265" y="25536"/>
                  </a:cubicBezTo>
                  <a:cubicBezTo>
                    <a:pt x="1400" y="24468"/>
                    <a:pt x="1490" y="23385"/>
                    <a:pt x="1520" y="22302"/>
                  </a:cubicBezTo>
                  <a:cubicBezTo>
                    <a:pt x="1520" y="21850"/>
                    <a:pt x="1490" y="21489"/>
                    <a:pt x="1460" y="21143"/>
                  </a:cubicBezTo>
                  <a:cubicBezTo>
                    <a:pt x="1385" y="20346"/>
                    <a:pt x="1415" y="19548"/>
                    <a:pt x="1581" y="18751"/>
                  </a:cubicBezTo>
                  <a:cubicBezTo>
                    <a:pt x="1912" y="17186"/>
                    <a:pt x="2333" y="17021"/>
                    <a:pt x="3521" y="16780"/>
                  </a:cubicBezTo>
                  <a:cubicBezTo>
                    <a:pt x="4800" y="16524"/>
                    <a:pt x="5538" y="16193"/>
                    <a:pt x="5839" y="15742"/>
                  </a:cubicBezTo>
                  <a:cubicBezTo>
                    <a:pt x="6094" y="15381"/>
                    <a:pt x="6185" y="14327"/>
                    <a:pt x="6215" y="13921"/>
                  </a:cubicBezTo>
                  <a:cubicBezTo>
                    <a:pt x="6561" y="14147"/>
                    <a:pt x="6967" y="14282"/>
                    <a:pt x="7373" y="14327"/>
                  </a:cubicBezTo>
                  <a:cubicBezTo>
                    <a:pt x="7433" y="14332"/>
                    <a:pt x="7494" y="14334"/>
                    <a:pt x="7554" y="14334"/>
                  </a:cubicBezTo>
                  <a:cubicBezTo>
                    <a:pt x="7914" y="14334"/>
                    <a:pt x="8270" y="14256"/>
                    <a:pt x="8592" y="14102"/>
                  </a:cubicBezTo>
                  <a:cubicBezTo>
                    <a:pt x="8622" y="14418"/>
                    <a:pt x="8727" y="15245"/>
                    <a:pt x="9058" y="15486"/>
                  </a:cubicBezTo>
                  <a:cubicBezTo>
                    <a:pt x="9184" y="15572"/>
                    <a:pt x="9330" y="15614"/>
                    <a:pt x="9476" y="15614"/>
                  </a:cubicBezTo>
                  <a:cubicBezTo>
                    <a:pt x="9662" y="15614"/>
                    <a:pt x="9848" y="15546"/>
                    <a:pt x="9991" y="15411"/>
                  </a:cubicBezTo>
                  <a:cubicBezTo>
                    <a:pt x="10006" y="15396"/>
                    <a:pt x="10021" y="15381"/>
                    <a:pt x="10036" y="15350"/>
                  </a:cubicBezTo>
                  <a:cubicBezTo>
                    <a:pt x="10157" y="15155"/>
                    <a:pt x="10322" y="14974"/>
                    <a:pt x="10488" y="14809"/>
                  </a:cubicBezTo>
                  <a:cubicBezTo>
                    <a:pt x="10683" y="14628"/>
                    <a:pt x="10909" y="14463"/>
                    <a:pt x="11135" y="14327"/>
                  </a:cubicBezTo>
                  <a:cubicBezTo>
                    <a:pt x="11345" y="14207"/>
                    <a:pt x="11556" y="14041"/>
                    <a:pt x="11721" y="13861"/>
                  </a:cubicBezTo>
                  <a:cubicBezTo>
                    <a:pt x="11902" y="13605"/>
                    <a:pt x="12248" y="10957"/>
                    <a:pt x="12308" y="10430"/>
                  </a:cubicBezTo>
                  <a:cubicBezTo>
                    <a:pt x="12308" y="10415"/>
                    <a:pt x="12308" y="10415"/>
                    <a:pt x="12308" y="10400"/>
                  </a:cubicBezTo>
                  <a:cubicBezTo>
                    <a:pt x="12308" y="10385"/>
                    <a:pt x="12128" y="9392"/>
                    <a:pt x="12083" y="8670"/>
                  </a:cubicBezTo>
                  <a:cubicBezTo>
                    <a:pt x="12022" y="7948"/>
                    <a:pt x="11721" y="2862"/>
                    <a:pt x="11721" y="2817"/>
                  </a:cubicBezTo>
                  <a:cubicBezTo>
                    <a:pt x="11721" y="2802"/>
                    <a:pt x="11706" y="2772"/>
                    <a:pt x="11691" y="2757"/>
                  </a:cubicBezTo>
                  <a:cubicBezTo>
                    <a:pt x="11451" y="2456"/>
                    <a:pt x="11255" y="2110"/>
                    <a:pt x="11135" y="1734"/>
                  </a:cubicBezTo>
                  <a:cubicBezTo>
                    <a:pt x="11014" y="1403"/>
                    <a:pt x="11044" y="1027"/>
                    <a:pt x="11210" y="726"/>
                  </a:cubicBezTo>
                  <a:cubicBezTo>
                    <a:pt x="11240" y="666"/>
                    <a:pt x="11255" y="591"/>
                    <a:pt x="11270" y="530"/>
                  </a:cubicBezTo>
                  <a:cubicBezTo>
                    <a:pt x="11345" y="425"/>
                    <a:pt x="11977" y="335"/>
                    <a:pt x="12278" y="305"/>
                  </a:cubicBezTo>
                  <a:cubicBezTo>
                    <a:pt x="12699" y="244"/>
                    <a:pt x="12880" y="214"/>
                    <a:pt x="12955" y="154"/>
                  </a:cubicBezTo>
                  <a:close/>
                  <a:moveTo>
                    <a:pt x="13017" y="0"/>
                  </a:moveTo>
                  <a:cubicBezTo>
                    <a:pt x="12978" y="0"/>
                    <a:pt x="12940" y="11"/>
                    <a:pt x="12910" y="34"/>
                  </a:cubicBezTo>
                  <a:cubicBezTo>
                    <a:pt x="12714" y="94"/>
                    <a:pt x="12519" y="124"/>
                    <a:pt x="12308" y="139"/>
                  </a:cubicBezTo>
                  <a:cubicBezTo>
                    <a:pt x="11631" y="244"/>
                    <a:pt x="11210" y="320"/>
                    <a:pt x="11150" y="500"/>
                  </a:cubicBezTo>
                  <a:cubicBezTo>
                    <a:pt x="11135" y="560"/>
                    <a:pt x="11120" y="621"/>
                    <a:pt x="11090" y="666"/>
                  </a:cubicBezTo>
                  <a:cubicBezTo>
                    <a:pt x="10909" y="1027"/>
                    <a:pt x="10879" y="1448"/>
                    <a:pt x="11014" y="1824"/>
                  </a:cubicBezTo>
                  <a:cubicBezTo>
                    <a:pt x="11135" y="2200"/>
                    <a:pt x="11330" y="2562"/>
                    <a:pt x="11571" y="2893"/>
                  </a:cubicBezTo>
                  <a:cubicBezTo>
                    <a:pt x="11601" y="3314"/>
                    <a:pt x="11887" y="8038"/>
                    <a:pt x="11932" y="8715"/>
                  </a:cubicBezTo>
                  <a:cubicBezTo>
                    <a:pt x="11977" y="9407"/>
                    <a:pt x="12143" y="10325"/>
                    <a:pt x="12158" y="10446"/>
                  </a:cubicBezTo>
                  <a:cubicBezTo>
                    <a:pt x="11962" y="11965"/>
                    <a:pt x="11706" y="13635"/>
                    <a:pt x="11601" y="13786"/>
                  </a:cubicBezTo>
                  <a:cubicBezTo>
                    <a:pt x="11436" y="13951"/>
                    <a:pt x="11270" y="14087"/>
                    <a:pt x="11059" y="14207"/>
                  </a:cubicBezTo>
                  <a:cubicBezTo>
                    <a:pt x="10819" y="14357"/>
                    <a:pt x="10593" y="14523"/>
                    <a:pt x="10382" y="14719"/>
                  </a:cubicBezTo>
                  <a:cubicBezTo>
                    <a:pt x="10202" y="14884"/>
                    <a:pt x="10051" y="15065"/>
                    <a:pt x="9916" y="15275"/>
                  </a:cubicBezTo>
                  <a:cubicBezTo>
                    <a:pt x="9901" y="15290"/>
                    <a:pt x="9886" y="15305"/>
                    <a:pt x="9871" y="15320"/>
                  </a:cubicBezTo>
                  <a:cubicBezTo>
                    <a:pt x="9773" y="15410"/>
                    <a:pt x="9645" y="15451"/>
                    <a:pt x="9515" y="15451"/>
                  </a:cubicBezTo>
                  <a:cubicBezTo>
                    <a:pt x="9404" y="15451"/>
                    <a:pt x="9291" y="15421"/>
                    <a:pt x="9194" y="15366"/>
                  </a:cubicBezTo>
                  <a:cubicBezTo>
                    <a:pt x="8923" y="15155"/>
                    <a:pt x="8803" y="14192"/>
                    <a:pt x="8803" y="13996"/>
                  </a:cubicBezTo>
                  <a:cubicBezTo>
                    <a:pt x="8803" y="13966"/>
                    <a:pt x="8788" y="13936"/>
                    <a:pt x="8757" y="13921"/>
                  </a:cubicBezTo>
                  <a:cubicBezTo>
                    <a:pt x="8742" y="13905"/>
                    <a:pt x="8726" y="13899"/>
                    <a:pt x="8708" y="13899"/>
                  </a:cubicBezTo>
                  <a:cubicBezTo>
                    <a:pt x="8674" y="13899"/>
                    <a:pt x="8630" y="13922"/>
                    <a:pt x="8562" y="13951"/>
                  </a:cubicBezTo>
                  <a:cubicBezTo>
                    <a:pt x="8247" y="14096"/>
                    <a:pt x="7921" y="14183"/>
                    <a:pt x="7583" y="14183"/>
                  </a:cubicBezTo>
                  <a:cubicBezTo>
                    <a:pt x="7533" y="14183"/>
                    <a:pt x="7483" y="14181"/>
                    <a:pt x="7433" y="14177"/>
                  </a:cubicBezTo>
                  <a:cubicBezTo>
                    <a:pt x="6982" y="14117"/>
                    <a:pt x="6561" y="13951"/>
                    <a:pt x="6200" y="13680"/>
                  </a:cubicBezTo>
                  <a:cubicBezTo>
                    <a:pt x="6178" y="13670"/>
                    <a:pt x="6157" y="13659"/>
                    <a:pt x="6136" y="13659"/>
                  </a:cubicBezTo>
                  <a:cubicBezTo>
                    <a:pt x="6127" y="13659"/>
                    <a:pt x="6118" y="13661"/>
                    <a:pt x="6109" y="13665"/>
                  </a:cubicBezTo>
                  <a:cubicBezTo>
                    <a:pt x="6064" y="13680"/>
                    <a:pt x="6049" y="13710"/>
                    <a:pt x="6049" y="13756"/>
                  </a:cubicBezTo>
                  <a:cubicBezTo>
                    <a:pt x="6034" y="14162"/>
                    <a:pt x="5929" y="15305"/>
                    <a:pt x="5703" y="15636"/>
                  </a:cubicBezTo>
                  <a:cubicBezTo>
                    <a:pt x="5432" y="16043"/>
                    <a:pt x="4710" y="16359"/>
                    <a:pt x="3506" y="16614"/>
                  </a:cubicBezTo>
                  <a:cubicBezTo>
                    <a:pt x="2228" y="16855"/>
                    <a:pt x="1746" y="17096"/>
                    <a:pt x="1415" y="18721"/>
                  </a:cubicBezTo>
                  <a:cubicBezTo>
                    <a:pt x="1250" y="19533"/>
                    <a:pt x="1204" y="20361"/>
                    <a:pt x="1295" y="21173"/>
                  </a:cubicBezTo>
                  <a:cubicBezTo>
                    <a:pt x="1310" y="21504"/>
                    <a:pt x="1340" y="21865"/>
                    <a:pt x="1340" y="22302"/>
                  </a:cubicBezTo>
                  <a:cubicBezTo>
                    <a:pt x="1325" y="23370"/>
                    <a:pt x="1235" y="24438"/>
                    <a:pt x="1099" y="25491"/>
                  </a:cubicBezTo>
                  <a:cubicBezTo>
                    <a:pt x="979" y="25642"/>
                    <a:pt x="362" y="26545"/>
                    <a:pt x="226" y="28109"/>
                  </a:cubicBezTo>
                  <a:cubicBezTo>
                    <a:pt x="91" y="29779"/>
                    <a:pt x="16" y="33150"/>
                    <a:pt x="16" y="34007"/>
                  </a:cubicBezTo>
                  <a:lnTo>
                    <a:pt x="16" y="34429"/>
                  </a:lnTo>
                  <a:cubicBezTo>
                    <a:pt x="1" y="35196"/>
                    <a:pt x="16" y="35587"/>
                    <a:pt x="136" y="35753"/>
                  </a:cubicBezTo>
                  <a:cubicBezTo>
                    <a:pt x="196" y="35843"/>
                    <a:pt x="302" y="36023"/>
                    <a:pt x="422" y="36219"/>
                  </a:cubicBezTo>
                  <a:cubicBezTo>
                    <a:pt x="573" y="36475"/>
                    <a:pt x="723" y="36731"/>
                    <a:pt x="904" y="36986"/>
                  </a:cubicBezTo>
                  <a:cubicBezTo>
                    <a:pt x="1039" y="37182"/>
                    <a:pt x="1265" y="37332"/>
                    <a:pt x="1520" y="37362"/>
                  </a:cubicBezTo>
                  <a:cubicBezTo>
                    <a:pt x="1656" y="37362"/>
                    <a:pt x="1776" y="37302"/>
                    <a:pt x="1866" y="37197"/>
                  </a:cubicBezTo>
                  <a:cubicBezTo>
                    <a:pt x="2077" y="36941"/>
                    <a:pt x="2333" y="36430"/>
                    <a:pt x="2318" y="36204"/>
                  </a:cubicBezTo>
                  <a:cubicBezTo>
                    <a:pt x="2318" y="36129"/>
                    <a:pt x="2258" y="36038"/>
                    <a:pt x="2182" y="36008"/>
                  </a:cubicBezTo>
                  <a:cubicBezTo>
                    <a:pt x="2160" y="36002"/>
                    <a:pt x="2137" y="35999"/>
                    <a:pt x="2115" y="35999"/>
                  </a:cubicBezTo>
                  <a:cubicBezTo>
                    <a:pt x="2034" y="35999"/>
                    <a:pt x="1959" y="36039"/>
                    <a:pt x="1912" y="36099"/>
                  </a:cubicBezTo>
                  <a:cubicBezTo>
                    <a:pt x="1881" y="36129"/>
                    <a:pt x="1851" y="36159"/>
                    <a:pt x="1821" y="36204"/>
                  </a:cubicBezTo>
                  <a:lnTo>
                    <a:pt x="1776" y="36234"/>
                  </a:lnTo>
                  <a:cubicBezTo>
                    <a:pt x="1761" y="36129"/>
                    <a:pt x="1731" y="35963"/>
                    <a:pt x="1716" y="35783"/>
                  </a:cubicBezTo>
                  <a:cubicBezTo>
                    <a:pt x="1671" y="35512"/>
                    <a:pt x="1626" y="35166"/>
                    <a:pt x="1566" y="34790"/>
                  </a:cubicBezTo>
                  <a:cubicBezTo>
                    <a:pt x="1475" y="34278"/>
                    <a:pt x="1325" y="33767"/>
                    <a:pt x="1099" y="33285"/>
                  </a:cubicBezTo>
                  <a:lnTo>
                    <a:pt x="1671" y="30742"/>
                  </a:lnTo>
                  <a:lnTo>
                    <a:pt x="1671" y="30742"/>
                  </a:lnTo>
                  <a:cubicBezTo>
                    <a:pt x="1626" y="31735"/>
                    <a:pt x="1626" y="33165"/>
                    <a:pt x="1821" y="34052"/>
                  </a:cubicBezTo>
                  <a:cubicBezTo>
                    <a:pt x="2017" y="34985"/>
                    <a:pt x="2769" y="37438"/>
                    <a:pt x="3311" y="39228"/>
                  </a:cubicBezTo>
                  <a:cubicBezTo>
                    <a:pt x="3597" y="40146"/>
                    <a:pt x="3822" y="40883"/>
                    <a:pt x="3868" y="41109"/>
                  </a:cubicBezTo>
                  <a:cubicBezTo>
                    <a:pt x="3973" y="41485"/>
                    <a:pt x="3852" y="42087"/>
                    <a:pt x="3732" y="42719"/>
                  </a:cubicBezTo>
                  <a:cubicBezTo>
                    <a:pt x="3642" y="43095"/>
                    <a:pt x="3582" y="43471"/>
                    <a:pt x="3537" y="43847"/>
                  </a:cubicBezTo>
                  <a:cubicBezTo>
                    <a:pt x="3416" y="44900"/>
                    <a:pt x="3431" y="45954"/>
                    <a:pt x="3567" y="46992"/>
                  </a:cubicBezTo>
                  <a:cubicBezTo>
                    <a:pt x="3657" y="47879"/>
                    <a:pt x="4214" y="49399"/>
                    <a:pt x="4605" y="50512"/>
                  </a:cubicBezTo>
                  <a:cubicBezTo>
                    <a:pt x="4770" y="50949"/>
                    <a:pt x="4921" y="51385"/>
                    <a:pt x="5041" y="51852"/>
                  </a:cubicBezTo>
                  <a:cubicBezTo>
                    <a:pt x="5116" y="52348"/>
                    <a:pt x="5056" y="54409"/>
                    <a:pt x="5041" y="54530"/>
                  </a:cubicBezTo>
                  <a:cubicBezTo>
                    <a:pt x="5041" y="54545"/>
                    <a:pt x="4334" y="57193"/>
                    <a:pt x="4304" y="57509"/>
                  </a:cubicBezTo>
                  <a:cubicBezTo>
                    <a:pt x="4304" y="57584"/>
                    <a:pt x="4334" y="57674"/>
                    <a:pt x="4379" y="57719"/>
                  </a:cubicBezTo>
                  <a:cubicBezTo>
                    <a:pt x="4545" y="57900"/>
                    <a:pt x="4921" y="57930"/>
                    <a:pt x="5477" y="57930"/>
                  </a:cubicBezTo>
                  <a:cubicBezTo>
                    <a:pt x="5808" y="57930"/>
                    <a:pt x="6576" y="57900"/>
                    <a:pt x="6696" y="57644"/>
                  </a:cubicBezTo>
                  <a:cubicBezTo>
                    <a:pt x="6756" y="57494"/>
                    <a:pt x="6696" y="55282"/>
                    <a:pt x="6681" y="54334"/>
                  </a:cubicBezTo>
                  <a:cubicBezTo>
                    <a:pt x="6681" y="54319"/>
                    <a:pt x="6455" y="52017"/>
                    <a:pt x="6486" y="51581"/>
                  </a:cubicBezTo>
                  <a:cubicBezTo>
                    <a:pt x="6516" y="51340"/>
                    <a:pt x="6606" y="50136"/>
                    <a:pt x="6696" y="48737"/>
                  </a:cubicBezTo>
                  <a:cubicBezTo>
                    <a:pt x="6786" y="47639"/>
                    <a:pt x="6877" y="46375"/>
                    <a:pt x="6952" y="45322"/>
                  </a:cubicBezTo>
                  <a:cubicBezTo>
                    <a:pt x="7057" y="43937"/>
                    <a:pt x="7072" y="42538"/>
                    <a:pt x="6982" y="41154"/>
                  </a:cubicBezTo>
                  <a:cubicBezTo>
                    <a:pt x="6952" y="40958"/>
                    <a:pt x="6952" y="40823"/>
                    <a:pt x="6952" y="40733"/>
                  </a:cubicBezTo>
                  <a:cubicBezTo>
                    <a:pt x="6952" y="40357"/>
                    <a:pt x="6997" y="34459"/>
                    <a:pt x="6997" y="33661"/>
                  </a:cubicBezTo>
                  <a:lnTo>
                    <a:pt x="7448" y="33646"/>
                  </a:lnTo>
                  <a:lnTo>
                    <a:pt x="7448" y="33646"/>
                  </a:lnTo>
                  <a:cubicBezTo>
                    <a:pt x="7403" y="34489"/>
                    <a:pt x="7087" y="39860"/>
                    <a:pt x="7178" y="41004"/>
                  </a:cubicBezTo>
                  <a:cubicBezTo>
                    <a:pt x="7238" y="41726"/>
                    <a:pt x="7373" y="42448"/>
                    <a:pt x="7569" y="43155"/>
                  </a:cubicBezTo>
                  <a:cubicBezTo>
                    <a:pt x="7584" y="43215"/>
                    <a:pt x="9690" y="48481"/>
                    <a:pt x="10322" y="49911"/>
                  </a:cubicBezTo>
                  <a:cubicBezTo>
                    <a:pt x="10668" y="50738"/>
                    <a:pt x="10984" y="52017"/>
                    <a:pt x="11255" y="53747"/>
                  </a:cubicBezTo>
                  <a:cubicBezTo>
                    <a:pt x="11270" y="53792"/>
                    <a:pt x="11270" y="53853"/>
                    <a:pt x="11285" y="53898"/>
                  </a:cubicBezTo>
                  <a:lnTo>
                    <a:pt x="11285" y="54665"/>
                  </a:lnTo>
                  <a:cubicBezTo>
                    <a:pt x="11240" y="57434"/>
                    <a:pt x="11285" y="57599"/>
                    <a:pt x="11375" y="57644"/>
                  </a:cubicBezTo>
                  <a:cubicBezTo>
                    <a:pt x="11432" y="57687"/>
                    <a:pt x="11718" y="57703"/>
                    <a:pt x="12103" y="57703"/>
                  </a:cubicBezTo>
                  <a:cubicBezTo>
                    <a:pt x="12533" y="57703"/>
                    <a:pt x="13087" y="57683"/>
                    <a:pt x="13587" y="57659"/>
                  </a:cubicBezTo>
                  <a:cubicBezTo>
                    <a:pt x="13615" y="57678"/>
                    <a:pt x="13643" y="57691"/>
                    <a:pt x="13671" y="57691"/>
                  </a:cubicBezTo>
                  <a:cubicBezTo>
                    <a:pt x="13688" y="57691"/>
                    <a:pt x="13705" y="57686"/>
                    <a:pt x="13723" y="57674"/>
                  </a:cubicBezTo>
                  <a:cubicBezTo>
                    <a:pt x="13828" y="57629"/>
                    <a:pt x="13873" y="57479"/>
                    <a:pt x="13813" y="56952"/>
                  </a:cubicBezTo>
                  <a:cubicBezTo>
                    <a:pt x="13753" y="56425"/>
                    <a:pt x="13482" y="55387"/>
                    <a:pt x="13256" y="54470"/>
                  </a:cubicBezTo>
                  <a:cubicBezTo>
                    <a:pt x="13121" y="53928"/>
                    <a:pt x="13000" y="53461"/>
                    <a:pt x="12940" y="53191"/>
                  </a:cubicBezTo>
                  <a:cubicBezTo>
                    <a:pt x="12865" y="52845"/>
                    <a:pt x="12865" y="51776"/>
                    <a:pt x="12865" y="50588"/>
                  </a:cubicBezTo>
                  <a:cubicBezTo>
                    <a:pt x="12850" y="49399"/>
                    <a:pt x="12850" y="48165"/>
                    <a:pt x="12775" y="47473"/>
                  </a:cubicBezTo>
                  <a:cubicBezTo>
                    <a:pt x="12684" y="46510"/>
                    <a:pt x="12353" y="44133"/>
                    <a:pt x="11375" y="42839"/>
                  </a:cubicBezTo>
                  <a:cubicBezTo>
                    <a:pt x="10668" y="41891"/>
                    <a:pt x="10337" y="41395"/>
                    <a:pt x="10247" y="41259"/>
                  </a:cubicBezTo>
                  <a:cubicBezTo>
                    <a:pt x="10443" y="40793"/>
                    <a:pt x="11962" y="37016"/>
                    <a:pt x="12293" y="34624"/>
                  </a:cubicBezTo>
                  <a:cubicBezTo>
                    <a:pt x="12639" y="32127"/>
                    <a:pt x="12383" y="30246"/>
                    <a:pt x="12203" y="29599"/>
                  </a:cubicBezTo>
                  <a:cubicBezTo>
                    <a:pt x="12143" y="29343"/>
                    <a:pt x="12068" y="29102"/>
                    <a:pt x="11962" y="28847"/>
                  </a:cubicBezTo>
                  <a:cubicBezTo>
                    <a:pt x="11947" y="28831"/>
                    <a:pt x="11090" y="26379"/>
                    <a:pt x="10984" y="25732"/>
                  </a:cubicBezTo>
                  <a:cubicBezTo>
                    <a:pt x="10894" y="25085"/>
                    <a:pt x="11481" y="23114"/>
                    <a:pt x="11481" y="23084"/>
                  </a:cubicBezTo>
                  <a:cubicBezTo>
                    <a:pt x="11481" y="23084"/>
                    <a:pt x="11481" y="23084"/>
                    <a:pt x="11481" y="23069"/>
                  </a:cubicBezTo>
                  <a:lnTo>
                    <a:pt x="11812" y="19142"/>
                  </a:lnTo>
                  <a:cubicBezTo>
                    <a:pt x="11992" y="18766"/>
                    <a:pt x="14294" y="14147"/>
                    <a:pt x="14460" y="12943"/>
                  </a:cubicBezTo>
                  <a:cubicBezTo>
                    <a:pt x="14550" y="12356"/>
                    <a:pt x="14610" y="11770"/>
                    <a:pt x="14625" y="11168"/>
                  </a:cubicBezTo>
                  <a:cubicBezTo>
                    <a:pt x="14625" y="10972"/>
                    <a:pt x="13241" y="3449"/>
                    <a:pt x="13045" y="2366"/>
                  </a:cubicBezTo>
                  <a:cubicBezTo>
                    <a:pt x="13316" y="2080"/>
                    <a:pt x="14023" y="1268"/>
                    <a:pt x="14008" y="982"/>
                  </a:cubicBezTo>
                  <a:cubicBezTo>
                    <a:pt x="13993" y="696"/>
                    <a:pt x="13422" y="154"/>
                    <a:pt x="13136" y="34"/>
                  </a:cubicBezTo>
                  <a:cubicBezTo>
                    <a:pt x="13098" y="11"/>
                    <a:pt x="13057" y="0"/>
                    <a:pt x="1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6940296" y="3287068"/>
              <a:ext cx="25388" cy="80632"/>
            </a:xfrm>
            <a:custGeom>
              <a:avLst/>
              <a:gdLst/>
              <a:ahLst/>
              <a:cxnLst/>
              <a:rect l="l" t="t" r="r" b="b"/>
              <a:pathLst>
                <a:path w="949" h="3014" extrusionOk="0">
                  <a:moveTo>
                    <a:pt x="848" y="0"/>
                  </a:moveTo>
                  <a:cubicBezTo>
                    <a:pt x="808" y="0"/>
                    <a:pt x="765" y="27"/>
                    <a:pt x="752" y="64"/>
                  </a:cubicBezTo>
                  <a:cubicBezTo>
                    <a:pt x="722" y="155"/>
                    <a:pt x="0" y="2231"/>
                    <a:pt x="105" y="2938"/>
                  </a:cubicBezTo>
                  <a:cubicBezTo>
                    <a:pt x="121" y="2983"/>
                    <a:pt x="151" y="3013"/>
                    <a:pt x="196" y="3013"/>
                  </a:cubicBezTo>
                  <a:lnTo>
                    <a:pt x="211" y="3013"/>
                  </a:lnTo>
                  <a:cubicBezTo>
                    <a:pt x="271" y="2998"/>
                    <a:pt x="301" y="2953"/>
                    <a:pt x="286" y="2908"/>
                  </a:cubicBezTo>
                  <a:cubicBezTo>
                    <a:pt x="196" y="2246"/>
                    <a:pt x="933" y="155"/>
                    <a:pt x="933" y="125"/>
                  </a:cubicBezTo>
                  <a:cubicBezTo>
                    <a:pt x="948" y="79"/>
                    <a:pt x="918" y="34"/>
                    <a:pt x="873" y="4"/>
                  </a:cubicBezTo>
                  <a:cubicBezTo>
                    <a:pt x="865" y="1"/>
                    <a:pt x="856"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6730178" y="3388516"/>
              <a:ext cx="16934" cy="35527"/>
            </a:xfrm>
            <a:custGeom>
              <a:avLst/>
              <a:gdLst/>
              <a:ahLst/>
              <a:cxnLst/>
              <a:rect l="l" t="t" r="r" b="b"/>
              <a:pathLst>
                <a:path w="633" h="1328" extrusionOk="0">
                  <a:moveTo>
                    <a:pt x="114" y="1"/>
                  </a:moveTo>
                  <a:cubicBezTo>
                    <a:pt x="106" y="1"/>
                    <a:pt x="99" y="2"/>
                    <a:pt x="91" y="4"/>
                  </a:cubicBezTo>
                  <a:cubicBezTo>
                    <a:pt x="45" y="19"/>
                    <a:pt x="0" y="64"/>
                    <a:pt x="15" y="109"/>
                  </a:cubicBezTo>
                  <a:cubicBezTo>
                    <a:pt x="91" y="530"/>
                    <a:pt x="241" y="921"/>
                    <a:pt x="452" y="1283"/>
                  </a:cubicBezTo>
                  <a:cubicBezTo>
                    <a:pt x="467" y="1313"/>
                    <a:pt x="497" y="1328"/>
                    <a:pt x="527" y="1328"/>
                  </a:cubicBezTo>
                  <a:cubicBezTo>
                    <a:pt x="542" y="1328"/>
                    <a:pt x="557" y="1328"/>
                    <a:pt x="572" y="1313"/>
                  </a:cubicBezTo>
                  <a:cubicBezTo>
                    <a:pt x="617" y="1298"/>
                    <a:pt x="632" y="1237"/>
                    <a:pt x="617" y="1192"/>
                  </a:cubicBezTo>
                  <a:cubicBezTo>
                    <a:pt x="422" y="846"/>
                    <a:pt x="286" y="470"/>
                    <a:pt x="211" y="79"/>
                  </a:cubicBezTo>
                  <a:cubicBezTo>
                    <a:pt x="198" y="40"/>
                    <a:pt x="16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6945111" y="2800108"/>
              <a:ext cx="67657" cy="99065"/>
            </a:xfrm>
            <a:custGeom>
              <a:avLst/>
              <a:gdLst/>
              <a:ahLst/>
              <a:cxnLst/>
              <a:rect l="l" t="t" r="r" b="b"/>
              <a:pathLst>
                <a:path w="2529" h="3703" extrusionOk="0">
                  <a:moveTo>
                    <a:pt x="1" y="1"/>
                  </a:moveTo>
                  <a:lnTo>
                    <a:pt x="256" y="3702"/>
                  </a:lnTo>
                  <a:lnTo>
                    <a:pt x="2273" y="3702"/>
                  </a:lnTo>
                  <a:lnTo>
                    <a:pt x="2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6942704" y="2797700"/>
              <a:ext cx="72473" cy="103880"/>
            </a:xfrm>
            <a:custGeom>
              <a:avLst/>
              <a:gdLst/>
              <a:ahLst/>
              <a:cxnLst/>
              <a:rect l="l" t="t" r="r" b="b"/>
              <a:pathLst>
                <a:path w="2709" h="3883" extrusionOk="0">
                  <a:moveTo>
                    <a:pt x="2513" y="181"/>
                  </a:moveTo>
                  <a:lnTo>
                    <a:pt x="2272" y="3687"/>
                  </a:lnTo>
                  <a:lnTo>
                    <a:pt x="437" y="3687"/>
                  </a:lnTo>
                  <a:lnTo>
                    <a:pt x="196" y="181"/>
                  </a:lnTo>
                  <a:close/>
                  <a:moveTo>
                    <a:pt x="91" y="0"/>
                  </a:moveTo>
                  <a:cubicBezTo>
                    <a:pt x="31" y="0"/>
                    <a:pt x="0" y="46"/>
                    <a:pt x="0" y="106"/>
                  </a:cubicBezTo>
                  <a:lnTo>
                    <a:pt x="256" y="3792"/>
                  </a:lnTo>
                  <a:cubicBezTo>
                    <a:pt x="256" y="3837"/>
                    <a:pt x="301" y="3882"/>
                    <a:pt x="346" y="3882"/>
                  </a:cubicBezTo>
                  <a:lnTo>
                    <a:pt x="2363" y="3882"/>
                  </a:lnTo>
                  <a:cubicBezTo>
                    <a:pt x="2408" y="3882"/>
                    <a:pt x="2453" y="3837"/>
                    <a:pt x="2453" y="3792"/>
                  </a:cubicBezTo>
                  <a:lnTo>
                    <a:pt x="2709" y="106"/>
                  </a:lnTo>
                  <a:cubicBezTo>
                    <a:pt x="2709" y="106"/>
                    <a:pt x="2709" y="91"/>
                    <a:pt x="2709" y="91"/>
                  </a:cubicBezTo>
                  <a:cubicBezTo>
                    <a:pt x="2709" y="46"/>
                    <a:pt x="2664" y="0"/>
                    <a:pt x="2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939894" y="2794891"/>
              <a:ext cx="78920" cy="12493"/>
            </a:xfrm>
            <a:custGeom>
              <a:avLst/>
              <a:gdLst/>
              <a:ahLst/>
              <a:cxnLst/>
              <a:rect l="l" t="t" r="r" b="b"/>
              <a:pathLst>
                <a:path w="2950" h="467" extrusionOk="0">
                  <a:moveTo>
                    <a:pt x="226" y="0"/>
                  </a:moveTo>
                  <a:cubicBezTo>
                    <a:pt x="105" y="0"/>
                    <a:pt x="0" y="105"/>
                    <a:pt x="0" y="241"/>
                  </a:cubicBezTo>
                  <a:cubicBezTo>
                    <a:pt x="0" y="376"/>
                    <a:pt x="105" y="467"/>
                    <a:pt x="226" y="467"/>
                  </a:cubicBezTo>
                  <a:lnTo>
                    <a:pt x="2708" y="467"/>
                  </a:lnTo>
                  <a:cubicBezTo>
                    <a:pt x="2844" y="467"/>
                    <a:pt x="2949" y="376"/>
                    <a:pt x="2949" y="241"/>
                  </a:cubicBezTo>
                  <a:cubicBezTo>
                    <a:pt x="2949" y="105"/>
                    <a:pt x="2844"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937460" y="2792457"/>
              <a:ext cx="83762" cy="17737"/>
            </a:xfrm>
            <a:custGeom>
              <a:avLst/>
              <a:gdLst/>
              <a:ahLst/>
              <a:cxnLst/>
              <a:rect l="l" t="t" r="r" b="b"/>
              <a:pathLst>
                <a:path w="3131" h="663" extrusionOk="0">
                  <a:moveTo>
                    <a:pt x="2799" y="181"/>
                  </a:moveTo>
                  <a:cubicBezTo>
                    <a:pt x="2875" y="181"/>
                    <a:pt x="2950" y="257"/>
                    <a:pt x="2950" y="332"/>
                  </a:cubicBezTo>
                  <a:cubicBezTo>
                    <a:pt x="2950" y="407"/>
                    <a:pt x="2875" y="467"/>
                    <a:pt x="2799" y="467"/>
                  </a:cubicBezTo>
                  <a:lnTo>
                    <a:pt x="317" y="467"/>
                  </a:lnTo>
                  <a:cubicBezTo>
                    <a:pt x="242" y="467"/>
                    <a:pt x="181" y="407"/>
                    <a:pt x="181" y="332"/>
                  </a:cubicBezTo>
                  <a:cubicBezTo>
                    <a:pt x="181" y="257"/>
                    <a:pt x="242" y="181"/>
                    <a:pt x="317" y="181"/>
                  </a:cubicBezTo>
                  <a:close/>
                  <a:moveTo>
                    <a:pt x="317" y="1"/>
                  </a:moveTo>
                  <a:cubicBezTo>
                    <a:pt x="136" y="1"/>
                    <a:pt x="1" y="151"/>
                    <a:pt x="1" y="332"/>
                  </a:cubicBezTo>
                  <a:cubicBezTo>
                    <a:pt x="1" y="512"/>
                    <a:pt x="136" y="663"/>
                    <a:pt x="317" y="663"/>
                  </a:cubicBezTo>
                  <a:lnTo>
                    <a:pt x="2799" y="663"/>
                  </a:lnTo>
                  <a:cubicBezTo>
                    <a:pt x="2980" y="663"/>
                    <a:pt x="3130" y="512"/>
                    <a:pt x="3130" y="332"/>
                  </a:cubicBezTo>
                  <a:cubicBezTo>
                    <a:pt x="3130" y="151"/>
                    <a:pt x="2980" y="1"/>
                    <a:pt x="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989093" y="2840906"/>
              <a:ext cx="33735" cy="21322"/>
            </a:xfrm>
            <a:custGeom>
              <a:avLst/>
              <a:gdLst/>
              <a:ahLst/>
              <a:cxnLst/>
              <a:rect l="l" t="t" r="r" b="b"/>
              <a:pathLst>
                <a:path w="1261" h="797" extrusionOk="0">
                  <a:moveTo>
                    <a:pt x="152" y="1"/>
                  </a:moveTo>
                  <a:cubicBezTo>
                    <a:pt x="112" y="1"/>
                    <a:pt x="84" y="13"/>
                    <a:pt x="72" y="41"/>
                  </a:cubicBezTo>
                  <a:cubicBezTo>
                    <a:pt x="0" y="199"/>
                    <a:pt x="602" y="797"/>
                    <a:pt x="918" y="797"/>
                  </a:cubicBezTo>
                  <a:cubicBezTo>
                    <a:pt x="932" y="797"/>
                    <a:pt x="946" y="795"/>
                    <a:pt x="960" y="793"/>
                  </a:cubicBezTo>
                  <a:cubicBezTo>
                    <a:pt x="1261" y="718"/>
                    <a:pt x="945" y="356"/>
                    <a:pt x="945" y="356"/>
                  </a:cubicBezTo>
                  <a:cubicBezTo>
                    <a:pt x="945" y="356"/>
                    <a:pt x="374"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987782" y="2838151"/>
              <a:ext cx="34243" cy="26405"/>
            </a:xfrm>
            <a:custGeom>
              <a:avLst/>
              <a:gdLst/>
              <a:ahLst/>
              <a:cxnLst/>
              <a:rect l="l" t="t" r="r" b="b"/>
              <a:pathLst>
                <a:path w="1280" h="987" extrusionOk="0">
                  <a:moveTo>
                    <a:pt x="211" y="189"/>
                  </a:moveTo>
                  <a:lnTo>
                    <a:pt x="211" y="189"/>
                  </a:lnTo>
                  <a:cubicBezTo>
                    <a:pt x="467" y="264"/>
                    <a:pt x="708" y="384"/>
                    <a:pt x="933" y="535"/>
                  </a:cubicBezTo>
                  <a:cubicBezTo>
                    <a:pt x="994" y="610"/>
                    <a:pt x="1054" y="745"/>
                    <a:pt x="1054" y="760"/>
                  </a:cubicBezTo>
                  <a:cubicBezTo>
                    <a:pt x="1039" y="775"/>
                    <a:pt x="1009" y="790"/>
                    <a:pt x="994" y="790"/>
                  </a:cubicBezTo>
                  <a:cubicBezTo>
                    <a:pt x="986" y="792"/>
                    <a:pt x="978" y="793"/>
                    <a:pt x="969" y="793"/>
                  </a:cubicBezTo>
                  <a:cubicBezTo>
                    <a:pt x="886" y="793"/>
                    <a:pt x="732" y="728"/>
                    <a:pt x="542" y="565"/>
                  </a:cubicBezTo>
                  <a:cubicBezTo>
                    <a:pt x="407" y="475"/>
                    <a:pt x="286" y="339"/>
                    <a:pt x="211" y="189"/>
                  </a:cubicBezTo>
                  <a:close/>
                  <a:moveTo>
                    <a:pt x="180" y="0"/>
                  </a:moveTo>
                  <a:cubicBezTo>
                    <a:pt x="158" y="0"/>
                    <a:pt x="138" y="3"/>
                    <a:pt x="121" y="8"/>
                  </a:cubicBezTo>
                  <a:cubicBezTo>
                    <a:pt x="91" y="23"/>
                    <a:pt x="46" y="53"/>
                    <a:pt x="31" y="98"/>
                  </a:cubicBezTo>
                  <a:cubicBezTo>
                    <a:pt x="1" y="189"/>
                    <a:pt x="46" y="324"/>
                    <a:pt x="181" y="490"/>
                  </a:cubicBezTo>
                  <a:cubicBezTo>
                    <a:pt x="362" y="700"/>
                    <a:pt x="708" y="986"/>
                    <a:pt x="963" y="986"/>
                  </a:cubicBezTo>
                  <a:cubicBezTo>
                    <a:pt x="994" y="986"/>
                    <a:pt x="1009" y="986"/>
                    <a:pt x="1039" y="971"/>
                  </a:cubicBezTo>
                  <a:cubicBezTo>
                    <a:pt x="1129" y="956"/>
                    <a:pt x="1204" y="896"/>
                    <a:pt x="1234" y="821"/>
                  </a:cubicBezTo>
                  <a:cubicBezTo>
                    <a:pt x="1279" y="640"/>
                    <a:pt x="1099" y="429"/>
                    <a:pt x="1054" y="399"/>
                  </a:cubicBezTo>
                  <a:lnTo>
                    <a:pt x="1039" y="384"/>
                  </a:lnTo>
                  <a:cubicBezTo>
                    <a:pt x="847" y="261"/>
                    <a:pt x="405"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6997146" y="2830847"/>
              <a:ext cx="33735" cy="21375"/>
            </a:xfrm>
            <a:custGeom>
              <a:avLst/>
              <a:gdLst/>
              <a:ahLst/>
              <a:cxnLst/>
              <a:rect l="l" t="t" r="r" b="b"/>
              <a:pathLst>
                <a:path w="1261" h="799" extrusionOk="0">
                  <a:moveTo>
                    <a:pt x="152" y="1"/>
                  </a:moveTo>
                  <a:cubicBezTo>
                    <a:pt x="112" y="1"/>
                    <a:pt x="83" y="13"/>
                    <a:pt x="72" y="40"/>
                  </a:cubicBezTo>
                  <a:cubicBezTo>
                    <a:pt x="1" y="211"/>
                    <a:pt x="589" y="799"/>
                    <a:pt x="907" y="799"/>
                  </a:cubicBezTo>
                  <a:cubicBezTo>
                    <a:pt x="926" y="799"/>
                    <a:pt x="943" y="797"/>
                    <a:pt x="960" y="793"/>
                  </a:cubicBezTo>
                  <a:cubicBezTo>
                    <a:pt x="1260" y="717"/>
                    <a:pt x="945" y="356"/>
                    <a:pt x="945" y="356"/>
                  </a:cubicBezTo>
                  <a:cubicBezTo>
                    <a:pt x="945" y="356"/>
                    <a:pt x="374"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6995835" y="2828466"/>
              <a:ext cx="34243" cy="26003"/>
            </a:xfrm>
            <a:custGeom>
              <a:avLst/>
              <a:gdLst/>
              <a:ahLst/>
              <a:cxnLst/>
              <a:rect l="l" t="t" r="r" b="b"/>
              <a:pathLst>
                <a:path w="1280" h="972" extrusionOk="0">
                  <a:moveTo>
                    <a:pt x="211" y="190"/>
                  </a:moveTo>
                  <a:lnTo>
                    <a:pt x="211" y="190"/>
                  </a:lnTo>
                  <a:cubicBezTo>
                    <a:pt x="467" y="265"/>
                    <a:pt x="708" y="370"/>
                    <a:pt x="933" y="521"/>
                  </a:cubicBezTo>
                  <a:cubicBezTo>
                    <a:pt x="994" y="596"/>
                    <a:pt x="1054" y="731"/>
                    <a:pt x="1054" y="746"/>
                  </a:cubicBezTo>
                  <a:cubicBezTo>
                    <a:pt x="1039" y="761"/>
                    <a:pt x="1009" y="776"/>
                    <a:pt x="994" y="776"/>
                  </a:cubicBezTo>
                  <a:cubicBezTo>
                    <a:pt x="985" y="778"/>
                    <a:pt x="975" y="779"/>
                    <a:pt x="965" y="779"/>
                  </a:cubicBezTo>
                  <a:cubicBezTo>
                    <a:pt x="873" y="779"/>
                    <a:pt x="731" y="715"/>
                    <a:pt x="527" y="566"/>
                  </a:cubicBezTo>
                  <a:cubicBezTo>
                    <a:pt x="407" y="460"/>
                    <a:pt x="286" y="340"/>
                    <a:pt x="211" y="190"/>
                  </a:cubicBezTo>
                  <a:close/>
                  <a:moveTo>
                    <a:pt x="183" y="1"/>
                  </a:moveTo>
                  <a:cubicBezTo>
                    <a:pt x="160" y="1"/>
                    <a:pt x="139" y="3"/>
                    <a:pt x="121" y="9"/>
                  </a:cubicBezTo>
                  <a:cubicBezTo>
                    <a:pt x="76" y="24"/>
                    <a:pt x="46" y="54"/>
                    <a:pt x="31" y="84"/>
                  </a:cubicBezTo>
                  <a:cubicBezTo>
                    <a:pt x="0" y="190"/>
                    <a:pt x="46" y="325"/>
                    <a:pt x="181" y="490"/>
                  </a:cubicBezTo>
                  <a:cubicBezTo>
                    <a:pt x="362" y="686"/>
                    <a:pt x="693" y="972"/>
                    <a:pt x="963" y="972"/>
                  </a:cubicBezTo>
                  <a:lnTo>
                    <a:pt x="1039" y="972"/>
                  </a:lnTo>
                  <a:cubicBezTo>
                    <a:pt x="1129" y="957"/>
                    <a:pt x="1189" y="897"/>
                    <a:pt x="1219" y="806"/>
                  </a:cubicBezTo>
                  <a:cubicBezTo>
                    <a:pt x="1279" y="641"/>
                    <a:pt x="1099" y="430"/>
                    <a:pt x="1054" y="385"/>
                  </a:cubicBezTo>
                  <a:cubicBezTo>
                    <a:pt x="1054" y="385"/>
                    <a:pt x="1039" y="385"/>
                    <a:pt x="1039" y="370"/>
                  </a:cubicBezTo>
                  <a:cubicBezTo>
                    <a:pt x="848" y="247"/>
                    <a:pt x="40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6990297" y="2851929"/>
              <a:ext cx="34136" cy="21241"/>
            </a:xfrm>
            <a:custGeom>
              <a:avLst/>
              <a:gdLst/>
              <a:ahLst/>
              <a:cxnLst/>
              <a:rect l="l" t="t" r="r" b="b"/>
              <a:pathLst>
                <a:path w="1276" h="794" extrusionOk="0">
                  <a:moveTo>
                    <a:pt x="144" y="1"/>
                  </a:moveTo>
                  <a:cubicBezTo>
                    <a:pt x="108" y="1"/>
                    <a:pt x="83" y="11"/>
                    <a:pt x="72" y="35"/>
                  </a:cubicBezTo>
                  <a:cubicBezTo>
                    <a:pt x="1" y="205"/>
                    <a:pt x="602" y="793"/>
                    <a:pt x="922" y="793"/>
                  </a:cubicBezTo>
                  <a:cubicBezTo>
                    <a:pt x="941" y="793"/>
                    <a:pt x="958" y="791"/>
                    <a:pt x="975" y="787"/>
                  </a:cubicBezTo>
                  <a:cubicBezTo>
                    <a:pt x="1276" y="727"/>
                    <a:pt x="945" y="366"/>
                    <a:pt x="945" y="366"/>
                  </a:cubicBezTo>
                  <a:cubicBezTo>
                    <a:pt x="945" y="366"/>
                    <a:pt x="359" y="1"/>
                    <a:pt x="14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6988986" y="2849414"/>
              <a:ext cx="34243" cy="26405"/>
            </a:xfrm>
            <a:custGeom>
              <a:avLst/>
              <a:gdLst/>
              <a:ahLst/>
              <a:cxnLst/>
              <a:rect l="l" t="t" r="r" b="b"/>
              <a:pathLst>
                <a:path w="1280" h="987" extrusionOk="0">
                  <a:moveTo>
                    <a:pt x="211" y="189"/>
                  </a:moveTo>
                  <a:lnTo>
                    <a:pt x="211" y="189"/>
                  </a:lnTo>
                  <a:cubicBezTo>
                    <a:pt x="467" y="264"/>
                    <a:pt x="708" y="385"/>
                    <a:pt x="934" y="535"/>
                  </a:cubicBezTo>
                  <a:cubicBezTo>
                    <a:pt x="1009" y="610"/>
                    <a:pt x="1054" y="746"/>
                    <a:pt x="1054" y="761"/>
                  </a:cubicBezTo>
                  <a:cubicBezTo>
                    <a:pt x="1054" y="776"/>
                    <a:pt x="1009" y="791"/>
                    <a:pt x="994" y="791"/>
                  </a:cubicBezTo>
                  <a:cubicBezTo>
                    <a:pt x="985" y="793"/>
                    <a:pt x="975" y="793"/>
                    <a:pt x="964" y="793"/>
                  </a:cubicBezTo>
                  <a:cubicBezTo>
                    <a:pt x="880" y="793"/>
                    <a:pt x="729" y="738"/>
                    <a:pt x="542" y="565"/>
                  </a:cubicBezTo>
                  <a:cubicBezTo>
                    <a:pt x="407" y="475"/>
                    <a:pt x="302" y="339"/>
                    <a:pt x="211" y="189"/>
                  </a:cubicBezTo>
                  <a:close/>
                  <a:moveTo>
                    <a:pt x="192" y="1"/>
                  </a:moveTo>
                  <a:cubicBezTo>
                    <a:pt x="171" y="1"/>
                    <a:pt x="152" y="3"/>
                    <a:pt x="136" y="8"/>
                  </a:cubicBezTo>
                  <a:cubicBezTo>
                    <a:pt x="91" y="23"/>
                    <a:pt x="61" y="54"/>
                    <a:pt x="31" y="99"/>
                  </a:cubicBezTo>
                  <a:cubicBezTo>
                    <a:pt x="1" y="189"/>
                    <a:pt x="46" y="324"/>
                    <a:pt x="196" y="490"/>
                  </a:cubicBezTo>
                  <a:cubicBezTo>
                    <a:pt x="362" y="700"/>
                    <a:pt x="708" y="986"/>
                    <a:pt x="964" y="986"/>
                  </a:cubicBezTo>
                  <a:cubicBezTo>
                    <a:pt x="994" y="986"/>
                    <a:pt x="1024" y="986"/>
                    <a:pt x="1039" y="971"/>
                  </a:cubicBezTo>
                  <a:cubicBezTo>
                    <a:pt x="1129" y="956"/>
                    <a:pt x="1204" y="896"/>
                    <a:pt x="1234" y="821"/>
                  </a:cubicBezTo>
                  <a:cubicBezTo>
                    <a:pt x="1280" y="640"/>
                    <a:pt x="1099" y="430"/>
                    <a:pt x="1069" y="400"/>
                  </a:cubicBezTo>
                  <a:cubicBezTo>
                    <a:pt x="1054" y="385"/>
                    <a:pt x="1054" y="385"/>
                    <a:pt x="1039" y="385"/>
                  </a:cubicBezTo>
                  <a:cubicBezTo>
                    <a:pt x="861" y="261"/>
                    <a:pt x="408"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6992330" y="2867071"/>
              <a:ext cx="34109" cy="21375"/>
            </a:xfrm>
            <a:custGeom>
              <a:avLst/>
              <a:gdLst/>
              <a:ahLst/>
              <a:cxnLst/>
              <a:rect l="l" t="t" r="r" b="b"/>
              <a:pathLst>
                <a:path w="1275" h="799" extrusionOk="0">
                  <a:moveTo>
                    <a:pt x="152" y="1"/>
                  </a:moveTo>
                  <a:cubicBezTo>
                    <a:pt x="112" y="1"/>
                    <a:pt x="83" y="13"/>
                    <a:pt x="71" y="40"/>
                  </a:cubicBezTo>
                  <a:cubicBezTo>
                    <a:pt x="0" y="211"/>
                    <a:pt x="602" y="799"/>
                    <a:pt x="922" y="799"/>
                  </a:cubicBezTo>
                  <a:cubicBezTo>
                    <a:pt x="940" y="799"/>
                    <a:pt x="958" y="797"/>
                    <a:pt x="974" y="793"/>
                  </a:cubicBezTo>
                  <a:cubicBezTo>
                    <a:pt x="1275" y="718"/>
                    <a:pt x="944" y="356"/>
                    <a:pt x="944" y="356"/>
                  </a:cubicBezTo>
                  <a:cubicBezTo>
                    <a:pt x="944" y="356"/>
                    <a:pt x="373"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6990993" y="2864315"/>
              <a:ext cx="34243" cy="26405"/>
            </a:xfrm>
            <a:custGeom>
              <a:avLst/>
              <a:gdLst/>
              <a:ahLst/>
              <a:cxnLst/>
              <a:rect l="l" t="t" r="r" b="b"/>
              <a:pathLst>
                <a:path w="1280" h="987" extrusionOk="0">
                  <a:moveTo>
                    <a:pt x="212" y="189"/>
                  </a:moveTo>
                  <a:lnTo>
                    <a:pt x="212" y="189"/>
                  </a:lnTo>
                  <a:cubicBezTo>
                    <a:pt x="467" y="264"/>
                    <a:pt x="708" y="384"/>
                    <a:pt x="934" y="535"/>
                  </a:cubicBezTo>
                  <a:cubicBezTo>
                    <a:pt x="1009" y="610"/>
                    <a:pt x="1054" y="745"/>
                    <a:pt x="1054" y="760"/>
                  </a:cubicBezTo>
                  <a:cubicBezTo>
                    <a:pt x="1054" y="775"/>
                    <a:pt x="1009" y="790"/>
                    <a:pt x="994" y="790"/>
                  </a:cubicBezTo>
                  <a:cubicBezTo>
                    <a:pt x="987" y="792"/>
                    <a:pt x="978" y="793"/>
                    <a:pt x="970" y="793"/>
                  </a:cubicBezTo>
                  <a:cubicBezTo>
                    <a:pt x="886" y="793"/>
                    <a:pt x="733" y="728"/>
                    <a:pt x="543" y="565"/>
                  </a:cubicBezTo>
                  <a:cubicBezTo>
                    <a:pt x="407" y="475"/>
                    <a:pt x="302" y="339"/>
                    <a:pt x="212" y="189"/>
                  </a:cubicBezTo>
                  <a:close/>
                  <a:moveTo>
                    <a:pt x="192" y="0"/>
                  </a:moveTo>
                  <a:cubicBezTo>
                    <a:pt x="171" y="0"/>
                    <a:pt x="152" y="3"/>
                    <a:pt x="136" y="8"/>
                  </a:cubicBezTo>
                  <a:cubicBezTo>
                    <a:pt x="91" y="23"/>
                    <a:pt x="61" y="53"/>
                    <a:pt x="31" y="98"/>
                  </a:cubicBezTo>
                  <a:cubicBezTo>
                    <a:pt x="1" y="189"/>
                    <a:pt x="46" y="324"/>
                    <a:pt x="197" y="490"/>
                  </a:cubicBezTo>
                  <a:cubicBezTo>
                    <a:pt x="362" y="700"/>
                    <a:pt x="708" y="986"/>
                    <a:pt x="964" y="986"/>
                  </a:cubicBezTo>
                  <a:cubicBezTo>
                    <a:pt x="994" y="986"/>
                    <a:pt x="1024" y="986"/>
                    <a:pt x="1039" y="971"/>
                  </a:cubicBezTo>
                  <a:cubicBezTo>
                    <a:pt x="1129" y="956"/>
                    <a:pt x="1205" y="896"/>
                    <a:pt x="1235" y="821"/>
                  </a:cubicBezTo>
                  <a:cubicBezTo>
                    <a:pt x="1280" y="640"/>
                    <a:pt x="1099" y="429"/>
                    <a:pt x="1069" y="399"/>
                  </a:cubicBezTo>
                  <a:cubicBezTo>
                    <a:pt x="1054" y="384"/>
                    <a:pt x="1054" y="384"/>
                    <a:pt x="1039" y="384"/>
                  </a:cubicBezTo>
                  <a:cubicBezTo>
                    <a:pt x="847" y="261"/>
                    <a:pt x="406"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6924592" y="2835770"/>
              <a:ext cx="43098" cy="88337"/>
            </a:xfrm>
            <a:custGeom>
              <a:avLst/>
              <a:gdLst/>
              <a:ahLst/>
              <a:cxnLst/>
              <a:rect l="l" t="t" r="r" b="b"/>
              <a:pathLst>
                <a:path w="1611" h="3302" extrusionOk="0">
                  <a:moveTo>
                    <a:pt x="907" y="1"/>
                  </a:moveTo>
                  <a:cubicBezTo>
                    <a:pt x="897" y="1"/>
                    <a:pt x="890" y="8"/>
                    <a:pt x="888" y="22"/>
                  </a:cubicBezTo>
                  <a:cubicBezTo>
                    <a:pt x="858" y="97"/>
                    <a:pt x="331" y="548"/>
                    <a:pt x="271" y="609"/>
                  </a:cubicBezTo>
                  <a:cubicBezTo>
                    <a:pt x="121" y="940"/>
                    <a:pt x="15" y="1301"/>
                    <a:pt x="0" y="1662"/>
                  </a:cubicBezTo>
                  <a:cubicBezTo>
                    <a:pt x="0" y="2008"/>
                    <a:pt x="903" y="3242"/>
                    <a:pt x="903" y="3242"/>
                  </a:cubicBezTo>
                  <a:lnTo>
                    <a:pt x="1580" y="3302"/>
                  </a:lnTo>
                  <a:cubicBezTo>
                    <a:pt x="1580" y="3302"/>
                    <a:pt x="1610" y="3061"/>
                    <a:pt x="1610" y="2685"/>
                  </a:cubicBezTo>
                  <a:cubicBezTo>
                    <a:pt x="1610" y="2309"/>
                    <a:pt x="843" y="1496"/>
                    <a:pt x="843" y="1496"/>
                  </a:cubicBezTo>
                  <a:lnTo>
                    <a:pt x="738" y="985"/>
                  </a:lnTo>
                  <a:cubicBezTo>
                    <a:pt x="843" y="834"/>
                    <a:pt x="933" y="654"/>
                    <a:pt x="993" y="458"/>
                  </a:cubicBezTo>
                  <a:cubicBezTo>
                    <a:pt x="1082" y="192"/>
                    <a:pt x="957" y="1"/>
                    <a:pt x="907"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6921783" y="2832961"/>
              <a:ext cx="47914" cy="93580"/>
            </a:xfrm>
            <a:custGeom>
              <a:avLst/>
              <a:gdLst/>
              <a:ahLst/>
              <a:cxnLst/>
              <a:rect l="l" t="t" r="r" b="b"/>
              <a:pathLst>
                <a:path w="1791" h="3498" extrusionOk="0">
                  <a:moveTo>
                    <a:pt x="1014" y="1"/>
                  </a:moveTo>
                  <a:cubicBezTo>
                    <a:pt x="1002" y="1"/>
                    <a:pt x="989" y="3"/>
                    <a:pt x="978" y="7"/>
                  </a:cubicBezTo>
                  <a:cubicBezTo>
                    <a:pt x="933" y="7"/>
                    <a:pt x="903" y="37"/>
                    <a:pt x="888" y="82"/>
                  </a:cubicBezTo>
                  <a:cubicBezTo>
                    <a:pt x="752" y="232"/>
                    <a:pt x="587" y="383"/>
                    <a:pt x="421" y="518"/>
                  </a:cubicBezTo>
                  <a:lnTo>
                    <a:pt x="301" y="638"/>
                  </a:lnTo>
                  <a:cubicBezTo>
                    <a:pt x="120" y="984"/>
                    <a:pt x="30" y="1376"/>
                    <a:pt x="0" y="1767"/>
                  </a:cubicBezTo>
                  <a:cubicBezTo>
                    <a:pt x="0" y="2128"/>
                    <a:pt x="828" y="3256"/>
                    <a:pt x="933" y="3392"/>
                  </a:cubicBezTo>
                  <a:cubicBezTo>
                    <a:pt x="949" y="3417"/>
                    <a:pt x="975" y="3428"/>
                    <a:pt x="1002" y="3428"/>
                  </a:cubicBezTo>
                  <a:cubicBezTo>
                    <a:pt x="1025" y="3428"/>
                    <a:pt x="1048" y="3420"/>
                    <a:pt x="1068" y="3407"/>
                  </a:cubicBezTo>
                  <a:cubicBezTo>
                    <a:pt x="1098" y="3377"/>
                    <a:pt x="1113" y="3317"/>
                    <a:pt x="1083" y="3271"/>
                  </a:cubicBezTo>
                  <a:cubicBezTo>
                    <a:pt x="737" y="2820"/>
                    <a:pt x="181" y="1993"/>
                    <a:pt x="181" y="1767"/>
                  </a:cubicBezTo>
                  <a:cubicBezTo>
                    <a:pt x="211" y="1436"/>
                    <a:pt x="301" y="1090"/>
                    <a:pt x="436" y="774"/>
                  </a:cubicBezTo>
                  <a:lnTo>
                    <a:pt x="557" y="669"/>
                  </a:lnTo>
                  <a:cubicBezTo>
                    <a:pt x="707" y="548"/>
                    <a:pt x="858" y="398"/>
                    <a:pt x="1008" y="247"/>
                  </a:cubicBezTo>
                  <a:cubicBezTo>
                    <a:pt x="1038" y="338"/>
                    <a:pt x="1038" y="443"/>
                    <a:pt x="1008" y="533"/>
                  </a:cubicBezTo>
                  <a:cubicBezTo>
                    <a:pt x="948" y="714"/>
                    <a:pt x="873" y="879"/>
                    <a:pt x="767" y="1045"/>
                  </a:cubicBezTo>
                  <a:cubicBezTo>
                    <a:pt x="752" y="1060"/>
                    <a:pt x="737" y="1090"/>
                    <a:pt x="752" y="1105"/>
                  </a:cubicBezTo>
                  <a:lnTo>
                    <a:pt x="858" y="1616"/>
                  </a:lnTo>
                  <a:cubicBezTo>
                    <a:pt x="858" y="1631"/>
                    <a:pt x="858" y="1647"/>
                    <a:pt x="873" y="1662"/>
                  </a:cubicBezTo>
                  <a:cubicBezTo>
                    <a:pt x="1159" y="1962"/>
                    <a:pt x="1610" y="2534"/>
                    <a:pt x="1610" y="2790"/>
                  </a:cubicBezTo>
                  <a:cubicBezTo>
                    <a:pt x="1610" y="3166"/>
                    <a:pt x="1595" y="3392"/>
                    <a:pt x="1595" y="3392"/>
                  </a:cubicBezTo>
                  <a:cubicBezTo>
                    <a:pt x="1595" y="3452"/>
                    <a:pt x="1625" y="3497"/>
                    <a:pt x="1685" y="3497"/>
                  </a:cubicBezTo>
                  <a:cubicBezTo>
                    <a:pt x="1745" y="3497"/>
                    <a:pt x="1775" y="3452"/>
                    <a:pt x="1775" y="3392"/>
                  </a:cubicBezTo>
                  <a:cubicBezTo>
                    <a:pt x="1775" y="3392"/>
                    <a:pt x="1791" y="3166"/>
                    <a:pt x="1791" y="2775"/>
                  </a:cubicBezTo>
                  <a:cubicBezTo>
                    <a:pt x="1791" y="2399"/>
                    <a:pt x="1159" y="1692"/>
                    <a:pt x="1023" y="1541"/>
                  </a:cubicBezTo>
                  <a:lnTo>
                    <a:pt x="933" y="1105"/>
                  </a:lnTo>
                  <a:cubicBezTo>
                    <a:pt x="1038" y="939"/>
                    <a:pt x="1113" y="774"/>
                    <a:pt x="1174" y="578"/>
                  </a:cubicBezTo>
                  <a:cubicBezTo>
                    <a:pt x="1249" y="413"/>
                    <a:pt x="1219" y="202"/>
                    <a:pt x="1113" y="52"/>
                  </a:cubicBezTo>
                  <a:cubicBezTo>
                    <a:pt x="1091" y="18"/>
                    <a:pt x="105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6739435" y="3372812"/>
              <a:ext cx="220601" cy="130927"/>
            </a:xfrm>
            <a:custGeom>
              <a:avLst/>
              <a:gdLst/>
              <a:ahLst/>
              <a:cxnLst/>
              <a:rect l="l" t="t" r="r" b="b"/>
              <a:pathLst>
                <a:path w="8246" h="4894" extrusionOk="0">
                  <a:moveTo>
                    <a:pt x="6457" y="0"/>
                  </a:moveTo>
                  <a:cubicBezTo>
                    <a:pt x="6336" y="0"/>
                    <a:pt x="6210" y="29"/>
                    <a:pt x="6079" y="94"/>
                  </a:cubicBezTo>
                  <a:cubicBezTo>
                    <a:pt x="5402" y="455"/>
                    <a:pt x="4875" y="1072"/>
                    <a:pt x="4634" y="1809"/>
                  </a:cubicBezTo>
                  <a:cubicBezTo>
                    <a:pt x="4606" y="2006"/>
                    <a:pt x="4526" y="2541"/>
                    <a:pt x="4357" y="2541"/>
                  </a:cubicBezTo>
                  <a:cubicBezTo>
                    <a:pt x="4345" y="2541"/>
                    <a:pt x="4332" y="2538"/>
                    <a:pt x="4318" y="2532"/>
                  </a:cubicBezTo>
                  <a:cubicBezTo>
                    <a:pt x="4123" y="2456"/>
                    <a:pt x="3882" y="1764"/>
                    <a:pt x="3882" y="1764"/>
                  </a:cubicBezTo>
                  <a:cubicBezTo>
                    <a:pt x="3777" y="1208"/>
                    <a:pt x="3461" y="711"/>
                    <a:pt x="2994" y="365"/>
                  </a:cubicBezTo>
                  <a:cubicBezTo>
                    <a:pt x="2780" y="219"/>
                    <a:pt x="2572" y="156"/>
                    <a:pt x="2368" y="156"/>
                  </a:cubicBezTo>
                  <a:cubicBezTo>
                    <a:pt x="1856" y="156"/>
                    <a:pt x="1368" y="560"/>
                    <a:pt x="873" y="1087"/>
                  </a:cubicBezTo>
                  <a:cubicBezTo>
                    <a:pt x="181" y="1824"/>
                    <a:pt x="0" y="3058"/>
                    <a:pt x="391" y="3660"/>
                  </a:cubicBezTo>
                  <a:cubicBezTo>
                    <a:pt x="769" y="4219"/>
                    <a:pt x="1691" y="4661"/>
                    <a:pt x="2339" y="4661"/>
                  </a:cubicBezTo>
                  <a:cubicBezTo>
                    <a:pt x="2389" y="4661"/>
                    <a:pt x="2437" y="4658"/>
                    <a:pt x="2483" y="4653"/>
                  </a:cubicBezTo>
                  <a:cubicBezTo>
                    <a:pt x="3115" y="4578"/>
                    <a:pt x="4153" y="4051"/>
                    <a:pt x="4153" y="4051"/>
                  </a:cubicBezTo>
                  <a:cubicBezTo>
                    <a:pt x="4153" y="4051"/>
                    <a:pt x="5370" y="4730"/>
                    <a:pt x="6239" y="4730"/>
                  </a:cubicBezTo>
                  <a:cubicBezTo>
                    <a:pt x="6266" y="4730"/>
                    <a:pt x="6293" y="4730"/>
                    <a:pt x="6320" y="4728"/>
                  </a:cubicBezTo>
                  <a:cubicBezTo>
                    <a:pt x="7207" y="4698"/>
                    <a:pt x="7929" y="4894"/>
                    <a:pt x="8080" y="3419"/>
                  </a:cubicBezTo>
                  <a:cubicBezTo>
                    <a:pt x="8245" y="1945"/>
                    <a:pt x="8005" y="1253"/>
                    <a:pt x="7644" y="816"/>
                  </a:cubicBezTo>
                  <a:cubicBezTo>
                    <a:pt x="7354" y="466"/>
                    <a:pt x="6948" y="0"/>
                    <a:pt x="6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6736198" y="3370163"/>
              <a:ext cx="226246" cy="131569"/>
            </a:xfrm>
            <a:custGeom>
              <a:avLst/>
              <a:gdLst/>
              <a:ahLst/>
              <a:cxnLst/>
              <a:rect l="l" t="t" r="r" b="b"/>
              <a:pathLst>
                <a:path w="8457" h="4918" extrusionOk="0">
                  <a:moveTo>
                    <a:pt x="6578" y="201"/>
                  </a:moveTo>
                  <a:cubicBezTo>
                    <a:pt x="6982" y="201"/>
                    <a:pt x="7345" y="560"/>
                    <a:pt x="7689" y="976"/>
                  </a:cubicBezTo>
                  <a:cubicBezTo>
                    <a:pt x="7975" y="1322"/>
                    <a:pt x="8276" y="1923"/>
                    <a:pt x="8111" y="3503"/>
                  </a:cubicBezTo>
                  <a:cubicBezTo>
                    <a:pt x="7975" y="4722"/>
                    <a:pt x="7494" y="4737"/>
                    <a:pt x="6757" y="4737"/>
                  </a:cubicBezTo>
                  <a:lnTo>
                    <a:pt x="6441" y="4737"/>
                  </a:lnTo>
                  <a:cubicBezTo>
                    <a:pt x="6423" y="4738"/>
                    <a:pt x="6405" y="4738"/>
                    <a:pt x="6386" y="4738"/>
                  </a:cubicBezTo>
                  <a:cubicBezTo>
                    <a:pt x="5531" y="4738"/>
                    <a:pt x="4334" y="4060"/>
                    <a:pt x="4319" y="4060"/>
                  </a:cubicBezTo>
                  <a:lnTo>
                    <a:pt x="4274" y="4060"/>
                  </a:lnTo>
                  <a:cubicBezTo>
                    <a:pt x="4259" y="4060"/>
                    <a:pt x="4244" y="4060"/>
                    <a:pt x="4244" y="4075"/>
                  </a:cubicBezTo>
                  <a:cubicBezTo>
                    <a:pt x="4229" y="4075"/>
                    <a:pt x="3206" y="4587"/>
                    <a:pt x="2589" y="4662"/>
                  </a:cubicBezTo>
                  <a:cubicBezTo>
                    <a:pt x="2548" y="4667"/>
                    <a:pt x="2505" y="4669"/>
                    <a:pt x="2461" y="4669"/>
                  </a:cubicBezTo>
                  <a:cubicBezTo>
                    <a:pt x="1839" y="4669"/>
                    <a:pt x="925" y="4191"/>
                    <a:pt x="588" y="3699"/>
                  </a:cubicBezTo>
                  <a:cubicBezTo>
                    <a:pt x="242" y="3172"/>
                    <a:pt x="377" y="1999"/>
                    <a:pt x="1069" y="1261"/>
                  </a:cubicBezTo>
                  <a:cubicBezTo>
                    <a:pt x="1578" y="710"/>
                    <a:pt x="2027" y="353"/>
                    <a:pt x="2484" y="353"/>
                  </a:cubicBezTo>
                  <a:cubicBezTo>
                    <a:pt x="2676" y="353"/>
                    <a:pt x="2870" y="416"/>
                    <a:pt x="3070" y="554"/>
                  </a:cubicBezTo>
                  <a:cubicBezTo>
                    <a:pt x="3507" y="870"/>
                    <a:pt x="3808" y="1352"/>
                    <a:pt x="3913" y="1893"/>
                  </a:cubicBezTo>
                  <a:cubicBezTo>
                    <a:pt x="3913" y="1893"/>
                    <a:pt x="3913" y="1893"/>
                    <a:pt x="3913" y="1908"/>
                  </a:cubicBezTo>
                  <a:cubicBezTo>
                    <a:pt x="3973" y="2074"/>
                    <a:pt x="4184" y="2631"/>
                    <a:pt x="4394" y="2721"/>
                  </a:cubicBezTo>
                  <a:cubicBezTo>
                    <a:pt x="4417" y="2732"/>
                    <a:pt x="4440" y="2737"/>
                    <a:pt x="4462" y="2737"/>
                  </a:cubicBezTo>
                  <a:cubicBezTo>
                    <a:pt x="4498" y="2737"/>
                    <a:pt x="4532" y="2724"/>
                    <a:pt x="4560" y="2706"/>
                  </a:cubicBezTo>
                  <a:cubicBezTo>
                    <a:pt x="4710" y="2631"/>
                    <a:pt x="4770" y="2330"/>
                    <a:pt x="4831" y="2014"/>
                  </a:cubicBezTo>
                  <a:lnTo>
                    <a:pt x="4846" y="1938"/>
                  </a:lnTo>
                  <a:cubicBezTo>
                    <a:pt x="5086" y="1231"/>
                    <a:pt x="5583" y="630"/>
                    <a:pt x="6245" y="283"/>
                  </a:cubicBezTo>
                  <a:cubicBezTo>
                    <a:pt x="6359" y="226"/>
                    <a:pt x="6470" y="201"/>
                    <a:pt x="6578" y="201"/>
                  </a:cubicBezTo>
                  <a:close/>
                  <a:moveTo>
                    <a:pt x="6570" y="0"/>
                  </a:moveTo>
                  <a:cubicBezTo>
                    <a:pt x="6437" y="0"/>
                    <a:pt x="6298" y="31"/>
                    <a:pt x="6155" y="103"/>
                  </a:cubicBezTo>
                  <a:cubicBezTo>
                    <a:pt x="5432" y="479"/>
                    <a:pt x="4906" y="1126"/>
                    <a:pt x="4650" y="1893"/>
                  </a:cubicBezTo>
                  <a:lnTo>
                    <a:pt x="4635" y="1969"/>
                  </a:lnTo>
                  <a:cubicBezTo>
                    <a:pt x="4560" y="2420"/>
                    <a:pt x="4500" y="2525"/>
                    <a:pt x="4470" y="2540"/>
                  </a:cubicBezTo>
                  <a:cubicBezTo>
                    <a:pt x="4379" y="2495"/>
                    <a:pt x="4199" y="2149"/>
                    <a:pt x="4093" y="1848"/>
                  </a:cubicBezTo>
                  <a:cubicBezTo>
                    <a:pt x="3988" y="1261"/>
                    <a:pt x="3657" y="735"/>
                    <a:pt x="3161" y="389"/>
                  </a:cubicBezTo>
                  <a:cubicBezTo>
                    <a:pt x="2923" y="224"/>
                    <a:pt x="2695" y="153"/>
                    <a:pt x="2474" y="153"/>
                  </a:cubicBezTo>
                  <a:cubicBezTo>
                    <a:pt x="1926" y="153"/>
                    <a:pt x="1423" y="590"/>
                    <a:pt x="919" y="1126"/>
                  </a:cubicBezTo>
                  <a:cubicBezTo>
                    <a:pt x="227" y="1863"/>
                    <a:pt x="1" y="3142"/>
                    <a:pt x="437" y="3804"/>
                  </a:cubicBezTo>
                  <a:cubicBezTo>
                    <a:pt x="813" y="4360"/>
                    <a:pt x="1754" y="4852"/>
                    <a:pt x="2441" y="4852"/>
                  </a:cubicBezTo>
                  <a:cubicBezTo>
                    <a:pt x="2497" y="4852"/>
                    <a:pt x="2551" y="4849"/>
                    <a:pt x="2604" y="4842"/>
                  </a:cubicBezTo>
                  <a:cubicBezTo>
                    <a:pt x="3191" y="4767"/>
                    <a:pt x="4063" y="4361"/>
                    <a:pt x="4274" y="4256"/>
                  </a:cubicBezTo>
                  <a:cubicBezTo>
                    <a:pt x="4500" y="4376"/>
                    <a:pt x="5553" y="4918"/>
                    <a:pt x="6365" y="4918"/>
                  </a:cubicBezTo>
                  <a:lnTo>
                    <a:pt x="6757" y="4918"/>
                  </a:lnTo>
                  <a:cubicBezTo>
                    <a:pt x="7494" y="4918"/>
                    <a:pt x="8141" y="4903"/>
                    <a:pt x="8291" y="3518"/>
                  </a:cubicBezTo>
                  <a:cubicBezTo>
                    <a:pt x="8457" y="1878"/>
                    <a:pt x="8126" y="1231"/>
                    <a:pt x="7825" y="855"/>
                  </a:cubicBezTo>
                  <a:cubicBezTo>
                    <a:pt x="7581" y="551"/>
                    <a:pt x="7131" y="0"/>
                    <a:pt x="6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6692724" y="3595344"/>
              <a:ext cx="25789" cy="62173"/>
            </a:xfrm>
            <a:custGeom>
              <a:avLst/>
              <a:gdLst/>
              <a:ahLst/>
              <a:cxnLst/>
              <a:rect l="l" t="t" r="r" b="b"/>
              <a:pathLst>
                <a:path w="964" h="2324" extrusionOk="0">
                  <a:moveTo>
                    <a:pt x="868" y="1"/>
                  </a:moveTo>
                  <a:cubicBezTo>
                    <a:pt x="830" y="1"/>
                    <a:pt x="791" y="18"/>
                    <a:pt x="768" y="51"/>
                  </a:cubicBezTo>
                  <a:cubicBezTo>
                    <a:pt x="738" y="112"/>
                    <a:pt x="91" y="1466"/>
                    <a:pt x="1" y="2218"/>
                  </a:cubicBezTo>
                  <a:cubicBezTo>
                    <a:pt x="1" y="2263"/>
                    <a:pt x="31" y="2308"/>
                    <a:pt x="91" y="2323"/>
                  </a:cubicBezTo>
                  <a:cubicBezTo>
                    <a:pt x="136" y="2323"/>
                    <a:pt x="182" y="2278"/>
                    <a:pt x="182" y="2233"/>
                  </a:cubicBezTo>
                  <a:cubicBezTo>
                    <a:pt x="272" y="1511"/>
                    <a:pt x="934" y="157"/>
                    <a:pt x="934" y="142"/>
                  </a:cubicBezTo>
                  <a:cubicBezTo>
                    <a:pt x="964" y="97"/>
                    <a:pt x="949" y="36"/>
                    <a:pt x="904" y="6"/>
                  </a:cubicBezTo>
                  <a:cubicBezTo>
                    <a:pt x="892" y="2"/>
                    <a:pt x="880"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6696764" y="3620465"/>
              <a:ext cx="278975" cy="138872"/>
            </a:xfrm>
            <a:custGeom>
              <a:avLst/>
              <a:gdLst/>
              <a:ahLst/>
              <a:cxnLst/>
              <a:rect l="l" t="t" r="r" b="b"/>
              <a:pathLst>
                <a:path w="10428" h="5191" extrusionOk="0">
                  <a:moveTo>
                    <a:pt x="346" y="0"/>
                  </a:moveTo>
                  <a:lnTo>
                    <a:pt x="0" y="1159"/>
                  </a:lnTo>
                  <a:cubicBezTo>
                    <a:pt x="678" y="1354"/>
                    <a:pt x="1324" y="1670"/>
                    <a:pt x="1896" y="2076"/>
                  </a:cubicBezTo>
                  <a:cubicBezTo>
                    <a:pt x="2694" y="2708"/>
                    <a:pt x="5041" y="5191"/>
                    <a:pt x="5041" y="5191"/>
                  </a:cubicBezTo>
                  <a:lnTo>
                    <a:pt x="5688" y="5176"/>
                  </a:lnTo>
                  <a:cubicBezTo>
                    <a:pt x="5688" y="5176"/>
                    <a:pt x="6515" y="4619"/>
                    <a:pt x="7764" y="3175"/>
                  </a:cubicBezTo>
                  <a:cubicBezTo>
                    <a:pt x="8441" y="2376"/>
                    <a:pt x="9349" y="2155"/>
                    <a:pt x="9913" y="2155"/>
                  </a:cubicBezTo>
                  <a:cubicBezTo>
                    <a:pt x="10189" y="2155"/>
                    <a:pt x="10383" y="2208"/>
                    <a:pt x="10427" y="2272"/>
                  </a:cubicBezTo>
                  <a:lnTo>
                    <a:pt x="10367" y="1896"/>
                  </a:lnTo>
                  <a:cubicBezTo>
                    <a:pt x="10307" y="1505"/>
                    <a:pt x="10006" y="512"/>
                    <a:pt x="10006" y="512"/>
                  </a:cubicBezTo>
                  <a:cubicBezTo>
                    <a:pt x="8592" y="1159"/>
                    <a:pt x="7072" y="1520"/>
                    <a:pt x="5522" y="1580"/>
                  </a:cubicBezTo>
                  <a:cubicBezTo>
                    <a:pt x="5434" y="1584"/>
                    <a:pt x="5345" y="1586"/>
                    <a:pt x="5257" y="1586"/>
                  </a:cubicBezTo>
                  <a:cubicBezTo>
                    <a:pt x="2760" y="1586"/>
                    <a:pt x="346"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6694356" y="3618031"/>
              <a:ext cx="284192" cy="144142"/>
            </a:xfrm>
            <a:custGeom>
              <a:avLst/>
              <a:gdLst/>
              <a:ahLst/>
              <a:cxnLst/>
              <a:rect l="l" t="t" r="r" b="b"/>
              <a:pathLst>
                <a:path w="10623" h="5388" extrusionOk="0">
                  <a:moveTo>
                    <a:pt x="482" y="242"/>
                  </a:moveTo>
                  <a:cubicBezTo>
                    <a:pt x="988" y="545"/>
                    <a:pt x="3151" y="1782"/>
                    <a:pt x="5351" y="1782"/>
                  </a:cubicBezTo>
                  <a:cubicBezTo>
                    <a:pt x="5438" y="1782"/>
                    <a:pt x="5525" y="1780"/>
                    <a:pt x="5612" y="1776"/>
                  </a:cubicBezTo>
                  <a:cubicBezTo>
                    <a:pt x="7132" y="1701"/>
                    <a:pt x="8636" y="1355"/>
                    <a:pt x="10036" y="753"/>
                  </a:cubicBezTo>
                  <a:cubicBezTo>
                    <a:pt x="10111" y="1009"/>
                    <a:pt x="10322" y="1701"/>
                    <a:pt x="10367" y="2002"/>
                  </a:cubicBezTo>
                  <a:lnTo>
                    <a:pt x="10397" y="2213"/>
                  </a:lnTo>
                  <a:cubicBezTo>
                    <a:pt x="10292" y="2182"/>
                    <a:pt x="10186" y="2182"/>
                    <a:pt x="10066" y="2167"/>
                  </a:cubicBezTo>
                  <a:cubicBezTo>
                    <a:pt x="9193" y="2167"/>
                    <a:pt x="8351" y="2544"/>
                    <a:pt x="7779" y="3221"/>
                  </a:cubicBezTo>
                  <a:cubicBezTo>
                    <a:pt x="6665" y="4515"/>
                    <a:pt x="5883" y="5086"/>
                    <a:pt x="5748" y="5192"/>
                  </a:cubicBezTo>
                  <a:lnTo>
                    <a:pt x="5161" y="5207"/>
                  </a:lnTo>
                  <a:cubicBezTo>
                    <a:pt x="4890" y="4906"/>
                    <a:pt x="2799" y="2709"/>
                    <a:pt x="2046" y="2107"/>
                  </a:cubicBezTo>
                  <a:cubicBezTo>
                    <a:pt x="1490" y="1701"/>
                    <a:pt x="873" y="1400"/>
                    <a:pt x="211" y="1204"/>
                  </a:cubicBezTo>
                  <a:lnTo>
                    <a:pt x="482" y="242"/>
                  </a:lnTo>
                  <a:close/>
                  <a:moveTo>
                    <a:pt x="406" y="1"/>
                  </a:moveTo>
                  <a:cubicBezTo>
                    <a:pt x="376" y="16"/>
                    <a:pt x="361" y="46"/>
                    <a:pt x="346" y="61"/>
                  </a:cubicBezTo>
                  <a:lnTo>
                    <a:pt x="0" y="1235"/>
                  </a:lnTo>
                  <a:cubicBezTo>
                    <a:pt x="0" y="1265"/>
                    <a:pt x="0" y="1280"/>
                    <a:pt x="0" y="1310"/>
                  </a:cubicBezTo>
                  <a:cubicBezTo>
                    <a:pt x="15" y="1325"/>
                    <a:pt x="45" y="1355"/>
                    <a:pt x="60" y="1355"/>
                  </a:cubicBezTo>
                  <a:cubicBezTo>
                    <a:pt x="737" y="1551"/>
                    <a:pt x="1369" y="1851"/>
                    <a:pt x="1926" y="2258"/>
                  </a:cubicBezTo>
                  <a:cubicBezTo>
                    <a:pt x="2723" y="2875"/>
                    <a:pt x="5041" y="5342"/>
                    <a:pt x="5056" y="5357"/>
                  </a:cubicBezTo>
                  <a:cubicBezTo>
                    <a:pt x="5086" y="5387"/>
                    <a:pt x="5101" y="5387"/>
                    <a:pt x="5131" y="5387"/>
                  </a:cubicBezTo>
                  <a:lnTo>
                    <a:pt x="5778" y="5357"/>
                  </a:lnTo>
                  <a:cubicBezTo>
                    <a:pt x="5808" y="5357"/>
                    <a:pt x="5823" y="5357"/>
                    <a:pt x="5838" y="5342"/>
                  </a:cubicBezTo>
                  <a:cubicBezTo>
                    <a:pt x="5868" y="5327"/>
                    <a:pt x="6681" y="4770"/>
                    <a:pt x="7914" y="3326"/>
                  </a:cubicBezTo>
                  <a:cubicBezTo>
                    <a:pt x="8426" y="2739"/>
                    <a:pt x="9148" y="2378"/>
                    <a:pt x="9915" y="2348"/>
                  </a:cubicBezTo>
                  <a:cubicBezTo>
                    <a:pt x="9962" y="2340"/>
                    <a:pt x="10009" y="2336"/>
                    <a:pt x="10055" y="2336"/>
                  </a:cubicBezTo>
                  <a:cubicBezTo>
                    <a:pt x="10188" y="2336"/>
                    <a:pt x="10319" y="2367"/>
                    <a:pt x="10442" y="2423"/>
                  </a:cubicBezTo>
                  <a:cubicBezTo>
                    <a:pt x="10464" y="2445"/>
                    <a:pt x="10494" y="2459"/>
                    <a:pt x="10526" y="2459"/>
                  </a:cubicBezTo>
                  <a:cubicBezTo>
                    <a:pt x="10538" y="2459"/>
                    <a:pt x="10550" y="2457"/>
                    <a:pt x="10562" y="2453"/>
                  </a:cubicBezTo>
                  <a:cubicBezTo>
                    <a:pt x="10592" y="2423"/>
                    <a:pt x="10623" y="2393"/>
                    <a:pt x="10607" y="2348"/>
                  </a:cubicBezTo>
                  <a:lnTo>
                    <a:pt x="10562" y="1972"/>
                  </a:lnTo>
                  <a:cubicBezTo>
                    <a:pt x="10502" y="1581"/>
                    <a:pt x="10201" y="618"/>
                    <a:pt x="10186" y="588"/>
                  </a:cubicBezTo>
                  <a:cubicBezTo>
                    <a:pt x="10186" y="557"/>
                    <a:pt x="10171" y="542"/>
                    <a:pt x="10141" y="527"/>
                  </a:cubicBezTo>
                  <a:cubicBezTo>
                    <a:pt x="10126" y="520"/>
                    <a:pt x="10111" y="516"/>
                    <a:pt x="10098" y="516"/>
                  </a:cubicBezTo>
                  <a:cubicBezTo>
                    <a:pt x="10085" y="516"/>
                    <a:pt x="10073" y="520"/>
                    <a:pt x="10066" y="527"/>
                  </a:cubicBezTo>
                  <a:cubicBezTo>
                    <a:pt x="8652" y="1159"/>
                    <a:pt x="7147" y="1520"/>
                    <a:pt x="5612" y="1581"/>
                  </a:cubicBezTo>
                  <a:cubicBezTo>
                    <a:pt x="5525" y="1585"/>
                    <a:pt x="5438" y="1587"/>
                    <a:pt x="5351" y="1587"/>
                  </a:cubicBezTo>
                  <a:cubicBezTo>
                    <a:pt x="2910" y="1587"/>
                    <a:pt x="511" y="15"/>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6908487" y="3143431"/>
              <a:ext cx="26993" cy="47566"/>
            </a:xfrm>
            <a:custGeom>
              <a:avLst/>
              <a:gdLst/>
              <a:ahLst/>
              <a:cxnLst/>
              <a:rect l="l" t="t" r="r" b="b"/>
              <a:pathLst>
                <a:path w="1009" h="1778" extrusionOk="0">
                  <a:moveTo>
                    <a:pt x="619" y="0"/>
                  </a:moveTo>
                  <a:cubicBezTo>
                    <a:pt x="375" y="0"/>
                    <a:pt x="166" y="498"/>
                    <a:pt x="166" y="498"/>
                  </a:cubicBezTo>
                  <a:lnTo>
                    <a:pt x="1" y="1777"/>
                  </a:lnTo>
                  <a:cubicBezTo>
                    <a:pt x="1" y="1777"/>
                    <a:pt x="527" y="1431"/>
                    <a:pt x="723" y="1055"/>
                  </a:cubicBezTo>
                  <a:cubicBezTo>
                    <a:pt x="903" y="694"/>
                    <a:pt x="1009" y="212"/>
                    <a:pt x="723" y="32"/>
                  </a:cubicBezTo>
                  <a:cubicBezTo>
                    <a:pt x="688" y="10"/>
                    <a:pt x="653" y="0"/>
                    <a:pt x="61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6906079" y="3140836"/>
              <a:ext cx="31809" cy="52569"/>
            </a:xfrm>
            <a:custGeom>
              <a:avLst/>
              <a:gdLst/>
              <a:ahLst/>
              <a:cxnLst/>
              <a:rect l="l" t="t" r="r" b="b"/>
              <a:pathLst>
                <a:path w="1189" h="1965" extrusionOk="0">
                  <a:moveTo>
                    <a:pt x="662" y="189"/>
                  </a:moveTo>
                  <a:cubicBezTo>
                    <a:pt x="692" y="189"/>
                    <a:pt x="738" y="189"/>
                    <a:pt x="753" y="204"/>
                  </a:cubicBezTo>
                  <a:cubicBezTo>
                    <a:pt x="993" y="355"/>
                    <a:pt x="888" y="791"/>
                    <a:pt x="722" y="1107"/>
                  </a:cubicBezTo>
                  <a:cubicBezTo>
                    <a:pt x="587" y="1333"/>
                    <a:pt x="422" y="1513"/>
                    <a:pt x="211" y="1664"/>
                  </a:cubicBezTo>
                  <a:lnTo>
                    <a:pt x="346" y="625"/>
                  </a:lnTo>
                  <a:cubicBezTo>
                    <a:pt x="407" y="475"/>
                    <a:pt x="542" y="234"/>
                    <a:pt x="662" y="189"/>
                  </a:cubicBezTo>
                  <a:close/>
                  <a:moveTo>
                    <a:pt x="692" y="0"/>
                  </a:moveTo>
                  <a:cubicBezTo>
                    <a:pt x="662" y="0"/>
                    <a:pt x="632" y="4"/>
                    <a:pt x="602" y="9"/>
                  </a:cubicBezTo>
                  <a:cubicBezTo>
                    <a:pt x="346" y="99"/>
                    <a:pt x="181" y="520"/>
                    <a:pt x="166" y="565"/>
                  </a:cubicBezTo>
                  <a:cubicBezTo>
                    <a:pt x="151" y="580"/>
                    <a:pt x="151" y="580"/>
                    <a:pt x="166" y="595"/>
                  </a:cubicBezTo>
                  <a:lnTo>
                    <a:pt x="0" y="1859"/>
                  </a:lnTo>
                  <a:cubicBezTo>
                    <a:pt x="0" y="1889"/>
                    <a:pt x="15" y="1934"/>
                    <a:pt x="45" y="1949"/>
                  </a:cubicBezTo>
                  <a:cubicBezTo>
                    <a:pt x="60" y="1964"/>
                    <a:pt x="75" y="1964"/>
                    <a:pt x="91" y="1964"/>
                  </a:cubicBezTo>
                  <a:cubicBezTo>
                    <a:pt x="106" y="1964"/>
                    <a:pt x="121" y="1964"/>
                    <a:pt x="136" y="1949"/>
                  </a:cubicBezTo>
                  <a:cubicBezTo>
                    <a:pt x="166" y="1934"/>
                    <a:pt x="677" y="1618"/>
                    <a:pt x="888" y="1197"/>
                  </a:cubicBezTo>
                  <a:cubicBezTo>
                    <a:pt x="1099" y="791"/>
                    <a:pt x="1189" y="264"/>
                    <a:pt x="858" y="54"/>
                  </a:cubicBezTo>
                  <a:cubicBezTo>
                    <a:pt x="808" y="14"/>
                    <a:pt x="751"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6761158" y="3144929"/>
              <a:ext cx="20171" cy="43633"/>
            </a:xfrm>
            <a:custGeom>
              <a:avLst/>
              <a:gdLst/>
              <a:ahLst/>
              <a:cxnLst/>
              <a:rect l="l" t="t" r="r" b="b"/>
              <a:pathLst>
                <a:path w="754" h="1631" extrusionOk="0">
                  <a:moveTo>
                    <a:pt x="454" y="1"/>
                  </a:moveTo>
                  <a:cubicBezTo>
                    <a:pt x="319" y="1"/>
                    <a:pt x="39" y="52"/>
                    <a:pt x="16" y="472"/>
                  </a:cubicBezTo>
                  <a:cubicBezTo>
                    <a:pt x="1" y="1029"/>
                    <a:pt x="753" y="1631"/>
                    <a:pt x="753" y="1631"/>
                  </a:cubicBezTo>
                  <a:lnTo>
                    <a:pt x="527" y="6"/>
                  </a:lnTo>
                  <a:cubicBezTo>
                    <a:pt x="527" y="6"/>
                    <a:pt x="499" y="1"/>
                    <a:pt x="45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758349" y="3142173"/>
              <a:ext cx="25789" cy="49225"/>
            </a:xfrm>
            <a:custGeom>
              <a:avLst/>
              <a:gdLst/>
              <a:ahLst/>
              <a:cxnLst/>
              <a:rect l="l" t="t" r="r" b="b"/>
              <a:pathLst>
                <a:path w="964" h="1840" extrusionOk="0">
                  <a:moveTo>
                    <a:pt x="542" y="199"/>
                  </a:moveTo>
                  <a:lnTo>
                    <a:pt x="738" y="1493"/>
                  </a:lnTo>
                  <a:cubicBezTo>
                    <a:pt x="527" y="1283"/>
                    <a:pt x="211" y="921"/>
                    <a:pt x="226" y="575"/>
                  </a:cubicBezTo>
                  <a:cubicBezTo>
                    <a:pt x="211" y="470"/>
                    <a:pt x="256" y="350"/>
                    <a:pt x="347" y="259"/>
                  </a:cubicBezTo>
                  <a:cubicBezTo>
                    <a:pt x="407" y="214"/>
                    <a:pt x="467" y="199"/>
                    <a:pt x="542" y="199"/>
                  </a:cubicBezTo>
                  <a:close/>
                  <a:moveTo>
                    <a:pt x="589" y="1"/>
                  </a:moveTo>
                  <a:cubicBezTo>
                    <a:pt x="459" y="1"/>
                    <a:pt x="331" y="43"/>
                    <a:pt x="226" y="109"/>
                  </a:cubicBezTo>
                  <a:cubicBezTo>
                    <a:pt x="106" y="229"/>
                    <a:pt x="31" y="395"/>
                    <a:pt x="31" y="575"/>
                  </a:cubicBezTo>
                  <a:cubicBezTo>
                    <a:pt x="0" y="1162"/>
                    <a:pt x="768" y="1794"/>
                    <a:pt x="813" y="1809"/>
                  </a:cubicBezTo>
                  <a:cubicBezTo>
                    <a:pt x="828" y="1824"/>
                    <a:pt x="843" y="1839"/>
                    <a:pt x="858" y="1839"/>
                  </a:cubicBezTo>
                  <a:cubicBezTo>
                    <a:pt x="888" y="1839"/>
                    <a:pt x="903" y="1824"/>
                    <a:pt x="918" y="1824"/>
                  </a:cubicBezTo>
                  <a:cubicBezTo>
                    <a:pt x="948" y="1809"/>
                    <a:pt x="963" y="1764"/>
                    <a:pt x="963" y="1719"/>
                  </a:cubicBezTo>
                  <a:lnTo>
                    <a:pt x="723" y="94"/>
                  </a:lnTo>
                  <a:cubicBezTo>
                    <a:pt x="723" y="49"/>
                    <a:pt x="678" y="19"/>
                    <a:pt x="647" y="4"/>
                  </a:cubicBezTo>
                  <a:cubicBezTo>
                    <a:pt x="628" y="2"/>
                    <a:pt x="60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773652" y="3056510"/>
              <a:ext cx="140103" cy="204817"/>
            </a:xfrm>
            <a:custGeom>
              <a:avLst/>
              <a:gdLst/>
              <a:ahLst/>
              <a:cxnLst/>
              <a:rect l="l" t="t" r="r" b="b"/>
              <a:pathLst>
                <a:path w="5237" h="7656" extrusionOk="0">
                  <a:moveTo>
                    <a:pt x="2904" y="1"/>
                  </a:moveTo>
                  <a:cubicBezTo>
                    <a:pt x="2904" y="1"/>
                    <a:pt x="1535" y="317"/>
                    <a:pt x="903" y="738"/>
                  </a:cubicBezTo>
                  <a:cubicBezTo>
                    <a:pt x="271" y="1159"/>
                    <a:pt x="106" y="1716"/>
                    <a:pt x="60" y="2438"/>
                  </a:cubicBezTo>
                  <a:cubicBezTo>
                    <a:pt x="0" y="3145"/>
                    <a:pt x="0" y="4515"/>
                    <a:pt x="241" y="5147"/>
                  </a:cubicBezTo>
                  <a:cubicBezTo>
                    <a:pt x="482" y="5779"/>
                    <a:pt x="1068" y="7133"/>
                    <a:pt x="1971" y="7599"/>
                  </a:cubicBezTo>
                  <a:cubicBezTo>
                    <a:pt x="2049" y="7638"/>
                    <a:pt x="2136" y="7656"/>
                    <a:pt x="2231" y="7656"/>
                  </a:cubicBezTo>
                  <a:cubicBezTo>
                    <a:pt x="2830" y="7656"/>
                    <a:pt x="3714" y="6941"/>
                    <a:pt x="4273" y="6395"/>
                  </a:cubicBezTo>
                  <a:cubicBezTo>
                    <a:pt x="4830" y="5779"/>
                    <a:pt x="5176" y="4981"/>
                    <a:pt x="5236" y="4154"/>
                  </a:cubicBezTo>
                  <a:cubicBezTo>
                    <a:pt x="5236" y="3627"/>
                    <a:pt x="5071" y="2092"/>
                    <a:pt x="4469" y="1265"/>
                  </a:cubicBezTo>
                  <a:cubicBezTo>
                    <a:pt x="4048" y="738"/>
                    <a:pt x="3506" y="302"/>
                    <a:pt x="290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6770816" y="3054102"/>
              <a:ext cx="145346" cy="209338"/>
            </a:xfrm>
            <a:custGeom>
              <a:avLst/>
              <a:gdLst/>
              <a:ahLst/>
              <a:cxnLst/>
              <a:rect l="l" t="t" r="r" b="b"/>
              <a:pathLst>
                <a:path w="5433" h="7825" extrusionOk="0">
                  <a:moveTo>
                    <a:pt x="2995" y="196"/>
                  </a:moveTo>
                  <a:cubicBezTo>
                    <a:pt x="3582" y="497"/>
                    <a:pt x="4078" y="903"/>
                    <a:pt x="4485" y="1415"/>
                  </a:cubicBezTo>
                  <a:cubicBezTo>
                    <a:pt x="5041" y="2167"/>
                    <a:pt x="5237" y="3642"/>
                    <a:pt x="5237" y="4244"/>
                  </a:cubicBezTo>
                  <a:cubicBezTo>
                    <a:pt x="5177" y="5041"/>
                    <a:pt x="4846" y="5808"/>
                    <a:pt x="4289" y="6410"/>
                  </a:cubicBezTo>
                  <a:cubicBezTo>
                    <a:pt x="3662" y="7038"/>
                    <a:pt x="2830" y="7642"/>
                    <a:pt x="2316" y="7642"/>
                  </a:cubicBezTo>
                  <a:cubicBezTo>
                    <a:pt x="2239" y="7642"/>
                    <a:pt x="2169" y="7628"/>
                    <a:pt x="2107" y="7599"/>
                  </a:cubicBezTo>
                  <a:cubicBezTo>
                    <a:pt x="1265" y="7162"/>
                    <a:pt x="693" y="5914"/>
                    <a:pt x="422" y="5206"/>
                  </a:cubicBezTo>
                  <a:cubicBezTo>
                    <a:pt x="196" y="4605"/>
                    <a:pt x="196" y="3235"/>
                    <a:pt x="242" y="2528"/>
                  </a:cubicBezTo>
                  <a:cubicBezTo>
                    <a:pt x="302" y="1821"/>
                    <a:pt x="452" y="1310"/>
                    <a:pt x="1054" y="903"/>
                  </a:cubicBezTo>
                  <a:cubicBezTo>
                    <a:pt x="1611" y="542"/>
                    <a:pt x="2784" y="241"/>
                    <a:pt x="2995" y="196"/>
                  </a:cubicBezTo>
                  <a:close/>
                  <a:moveTo>
                    <a:pt x="2980" y="1"/>
                  </a:moveTo>
                  <a:cubicBezTo>
                    <a:pt x="2935" y="16"/>
                    <a:pt x="1611" y="302"/>
                    <a:pt x="949" y="753"/>
                  </a:cubicBezTo>
                  <a:cubicBezTo>
                    <a:pt x="287" y="1204"/>
                    <a:pt x="121" y="1761"/>
                    <a:pt x="61" y="2513"/>
                  </a:cubicBezTo>
                  <a:cubicBezTo>
                    <a:pt x="1" y="3266"/>
                    <a:pt x="16" y="4635"/>
                    <a:pt x="257" y="5267"/>
                  </a:cubicBezTo>
                  <a:cubicBezTo>
                    <a:pt x="527" y="6004"/>
                    <a:pt x="1129" y="7313"/>
                    <a:pt x="2032" y="7764"/>
                  </a:cubicBezTo>
                  <a:cubicBezTo>
                    <a:pt x="2122" y="7809"/>
                    <a:pt x="2228" y="7824"/>
                    <a:pt x="2333" y="7824"/>
                  </a:cubicBezTo>
                  <a:cubicBezTo>
                    <a:pt x="3100" y="7824"/>
                    <a:pt x="4214" y="6771"/>
                    <a:pt x="4439" y="6531"/>
                  </a:cubicBezTo>
                  <a:cubicBezTo>
                    <a:pt x="5011" y="5899"/>
                    <a:pt x="5357" y="5086"/>
                    <a:pt x="5432" y="4229"/>
                  </a:cubicBezTo>
                  <a:cubicBezTo>
                    <a:pt x="5432" y="3747"/>
                    <a:pt x="5282" y="2167"/>
                    <a:pt x="4635" y="1295"/>
                  </a:cubicBezTo>
                  <a:cubicBezTo>
                    <a:pt x="4214" y="753"/>
                    <a:pt x="3672" y="317"/>
                    <a:pt x="3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823145" y="3177675"/>
              <a:ext cx="24184" cy="17389"/>
            </a:xfrm>
            <a:custGeom>
              <a:avLst/>
              <a:gdLst/>
              <a:ahLst/>
              <a:cxnLst/>
              <a:rect l="l" t="t" r="r" b="b"/>
              <a:pathLst>
                <a:path w="904" h="650" extrusionOk="0">
                  <a:moveTo>
                    <a:pt x="160" y="0"/>
                  </a:moveTo>
                  <a:cubicBezTo>
                    <a:pt x="127" y="0"/>
                    <a:pt x="95" y="17"/>
                    <a:pt x="76" y="46"/>
                  </a:cubicBezTo>
                  <a:cubicBezTo>
                    <a:pt x="16" y="166"/>
                    <a:pt x="1" y="287"/>
                    <a:pt x="16" y="407"/>
                  </a:cubicBezTo>
                  <a:cubicBezTo>
                    <a:pt x="46" y="482"/>
                    <a:pt x="106" y="542"/>
                    <a:pt x="166" y="572"/>
                  </a:cubicBezTo>
                  <a:cubicBezTo>
                    <a:pt x="272" y="618"/>
                    <a:pt x="377" y="648"/>
                    <a:pt x="482" y="648"/>
                  </a:cubicBezTo>
                  <a:cubicBezTo>
                    <a:pt x="497" y="649"/>
                    <a:pt x="513" y="650"/>
                    <a:pt x="528" y="650"/>
                  </a:cubicBezTo>
                  <a:cubicBezTo>
                    <a:pt x="663" y="650"/>
                    <a:pt x="792" y="590"/>
                    <a:pt x="873" y="482"/>
                  </a:cubicBezTo>
                  <a:cubicBezTo>
                    <a:pt x="904" y="437"/>
                    <a:pt x="889" y="377"/>
                    <a:pt x="828" y="362"/>
                  </a:cubicBezTo>
                  <a:cubicBezTo>
                    <a:pt x="812" y="351"/>
                    <a:pt x="796" y="346"/>
                    <a:pt x="781" y="346"/>
                  </a:cubicBezTo>
                  <a:cubicBezTo>
                    <a:pt x="753" y="346"/>
                    <a:pt x="727" y="363"/>
                    <a:pt x="708" y="392"/>
                  </a:cubicBezTo>
                  <a:cubicBezTo>
                    <a:pt x="634" y="433"/>
                    <a:pt x="546" y="456"/>
                    <a:pt x="459" y="456"/>
                  </a:cubicBezTo>
                  <a:cubicBezTo>
                    <a:pt x="388" y="456"/>
                    <a:pt x="318" y="441"/>
                    <a:pt x="257" y="407"/>
                  </a:cubicBezTo>
                  <a:cubicBezTo>
                    <a:pt x="227" y="392"/>
                    <a:pt x="211" y="377"/>
                    <a:pt x="196" y="347"/>
                  </a:cubicBezTo>
                  <a:cubicBezTo>
                    <a:pt x="196" y="287"/>
                    <a:pt x="211" y="211"/>
                    <a:pt x="242" y="136"/>
                  </a:cubicBezTo>
                  <a:cubicBezTo>
                    <a:pt x="272" y="91"/>
                    <a:pt x="257" y="46"/>
                    <a:pt x="211" y="16"/>
                  </a:cubicBezTo>
                  <a:cubicBezTo>
                    <a:pt x="195" y="5"/>
                    <a:pt x="17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813888" y="3205846"/>
              <a:ext cx="45506" cy="23328"/>
            </a:xfrm>
            <a:custGeom>
              <a:avLst/>
              <a:gdLst/>
              <a:ahLst/>
              <a:cxnLst/>
              <a:rect l="l" t="t" r="r" b="b"/>
              <a:pathLst>
                <a:path w="1701" h="872" extrusionOk="0">
                  <a:moveTo>
                    <a:pt x="1701" y="1"/>
                  </a:moveTo>
                  <a:lnTo>
                    <a:pt x="1701" y="1"/>
                  </a:lnTo>
                  <a:cubicBezTo>
                    <a:pt x="1297" y="192"/>
                    <a:pt x="967" y="254"/>
                    <a:pt x="708" y="254"/>
                  </a:cubicBezTo>
                  <a:cubicBezTo>
                    <a:pt x="234" y="254"/>
                    <a:pt x="1" y="46"/>
                    <a:pt x="1" y="46"/>
                  </a:cubicBezTo>
                  <a:lnTo>
                    <a:pt x="1" y="46"/>
                  </a:lnTo>
                  <a:cubicBezTo>
                    <a:pt x="26" y="306"/>
                    <a:pt x="356" y="871"/>
                    <a:pt x="782" y="871"/>
                  </a:cubicBezTo>
                  <a:cubicBezTo>
                    <a:pt x="874" y="871"/>
                    <a:pt x="970" y="845"/>
                    <a:pt x="1069" y="783"/>
                  </a:cubicBezTo>
                  <a:cubicBezTo>
                    <a:pt x="1370" y="618"/>
                    <a:pt x="1596" y="332"/>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811480" y="3203170"/>
              <a:ext cx="50348" cy="28465"/>
            </a:xfrm>
            <a:custGeom>
              <a:avLst/>
              <a:gdLst/>
              <a:ahLst/>
              <a:cxnLst/>
              <a:rect l="l" t="t" r="r" b="b"/>
              <a:pathLst>
                <a:path w="1882" h="1064" extrusionOk="0">
                  <a:moveTo>
                    <a:pt x="1610" y="266"/>
                  </a:moveTo>
                  <a:cubicBezTo>
                    <a:pt x="1490" y="492"/>
                    <a:pt x="1309" y="673"/>
                    <a:pt x="1099" y="808"/>
                  </a:cubicBezTo>
                  <a:cubicBezTo>
                    <a:pt x="1028" y="855"/>
                    <a:pt x="949" y="878"/>
                    <a:pt x="870" y="878"/>
                  </a:cubicBezTo>
                  <a:cubicBezTo>
                    <a:pt x="799" y="878"/>
                    <a:pt x="727" y="859"/>
                    <a:pt x="663" y="823"/>
                  </a:cubicBezTo>
                  <a:cubicBezTo>
                    <a:pt x="482" y="718"/>
                    <a:pt x="332" y="552"/>
                    <a:pt x="241" y="342"/>
                  </a:cubicBezTo>
                  <a:lnTo>
                    <a:pt x="241" y="342"/>
                  </a:lnTo>
                  <a:cubicBezTo>
                    <a:pt x="372" y="395"/>
                    <a:pt x="553" y="445"/>
                    <a:pt x="787" y="445"/>
                  </a:cubicBezTo>
                  <a:cubicBezTo>
                    <a:pt x="1012" y="445"/>
                    <a:pt x="1286" y="399"/>
                    <a:pt x="1610" y="266"/>
                  </a:cubicBezTo>
                  <a:close/>
                  <a:moveTo>
                    <a:pt x="1788" y="1"/>
                  </a:moveTo>
                  <a:cubicBezTo>
                    <a:pt x="1773" y="1"/>
                    <a:pt x="1758" y="4"/>
                    <a:pt x="1746" y="11"/>
                  </a:cubicBezTo>
                  <a:cubicBezTo>
                    <a:pt x="1353" y="201"/>
                    <a:pt x="1036" y="262"/>
                    <a:pt x="791" y="262"/>
                  </a:cubicBezTo>
                  <a:cubicBezTo>
                    <a:pt x="378" y="262"/>
                    <a:pt x="170" y="90"/>
                    <a:pt x="151" y="71"/>
                  </a:cubicBezTo>
                  <a:cubicBezTo>
                    <a:pt x="140" y="60"/>
                    <a:pt x="115" y="50"/>
                    <a:pt x="85" y="50"/>
                  </a:cubicBezTo>
                  <a:cubicBezTo>
                    <a:pt x="72" y="50"/>
                    <a:pt x="59" y="51"/>
                    <a:pt x="46" y="56"/>
                  </a:cubicBezTo>
                  <a:cubicBezTo>
                    <a:pt x="16" y="86"/>
                    <a:pt x="0" y="116"/>
                    <a:pt x="0" y="161"/>
                  </a:cubicBezTo>
                  <a:cubicBezTo>
                    <a:pt x="61" y="507"/>
                    <a:pt x="271" y="823"/>
                    <a:pt x="587" y="1004"/>
                  </a:cubicBezTo>
                  <a:cubicBezTo>
                    <a:pt x="678" y="1049"/>
                    <a:pt x="768" y="1064"/>
                    <a:pt x="858" y="1064"/>
                  </a:cubicBezTo>
                  <a:cubicBezTo>
                    <a:pt x="978" y="1064"/>
                    <a:pt x="1099" y="1034"/>
                    <a:pt x="1204" y="959"/>
                  </a:cubicBezTo>
                  <a:cubicBezTo>
                    <a:pt x="1535" y="778"/>
                    <a:pt x="1776" y="477"/>
                    <a:pt x="1881" y="116"/>
                  </a:cubicBezTo>
                  <a:cubicBezTo>
                    <a:pt x="1881" y="71"/>
                    <a:pt x="1866" y="41"/>
                    <a:pt x="1836" y="26"/>
                  </a:cubicBezTo>
                  <a:cubicBezTo>
                    <a:pt x="1827" y="8"/>
                    <a:pt x="1808"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847303" y="3116249"/>
              <a:ext cx="43901" cy="11557"/>
            </a:xfrm>
            <a:custGeom>
              <a:avLst/>
              <a:gdLst/>
              <a:ahLst/>
              <a:cxnLst/>
              <a:rect l="l" t="t" r="r" b="b"/>
              <a:pathLst>
                <a:path w="1641" h="432" extrusionOk="0">
                  <a:moveTo>
                    <a:pt x="1066" y="1"/>
                  </a:moveTo>
                  <a:cubicBezTo>
                    <a:pt x="543" y="1"/>
                    <a:pt x="84" y="239"/>
                    <a:pt x="61" y="250"/>
                  </a:cubicBezTo>
                  <a:cubicBezTo>
                    <a:pt x="16" y="281"/>
                    <a:pt x="1" y="326"/>
                    <a:pt x="16" y="371"/>
                  </a:cubicBezTo>
                  <a:cubicBezTo>
                    <a:pt x="31" y="401"/>
                    <a:pt x="61" y="431"/>
                    <a:pt x="106" y="431"/>
                  </a:cubicBezTo>
                  <a:cubicBezTo>
                    <a:pt x="121" y="431"/>
                    <a:pt x="136" y="431"/>
                    <a:pt x="151" y="416"/>
                  </a:cubicBezTo>
                  <a:cubicBezTo>
                    <a:pt x="151" y="416"/>
                    <a:pt x="587" y="193"/>
                    <a:pt x="1069" y="193"/>
                  </a:cubicBezTo>
                  <a:cubicBezTo>
                    <a:pt x="1214" y="193"/>
                    <a:pt x="1363" y="213"/>
                    <a:pt x="1505" y="266"/>
                  </a:cubicBezTo>
                  <a:cubicBezTo>
                    <a:pt x="1513" y="268"/>
                    <a:pt x="1521" y="269"/>
                    <a:pt x="1529" y="269"/>
                  </a:cubicBezTo>
                  <a:cubicBezTo>
                    <a:pt x="1566" y="269"/>
                    <a:pt x="1601" y="242"/>
                    <a:pt x="1626" y="205"/>
                  </a:cubicBezTo>
                  <a:cubicBezTo>
                    <a:pt x="1641" y="160"/>
                    <a:pt x="1610" y="100"/>
                    <a:pt x="1565" y="85"/>
                  </a:cubicBezTo>
                  <a:cubicBezTo>
                    <a:pt x="1400" y="24"/>
                    <a:pt x="1230"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784112" y="3115902"/>
              <a:ext cx="41894" cy="11076"/>
            </a:xfrm>
            <a:custGeom>
              <a:avLst/>
              <a:gdLst/>
              <a:ahLst/>
              <a:cxnLst/>
              <a:rect l="l" t="t" r="r" b="b"/>
              <a:pathLst>
                <a:path w="1566" h="414" extrusionOk="0">
                  <a:moveTo>
                    <a:pt x="644" y="0"/>
                  </a:moveTo>
                  <a:cubicBezTo>
                    <a:pt x="451" y="0"/>
                    <a:pt x="259" y="33"/>
                    <a:pt x="76" y="98"/>
                  </a:cubicBezTo>
                  <a:cubicBezTo>
                    <a:pt x="30" y="128"/>
                    <a:pt x="0" y="173"/>
                    <a:pt x="30" y="218"/>
                  </a:cubicBezTo>
                  <a:cubicBezTo>
                    <a:pt x="43" y="255"/>
                    <a:pt x="76" y="282"/>
                    <a:pt x="120" y="282"/>
                  </a:cubicBezTo>
                  <a:cubicBezTo>
                    <a:pt x="130" y="282"/>
                    <a:pt x="140" y="281"/>
                    <a:pt x="151" y="279"/>
                  </a:cubicBezTo>
                  <a:cubicBezTo>
                    <a:pt x="309" y="209"/>
                    <a:pt x="469" y="183"/>
                    <a:pt x="619" y="183"/>
                  </a:cubicBezTo>
                  <a:cubicBezTo>
                    <a:pt x="1051" y="183"/>
                    <a:pt x="1400" y="399"/>
                    <a:pt x="1400" y="399"/>
                  </a:cubicBezTo>
                  <a:cubicBezTo>
                    <a:pt x="1415" y="414"/>
                    <a:pt x="1445" y="414"/>
                    <a:pt x="1460" y="414"/>
                  </a:cubicBezTo>
                  <a:cubicBezTo>
                    <a:pt x="1490" y="414"/>
                    <a:pt x="1520" y="399"/>
                    <a:pt x="1535" y="369"/>
                  </a:cubicBezTo>
                  <a:cubicBezTo>
                    <a:pt x="1565" y="324"/>
                    <a:pt x="1550" y="263"/>
                    <a:pt x="1505" y="233"/>
                  </a:cubicBezTo>
                  <a:cubicBezTo>
                    <a:pt x="1240" y="78"/>
                    <a:pt x="942"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6766402" y="3129144"/>
              <a:ext cx="65223" cy="50402"/>
            </a:xfrm>
            <a:custGeom>
              <a:avLst/>
              <a:gdLst/>
              <a:ahLst/>
              <a:cxnLst/>
              <a:rect l="l" t="t" r="r" b="b"/>
              <a:pathLst>
                <a:path w="2438" h="1884" extrusionOk="0">
                  <a:moveTo>
                    <a:pt x="893" y="0"/>
                  </a:moveTo>
                  <a:cubicBezTo>
                    <a:pt x="718" y="0"/>
                    <a:pt x="561" y="11"/>
                    <a:pt x="452" y="39"/>
                  </a:cubicBezTo>
                  <a:cubicBezTo>
                    <a:pt x="181" y="84"/>
                    <a:pt x="0" y="355"/>
                    <a:pt x="46" y="626"/>
                  </a:cubicBezTo>
                  <a:cubicBezTo>
                    <a:pt x="61" y="641"/>
                    <a:pt x="61" y="656"/>
                    <a:pt x="61" y="671"/>
                  </a:cubicBezTo>
                  <a:cubicBezTo>
                    <a:pt x="91" y="807"/>
                    <a:pt x="30" y="1408"/>
                    <a:pt x="557" y="1724"/>
                  </a:cubicBezTo>
                  <a:cubicBezTo>
                    <a:pt x="751" y="1838"/>
                    <a:pt x="1000" y="1883"/>
                    <a:pt x="1247" y="1883"/>
                  </a:cubicBezTo>
                  <a:cubicBezTo>
                    <a:pt x="1687" y="1883"/>
                    <a:pt x="2121" y="1738"/>
                    <a:pt x="2227" y="1574"/>
                  </a:cubicBezTo>
                  <a:cubicBezTo>
                    <a:pt x="2393" y="1303"/>
                    <a:pt x="2438" y="506"/>
                    <a:pt x="2438" y="355"/>
                  </a:cubicBezTo>
                  <a:cubicBezTo>
                    <a:pt x="2438" y="190"/>
                    <a:pt x="2227" y="115"/>
                    <a:pt x="2227" y="115"/>
                  </a:cubicBezTo>
                  <a:cubicBezTo>
                    <a:pt x="2227" y="115"/>
                    <a:pt x="1462"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763593" y="3126469"/>
              <a:ext cx="70867" cy="55725"/>
            </a:xfrm>
            <a:custGeom>
              <a:avLst/>
              <a:gdLst/>
              <a:ahLst/>
              <a:cxnLst/>
              <a:rect l="l" t="t" r="r" b="b"/>
              <a:pathLst>
                <a:path w="2649" h="2083" extrusionOk="0">
                  <a:moveTo>
                    <a:pt x="963" y="199"/>
                  </a:moveTo>
                  <a:lnTo>
                    <a:pt x="963" y="199"/>
                  </a:lnTo>
                  <a:cubicBezTo>
                    <a:pt x="1414" y="215"/>
                    <a:pt x="1866" y="245"/>
                    <a:pt x="2317" y="305"/>
                  </a:cubicBezTo>
                  <a:cubicBezTo>
                    <a:pt x="2362" y="320"/>
                    <a:pt x="2453" y="380"/>
                    <a:pt x="2453" y="455"/>
                  </a:cubicBezTo>
                  <a:cubicBezTo>
                    <a:pt x="2453" y="651"/>
                    <a:pt x="2407" y="1388"/>
                    <a:pt x="2272" y="1614"/>
                  </a:cubicBezTo>
                  <a:cubicBezTo>
                    <a:pt x="2212" y="1704"/>
                    <a:pt x="1971" y="1824"/>
                    <a:pt x="1640" y="1870"/>
                  </a:cubicBezTo>
                  <a:cubicBezTo>
                    <a:pt x="1548" y="1887"/>
                    <a:pt x="1456" y="1896"/>
                    <a:pt x="1365" y="1896"/>
                  </a:cubicBezTo>
                  <a:cubicBezTo>
                    <a:pt x="1144" y="1896"/>
                    <a:pt x="929" y="1845"/>
                    <a:pt x="737" y="1749"/>
                  </a:cubicBezTo>
                  <a:cubicBezTo>
                    <a:pt x="331" y="1508"/>
                    <a:pt x="301" y="1072"/>
                    <a:pt x="286" y="861"/>
                  </a:cubicBezTo>
                  <a:cubicBezTo>
                    <a:pt x="286" y="816"/>
                    <a:pt x="271" y="786"/>
                    <a:pt x="271" y="756"/>
                  </a:cubicBezTo>
                  <a:cubicBezTo>
                    <a:pt x="271" y="741"/>
                    <a:pt x="271" y="726"/>
                    <a:pt x="256" y="711"/>
                  </a:cubicBezTo>
                  <a:cubicBezTo>
                    <a:pt x="226" y="485"/>
                    <a:pt x="376" y="275"/>
                    <a:pt x="602" y="230"/>
                  </a:cubicBezTo>
                  <a:cubicBezTo>
                    <a:pt x="718" y="201"/>
                    <a:pt x="834" y="200"/>
                    <a:pt x="963" y="199"/>
                  </a:cubicBezTo>
                  <a:close/>
                  <a:moveTo>
                    <a:pt x="967" y="1"/>
                  </a:moveTo>
                  <a:cubicBezTo>
                    <a:pt x="804" y="1"/>
                    <a:pt x="659" y="10"/>
                    <a:pt x="557" y="34"/>
                  </a:cubicBezTo>
                  <a:cubicBezTo>
                    <a:pt x="527" y="34"/>
                    <a:pt x="512" y="49"/>
                    <a:pt x="497" y="49"/>
                  </a:cubicBezTo>
                  <a:cubicBezTo>
                    <a:pt x="181" y="139"/>
                    <a:pt x="0" y="470"/>
                    <a:pt x="75" y="786"/>
                  </a:cubicBezTo>
                  <a:cubicBezTo>
                    <a:pt x="90" y="816"/>
                    <a:pt x="90" y="846"/>
                    <a:pt x="75" y="877"/>
                  </a:cubicBezTo>
                  <a:cubicBezTo>
                    <a:pt x="90" y="1087"/>
                    <a:pt x="135" y="1614"/>
                    <a:pt x="617" y="1900"/>
                  </a:cubicBezTo>
                  <a:cubicBezTo>
                    <a:pt x="820" y="2022"/>
                    <a:pt x="1048" y="2082"/>
                    <a:pt x="1277" y="2082"/>
                  </a:cubicBezTo>
                  <a:cubicBezTo>
                    <a:pt x="1303" y="2082"/>
                    <a:pt x="1329" y="2082"/>
                    <a:pt x="1354" y="2080"/>
                  </a:cubicBezTo>
                  <a:cubicBezTo>
                    <a:pt x="1459" y="2080"/>
                    <a:pt x="1565" y="2065"/>
                    <a:pt x="1670" y="2050"/>
                  </a:cubicBezTo>
                  <a:cubicBezTo>
                    <a:pt x="1941" y="2005"/>
                    <a:pt x="2302" y="1885"/>
                    <a:pt x="2422" y="1704"/>
                  </a:cubicBezTo>
                  <a:cubicBezTo>
                    <a:pt x="2603" y="1403"/>
                    <a:pt x="2648" y="546"/>
                    <a:pt x="2648" y="440"/>
                  </a:cubicBezTo>
                  <a:cubicBezTo>
                    <a:pt x="2633" y="290"/>
                    <a:pt x="2513" y="154"/>
                    <a:pt x="2377" y="109"/>
                  </a:cubicBezTo>
                  <a:lnTo>
                    <a:pt x="2347" y="109"/>
                  </a:lnTo>
                  <a:cubicBezTo>
                    <a:pt x="2312" y="109"/>
                    <a:pt x="1529"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6841658" y="3129144"/>
              <a:ext cx="65249" cy="50402"/>
            </a:xfrm>
            <a:custGeom>
              <a:avLst/>
              <a:gdLst/>
              <a:ahLst/>
              <a:cxnLst/>
              <a:rect l="l" t="t" r="r" b="b"/>
              <a:pathLst>
                <a:path w="2439" h="1884" extrusionOk="0">
                  <a:moveTo>
                    <a:pt x="1539" y="0"/>
                  </a:moveTo>
                  <a:cubicBezTo>
                    <a:pt x="977" y="0"/>
                    <a:pt x="212" y="115"/>
                    <a:pt x="212" y="115"/>
                  </a:cubicBezTo>
                  <a:cubicBezTo>
                    <a:pt x="212" y="115"/>
                    <a:pt x="1" y="190"/>
                    <a:pt x="1" y="355"/>
                  </a:cubicBezTo>
                  <a:cubicBezTo>
                    <a:pt x="1" y="506"/>
                    <a:pt x="46" y="1303"/>
                    <a:pt x="212" y="1574"/>
                  </a:cubicBezTo>
                  <a:cubicBezTo>
                    <a:pt x="308" y="1738"/>
                    <a:pt x="745" y="1883"/>
                    <a:pt x="1184" y="1883"/>
                  </a:cubicBezTo>
                  <a:cubicBezTo>
                    <a:pt x="1431" y="1883"/>
                    <a:pt x="1678" y="1838"/>
                    <a:pt x="1867" y="1724"/>
                  </a:cubicBezTo>
                  <a:cubicBezTo>
                    <a:pt x="2393" y="1408"/>
                    <a:pt x="2348" y="807"/>
                    <a:pt x="2378" y="671"/>
                  </a:cubicBezTo>
                  <a:cubicBezTo>
                    <a:pt x="2378" y="656"/>
                    <a:pt x="2378" y="641"/>
                    <a:pt x="2378" y="626"/>
                  </a:cubicBezTo>
                  <a:cubicBezTo>
                    <a:pt x="2438" y="355"/>
                    <a:pt x="2258" y="84"/>
                    <a:pt x="1972" y="39"/>
                  </a:cubicBezTo>
                  <a:cubicBezTo>
                    <a:pt x="1866" y="11"/>
                    <a:pt x="1712"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6838849" y="3126897"/>
              <a:ext cx="70466" cy="55297"/>
            </a:xfrm>
            <a:custGeom>
              <a:avLst/>
              <a:gdLst/>
              <a:ahLst/>
              <a:cxnLst/>
              <a:rect l="l" t="t" r="r" b="b"/>
              <a:pathLst>
                <a:path w="2634" h="2067" extrusionOk="0">
                  <a:moveTo>
                    <a:pt x="1662" y="179"/>
                  </a:moveTo>
                  <a:cubicBezTo>
                    <a:pt x="1823" y="179"/>
                    <a:pt x="1965" y="188"/>
                    <a:pt x="2062" y="214"/>
                  </a:cubicBezTo>
                  <a:lnTo>
                    <a:pt x="2092" y="214"/>
                  </a:lnTo>
                  <a:cubicBezTo>
                    <a:pt x="2318" y="289"/>
                    <a:pt x="2438" y="514"/>
                    <a:pt x="2378" y="740"/>
                  </a:cubicBezTo>
                  <a:cubicBezTo>
                    <a:pt x="2378" y="770"/>
                    <a:pt x="2378" y="800"/>
                    <a:pt x="2378" y="845"/>
                  </a:cubicBezTo>
                  <a:cubicBezTo>
                    <a:pt x="2363" y="1056"/>
                    <a:pt x="2333" y="1492"/>
                    <a:pt x="1926" y="1733"/>
                  </a:cubicBezTo>
                  <a:cubicBezTo>
                    <a:pt x="1750" y="1835"/>
                    <a:pt x="1521" y="1876"/>
                    <a:pt x="1294" y="1876"/>
                  </a:cubicBezTo>
                  <a:cubicBezTo>
                    <a:pt x="884" y="1876"/>
                    <a:pt x="479" y="1743"/>
                    <a:pt x="392" y="1598"/>
                  </a:cubicBezTo>
                  <a:cubicBezTo>
                    <a:pt x="256" y="1372"/>
                    <a:pt x="196" y="620"/>
                    <a:pt x="196" y="439"/>
                  </a:cubicBezTo>
                  <a:cubicBezTo>
                    <a:pt x="196" y="364"/>
                    <a:pt x="286" y="304"/>
                    <a:pt x="332" y="289"/>
                  </a:cubicBezTo>
                  <a:cubicBezTo>
                    <a:pt x="435" y="277"/>
                    <a:pt x="1148" y="179"/>
                    <a:pt x="1662" y="179"/>
                  </a:cubicBezTo>
                  <a:close/>
                  <a:moveTo>
                    <a:pt x="1681" y="0"/>
                  </a:moveTo>
                  <a:cubicBezTo>
                    <a:pt x="1120" y="0"/>
                    <a:pt x="336" y="108"/>
                    <a:pt x="302" y="108"/>
                  </a:cubicBezTo>
                  <a:lnTo>
                    <a:pt x="271" y="108"/>
                  </a:lnTo>
                  <a:cubicBezTo>
                    <a:pt x="136" y="153"/>
                    <a:pt x="16" y="289"/>
                    <a:pt x="1" y="439"/>
                  </a:cubicBezTo>
                  <a:cubicBezTo>
                    <a:pt x="1" y="545"/>
                    <a:pt x="46" y="1402"/>
                    <a:pt x="226" y="1703"/>
                  </a:cubicBezTo>
                  <a:cubicBezTo>
                    <a:pt x="347" y="1899"/>
                    <a:pt x="813" y="2064"/>
                    <a:pt x="1295" y="2064"/>
                  </a:cubicBezTo>
                  <a:cubicBezTo>
                    <a:pt x="1320" y="2066"/>
                    <a:pt x="1346" y="2066"/>
                    <a:pt x="1372" y="2066"/>
                  </a:cubicBezTo>
                  <a:cubicBezTo>
                    <a:pt x="1602" y="2066"/>
                    <a:pt x="1829" y="2007"/>
                    <a:pt x="2032" y="1899"/>
                  </a:cubicBezTo>
                  <a:cubicBezTo>
                    <a:pt x="2513" y="1613"/>
                    <a:pt x="2558" y="1086"/>
                    <a:pt x="2573" y="861"/>
                  </a:cubicBezTo>
                  <a:cubicBezTo>
                    <a:pt x="2558" y="845"/>
                    <a:pt x="2558" y="815"/>
                    <a:pt x="2573" y="785"/>
                  </a:cubicBezTo>
                  <a:cubicBezTo>
                    <a:pt x="2573" y="770"/>
                    <a:pt x="2573" y="755"/>
                    <a:pt x="2573" y="725"/>
                  </a:cubicBezTo>
                  <a:cubicBezTo>
                    <a:pt x="2634" y="409"/>
                    <a:pt x="2423" y="93"/>
                    <a:pt x="2092" y="33"/>
                  </a:cubicBezTo>
                  <a:cubicBezTo>
                    <a:pt x="1990" y="9"/>
                    <a:pt x="1845"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6823546" y="3129786"/>
              <a:ext cx="26191" cy="4842"/>
            </a:xfrm>
            <a:custGeom>
              <a:avLst/>
              <a:gdLst/>
              <a:ahLst/>
              <a:cxnLst/>
              <a:rect l="l" t="t" r="r" b="b"/>
              <a:pathLst>
                <a:path w="979" h="181" extrusionOk="0">
                  <a:moveTo>
                    <a:pt x="91" y="0"/>
                  </a:moveTo>
                  <a:cubicBezTo>
                    <a:pt x="46" y="0"/>
                    <a:pt x="1" y="45"/>
                    <a:pt x="1" y="91"/>
                  </a:cubicBezTo>
                  <a:cubicBezTo>
                    <a:pt x="1" y="136"/>
                    <a:pt x="46" y="181"/>
                    <a:pt x="91" y="181"/>
                  </a:cubicBezTo>
                  <a:lnTo>
                    <a:pt x="889" y="181"/>
                  </a:lnTo>
                  <a:cubicBezTo>
                    <a:pt x="934" y="181"/>
                    <a:pt x="979" y="136"/>
                    <a:pt x="979" y="91"/>
                  </a:cubicBezTo>
                  <a:cubicBezTo>
                    <a:pt x="979" y="45"/>
                    <a:pt x="934"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6828789" y="3136207"/>
              <a:ext cx="15329" cy="4869"/>
            </a:xfrm>
            <a:custGeom>
              <a:avLst/>
              <a:gdLst/>
              <a:ahLst/>
              <a:cxnLst/>
              <a:rect l="l" t="t" r="r" b="b"/>
              <a:pathLst>
                <a:path w="573" h="182" extrusionOk="0">
                  <a:moveTo>
                    <a:pt x="106" y="1"/>
                  </a:moveTo>
                  <a:cubicBezTo>
                    <a:pt x="46" y="1"/>
                    <a:pt x="0" y="31"/>
                    <a:pt x="0" y="91"/>
                  </a:cubicBezTo>
                  <a:cubicBezTo>
                    <a:pt x="16" y="136"/>
                    <a:pt x="46" y="182"/>
                    <a:pt x="106" y="182"/>
                  </a:cubicBezTo>
                  <a:lnTo>
                    <a:pt x="482" y="182"/>
                  </a:lnTo>
                  <a:cubicBezTo>
                    <a:pt x="527" y="182"/>
                    <a:pt x="572" y="136"/>
                    <a:pt x="572" y="91"/>
                  </a:cubicBezTo>
                  <a:cubicBezTo>
                    <a:pt x="572" y="31"/>
                    <a:pt x="52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6858164" y="3283777"/>
              <a:ext cx="49947" cy="38845"/>
            </a:xfrm>
            <a:custGeom>
              <a:avLst/>
              <a:gdLst/>
              <a:ahLst/>
              <a:cxnLst/>
              <a:rect l="l" t="t" r="r" b="b"/>
              <a:pathLst>
                <a:path w="1867" h="1452" extrusionOk="0">
                  <a:moveTo>
                    <a:pt x="1756" y="1"/>
                  </a:moveTo>
                  <a:cubicBezTo>
                    <a:pt x="1734" y="1"/>
                    <a:pt x="1715" y="8"/>
                    <a:pt x="1701" y="22"/>
                  </a:cubicBezTo>
                  <a:lnTo>
                    <a:pt x="46" y="1286"/>
                  </a:lnTo>
                  <a:cubicBezTo>
                    <a:pt x="16" y="1301"/>
                    <a:pt x="1" y="1331"/>
                    <a:pt x="1" y="1361"/>
                  </a:cubicBezTo>
                  <a:cubicBezTo>
                    <a:pt x="1" y="1406"/>
                    <a:pt x="46" y="1451"/>
                    <a:pt x="106" y="1451"/>
                  </a:cubicBezTo>
                  <a:cubicBezTo>
                    <a:pt x="121" y="1451"/>
                    <a:pt x="151" y="1451"/>
                    <a:pt x="166" y="1436"/>
                  </a:cubicBezTo>
                  <a:lnTo>
                    <a:pt x="1806" y="172"/>
                  </a:lnTo>
                  <a:cubicBezTo>
                    <a:pt x="1821" y="172"/>
                    <a:pt x="1821" y="172"/>
                    <a:pt x="1821" y="157"/>
                  </a:cubicBezTo>
                  <a:cubicBezTo>
                    <a:pt x="1866" y="127"/>
                    <a:pt x="1866" y="67"/>
                    <a:pt x="1836" y="37"/>
                  </a:cubicBezTo>
                  <a:cubicBezTo>
                    <a:pt x="1812" y="12"/>
                    <a:pt x="1782" y="1"/>
                    <a:pt x="1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778467" y="3309594"/>
              <a:ext cx="60006" cy="15115"/>
            </a:xfrm>
            <a:custGeom>
              <a:avLst/>
              <a:gdLst/>
              <a:ahLst/>
              <a:cxnLst/>
              <a:rect l="l" t="t" r="r" b="b"/>
              <a:pathLst>
                <a:path w="2243" h="565" extrusionOk="0">
                  <a:moveTo>
                    <a:pt x="98" y="1"/>
                  </a:moveTo>
                  <a:cubicBezTo>
                    <a:pt x="61" y="1"/>
                    <a:pt x="28" y="30"/>
                    <a:pt x="16" y="80"/>
                  </a:cubicBezTo>
                  <a:cubicBezTo>
                    <a:pt x="1" y="125"/>
                    <a:pt x="31" y="170"/>
                    <a:pt x="91" y="185"/>
                  </a:cubicBezTo>
                  <a:lnTo>
                    <a:pt x="2107" y="561"/>
                  </a:lnTo>
                  <a:lnTo>
                    <a:pt x="2137" y="561"/>
                  </a:lnTo>
                  <a:cubicBezTo>
                    <a:pt x="2143" y="563"/>
                    <a:pt x="2149" y="564"/>
                    <a:pt x="2155" y="564"/>
                  </a:cubicBezTo>
                  <a:cubicBezTo>
                    <a:pt x="2194" y="564"/>
                    <a:pt x="2228" y="525"/>
                    <a:pt x="2228" y="486"/>
                  </a:cubicBezTo>
                  <a:cubicBezTo>
                    <a:pt x="2243" y="426"/>
                    <a:pt x="2197" y="381"/>
                    <a:pt x="2152" y="381"/>
                  </a:cubicBezTo>
                  <a:lnTo>
                    <a:pt x="121" y="5"/>
                  </a:lnTo>
                  <a:cubicBezTo>
                    <a:pt x="113" y="2"/>
                    <a:pt x="106"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6459679" y="4385497"/>
              <a:ext cx="53960" cy="16667"/>
            </a:xfrm>
            <a:custGeom>
              <a:avLst/>
              <a:gdLst/>
              <a:ahLst/>
              <a:cxnLst/>
              <a:rect l="l" t="t" r="r" b="b"/>
              <a:pathLst>
                <a:path w="2017" h="623" extrusionOk="0">
                  <a:moveTo>
                    <a:pt x="1900" y="0"/>
                  </a:moveTo>
                  <a:cubicBezTo>
                    <a:pt x="1889" y="0"/>
                    <a:pt x="1877" y="2"/>
                    <a:pt x="1866" y="6"/>
                  </a:cubicBezTo>
                  <a:cubicBezTo>
                    <a:pt x="1279" y="217"/>
                    <a:pt x="693" y="352"/>
                    <a:pt x="91" y="427"/>
                  </a:cubicBezTo>
                  <a:cubicBezTo>
                    <a:pt x="31" y="442"/>
                    <a:pt x="0" y="488"/>
                    <a:pt x="0" y="533"/>
                  </a:cubicBezTo>
                  <a:cubicBezTo>
                    <a:pt x="0" y="593"/>
                    <a:pt x="46" y="623"/>
                    <a:pt x="91" y="623"/>
                  </a:cubicBezTo>
                  <a:lnTo>
                    <a:pt x="106" y="623"/>
                  </a:lnTo>
                  <a:cubicBezTo>
                    <a:pt x="738" y="548"/>
                    <a:pt x="1340" y="397"/>
                    <a:pt x="1926" y="187"/>
                  </a:cubicBezTo>
                  <a:cubicBezTo>
                    <a:pt x="1941" y="187"/>
                    <a:pt x="1941" y="187"/>
                    <a:pt x="1956" y="172"/>
                  </a:cubicBezTo>
                  <a:cubicBezTo>
                    <a:pt x="2002" y="157"/>
                    <a:pt x="2017" y="96"/>
                    <a:pt x="1987" y="51"/>
                  </a:cubicBezTo>
                  <a:cubicBezTo>
                    <a:pt x="1964" y="17"/>
                    <a:pt x="1933" y="0"/>
                    <a:pt x="1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6182732" y="4384909"/>
              <a:ext cx="237509" cy="20091"/>
            </a:xfrm>
            <a:custGeom>
              <a:avLst/>
              <a:gdLst/>
              <a:ahLst/>
              <a:cxnLst/>
              <a:rect l="l" t="t" r="r" b="b"/>
              <a:pathLst>
                <a:path w="8878" h="751" extrusionOk="0">
                  <a:moveTo>
                    <a:pt x="1485" y="0"/>
                  </a:moveTo>
                  <a:cubicBezTo>
                    <a:pt x="641" y="0"/>
                    <a:pt x="103" y="28"/>
                    <a:pt x="91" y="28"/>
                  </a:cubicBezTo>
                  <a:cubicBezTo>
                    <a:pt x="46" y="28"/>
                    <a:pt x="1" y="73"/>
                    <a:pt x="1" y="118"/>
                  </a:cubicBezTo>
                  <a:lnTo>
                    <a:pt x="1" y="133"/>
                  </a:lnTo>
                  <a:cubicBezTo>
                    <a:pt x="1" y="173"/>
                    <a:pt x="35" y="212"/>
                    <a:pt x="83" y="212"/>
                  </a:cubicBezTo>
                  <a:cubicBezTo>
                    <a:pt x="90" y="212"/>
                    <a:pt x="98" y="211"/>
                    <a:pt x="106" y="209"/>
                  </a:cubicBezTo>
                  <a:cubicBezTo>
                    <a:pt x="118" y="209"/>
                    <a:pt x="616" y="185"/>
                    <a:pt x="1404" y="185"/>
                  </a:cubicBezTo>
                  <a:cubicBezTo>
                    <a:pt x="2693" y="185"/>
                    <a:pt x="4756" y="249"/>
                    <a:pt x="6726" y="585"/>
                  </a:cubicBezTo>
                  <a:cubicBezTo>
                    <a:pt x="7403" y="705"/>
                    <a:pt x="8096" y="750"/>
                    <a:pt x="8788" y="750"/>
                  </a:cubicBezTo>
                  <a:cubicBezTo>
                    <a:pt x="8848" y="750"/>
                    <a:pt x="8878" y="720"/>
                    <a:pt x="8878" y="675"/>
                  </a:cubicBezTo>
                  <a:cubicBezTo>
                    <a:pt x="8878" y="615"/>
                    <a:pt x="8848" y="570"/>
                    <a:pt x="8788" y="570"/>
                  </a:cubicBezTo>
                  <a:cubicBezTo>
                    <a:pt x="8111" y="570"/>
                    <a:pt x="7434" y="525"/>
                    <a:pt x="6757" y="404"/>
                  </a:cubicBezTo>
                  <a:cubicBezTo>
                    <a:pt x="4813" y="67"/>
                    <a:pt x="2786" y="0"/>
                    <a:pt x="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6127595" y="3169247"/>
              <a:ext cx="199279" cy="278065"/>
            </a:xfrm>
            <a:custGeom>
              <a:avLst/>
              <a:gdLst/>
              <a:ahLst/>
              <a:cxnLst/>
              <a:rect l="l" t="t" r="r" b="b"/>
              <a:pathLst>
                <a:path w="7449" h="10394" extrusionOk="0">
                  <a:moveTo>
                    <a:pt x="646" y="0"/>
                  </a:moveTo>
                  <a:cubicBezTo>
                    <a:pt x="558" y="0"/>
                    <a:pt x="494" y="76"/>
                    <a:pt x="482" y="271"/>
                  </a:cubicBezTo>
                  <a:cubicBezTo>
                    <a:pt x="452" y="993"/>
                    <a:pt x="302" y="3686"/>
                    <a:pt x="151" y="5687"/>
                  </a:cubicBezTo>
                  <a:cubicBezTo>
                    <a:pt x="1" y="7688"/>
                    <a:pt x="181" y="9930"/>
                    <a:pt x="332" y="10186"/>
                  </a:cubicBezTo>
                  <a:cubicBezTo>
                    <a:pt x="419" y="10343"/>
                    <a:pt x="675" y="10394"/>
                    <a:pt x="897" y="10394"/>
                  </a:cubicBezTo>
                  <a:cubicBezTo>
                    <a:pt x="1057" y="10394"/>
                    <a:pt x="1199" y="10368"/>
                    <a:pt x="1249" y="10336"/>
                  </a:cubicBezTo>
                  <a:cubicBezTo>
                    <a:pt x="1355" y="10261"/>
                    <a:pt x="6771" y="8455"/>
                    <a:pt x="6771" y="8455"/>
                  </a:cubicBezTo>
                  <a:lnTo>
                    <a:pt x="7448" y="3942"/>
                  </a:lnTo>
                  <a:lnTo>
                    <a:pt x="7448" y="3942"/>
                  </a:lnTo>
                  <a:cubicBezTo>
                    <a:pt x="7448" y="3942"/>
                    <a:pt x="6169" y="4860"/>
                    <a:pt x="5553" y="5266"/>
                  </a:cubicBezTo>
                  <a:cubicBezTo>
                    <a:pt x="4951" y="5672"/>
                    <a:pt x="2107" y="7207"/>
                    <a:pt x="2107" y="7207"/>
                  </a:cubicBezTo>
                  <a:cubicBezTo>
                    <a:pt x="2107" y="7207"/>
                    <a:pt x="1355" y="3791"/>
                    <a:pt x="1355" y="2618"/>
                  </a:cubicBezTo>
                  <a:cubicBezTo>
                    <a:pt x="1355" y="1444"/>
                    <a:pt x="1430" y="1143"/>
                    <a:pt x="1355" y="797"/>
                  </a:cubicBezTo>
                  <a:cubicBezTo>
                    <a:pt x="1300" y="555"/>
                    <a:pt x="884" y="0"/>
                    <a:pt x="646"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6125187" y="3166786"/>
              <a:ext cx="204496" cy="283122"/>
            </a:xfrm>
            <a:custGeom>
              <a:avLst/>
              <a:gdLst/>
              <a:ahLst/>
              <a:cxnLst/>
              <a:rect l="l" t="t" r="r" b="b"/>
              <a:pathLst>
                <a:path w="7644" h="10583" extrusionOk="0">
                  <a:moveTo>
                    <a:pt x="738" y="197"/>
                  </a:moveTo>
                  <a:cubicBezTo>
                    <a:pt x="903" y="197"/>
                    <a:pt x="1309" y="679"/>
                    <a:pt x="1370" y="934"/>
                  </a:cubicBezTo>
                  <a:cubicBezTo>
                    <a:pt x="1415" y="1160"/>
                    <a:pt x="1415" y="1401"/>
                    <a:pt x="1385" y="1641"/>
                  </a:cubicBezTo>
                  <a:cubicBezTo>
                    <a:pt x="1385" y="1882"/>
                    <a:pt x="1370" y="2228"/>
                    <a:pt x="1370" y="2725"/>
                  </a:cubicBezTo>
                  <a:cubicBezTo>
                    <a:pt x="1370" y="3898"/>
                    <a:pt x="2092" y="7178"/>
                    <a:pt x="2122" y="7329"/>
                  </a:cubicBezTo>
                  <a:cubicBezTo>
                    <a:pt x="2122" y="7329"/>
                    <a:pt x="2122" y="7344"/>
                    <a:pt x="2137" y="7359"/>
                  </a:cubicBezTo>
                  <a:cubicBezTo>
                    <a:pt x="2148" y="7380"/>
                    <a:pt x="2181" y="7401"/>
                    <a:pt x="2215" y="7401"/>
                  </a:cubicBezTo>
                  <a:cubicBezTo>
                    <a:pt x="2230" y="7401"/>
                    <a:pt x="2244" y="7398"/>
                    <a:pt x="2257" y="7389"/>
                  </a:cubicBezTo>
                  <a:cubicBezTo>
                    <a:pt x="2378" y="7329"/>
                    <a:pt x="5101" y="5869"/>
                    <a:pt x="5703" y="5448"/>
                  </a:cubicBezTo>
                  <a:cubicBezTo>
                    <a:pt x="6169" y="5132"/>
                    <a:pt x="7042" y="4515"/>
                    <a:pt x="7418" y="4259"/>
                  </a:cubicBezTo>
                  <a:lnTo>
                    <a:pt x="7418" y="4259"/>
                  </a:lnTo>
                  <a:lnTo>
                    <a:pt x="6786" y="8487"/>
                  </a:lnTo>
                  <a:cubicBezTo>
                    <a:pt x="5447" y="8924"/>
                    <a:pt x="1400" y="10293"/>
                    <a:pt x="1294" y="10368"/>
                  </a:cubicBezTo>
                  <a:cubicBezTo>
                    <a:pt x="1204" y="10391"/>
                    <a:pt x="1110" y="10402"/>
                    <a:pt x="1016" y="10402"/>
                  </a:cubicBezTo>
                  <a:cubicBezTo>
                    <a:pt x="922" y="10402"/>
                    <a:pt x="828" y="10391"/>
                    <a:pt x="738" y="10368"/>
                  </a:cubicBezTo>
                  <a:cubicBezTo>
                    <a:pt x="647" y="10353"/>
                    <a:pt x="572" y="10308"/>
                    <a:pt x="512" y="10248"/>
                  </a:cubicBezTo>
                  <a:cubicBezTo>
                    <a:pt x="392" y="10022"/>
                    <a:pt x="181" y="7825"/>
                    <a:pt x="331" y="5794"/>
                  </a:cubicBezTo>
                  <a:cubicBezTo>
                    <a:pt x="497" y="3793"/>
                    <a:pt x="632" y="1145"/>
                    <a:pt x="677" y="378"/>
                  </a:cubicBezTo>
                  <a:cubicBezTo>
                    <a:pt x="677" y="257"/>
                    <a:pt x="708" y="197"/>
                    <a:pt x="738" y="197"/>
                  </a:cubicBezTo>
                  <a:close/>
                  <a:moveTo>
                    <a:pt x="744" y="0"/>
                  </a:moveTo>
                  <a:cubicBezTo>
                    <a:pt x="737" y="0"/>
                    <a:pt x="730" y="1"/>
                    <a:pt x="723" y="1"/>
                  </a:cubicBezTo>
                  <a:cubicBezTo>
                    <a:pt x="617" y="17"/>
                    <a:pt x="497" y="77"/>
                    <a:pt x="482" y="363"/>
                  </a:cubicBezTo>
                  <a:cubicBezTo>
                    <a:pt x="437" y="1130"/>
                    <a:pt x="286" y="3778"/>
                    <a:pt x="136" y="5779"/>
                  </a:cubicBezTo>
                  <a:cubicBezTo>
                    <a:pt x="0" y="7690"/>
                    <a:pt x="151" y="10007"/>
                    <a:pt x="346" y="10323"/>
                  </a:cubicBezTo>
                  <a:cubicBezTo>
                    <a:pt x="422" y="10443"/>
                    <a:pt x="557" y="10534"/>
                    <a:pt x="693" y="10549"/>
                  </a:cubicBezTo>
                  <a:cubicBezTo>
                    <a:pt x="798" y="10579"/>
                    <a:pt x="903" y="10579"/>
                    <a:pt x="993" y="10579"/>
                  </a:cubicBezTo>
                  <a:cubicBezTo>
                    <a:pt x="1017" y="10581"/>
                    <a:pt x="1041" y="10583"/>
                    <a:pt x="1065" y="10583"/>
                  </a:cubicBezTo>
                  <a:cubicBezTo>
                    <a:pt x="1176" y="10583"/>
                    <a:pt x="1286" y="10556"/>
                    <a:pt x="1385" y="10518"/>
                  </a:cubicBezTo>
                  <a:cubicBezTo>
                    <a:pt x="1520" y="10443"/>
                    <a:pt x="4755" y="9345"/>
                    <a:pt x="6891" y="8638"/>
                  </a:cubicBezTo>
                  <a:cubicBezTo>
                    <a:pt x="6921" y="8623"/>
                    <a:pt x="6952" y="8593"/>
                    <a:pt x="6952" y="8563"/>
                  </a:cubicBezTo>
                  <a:lnTo>
                    <a:pt x="7629" y="4049"/>
                  </a:lnTo>
                  <a:cubicBezTo>
                    <a:pt x="7644" y="4019"/>
                    <a:pt x="7629" y="3989"/>
                    <a:pt x="7583" y="3959"/>
                  </a:cubicBezTo>
                  <a:cubicBezTo>
                    <a:pt x="7568" y="3951"/>
                    <a:pt x="7553" y="3947"/>
                    <a:pt x="7538" y="3947"/>
                  </a:cubicBezTo>
                  <a:cubicBezTo>
                    <a:pt x="7523" y="3947"/>
                    <a:pt x="7508" y="3951"/>
                    <a:pt x="7493" y="3959"/>
                  </a:cubicBezTo>
                  <a:cubicBezTo>
                    <a:pt x="7478" y="3959"/>
                    <a:pt x="6199" y="4861"/>
                    <a:pt x="5597" y="5283"/>
                  </a:cubicBezTo>
                  <a:cubicBezTo>
                    <a:pt x="5071" y="5644"/>
                    <a:pt x="2799" y="6862"/>
                    <a:pt x="2272" y="7148"/>
                  </a:cubicBezTo>
                  <a:cubicBezTo>
                    <a:pt x="2137" y="6531"/>
                    <a:pt x="1535" y="3733"/>
                    <a:pt x="1535" y="2710"/>
                  </a:cubicBezTo>
                  <a:cubicBezTo>
                    <a:pt x="1535" y="2213"/>
                    <a:pt x="1550" y="1882"/>
                    <a:pt x="1565" y="1626"/>
                  </a:cubicBezTo>
                  <a:cubicBezTo>
                    <a:pt x="1595" y="1371"/>
                    <a:pt x="1580" y="1130"/>
                    <a:pt x="1535" y="874"/>
                  </a:cubicBezTo>
                  <a:cubicBezTo>
                    <a:pt x="1491" y="624"/>
                    <a:pt x="1059"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6292634" y="3457699"/>
              <a:ext cx="219799" cy="40022"/>
            </a:xfrm>
            <a:custGeom>
              <a:avLst/>
              <a:gdLst/>
              <a:ahLst/>
              <a:cxnLst/>
              <a:rect l="l" t="t" r="r" b="b"/>
              <a:pathLst>
                <a:path w="8216" h="1496" extrusionOk="0">
                  <a:moveTo>
                    <a:pt x="3752" y="0"/>
                  </a:moveTo>
                  <a:cubicBezTo>
                    <a:pt x="2073" y="0"/>
                    <a:pt x="304" y="420"/>
                    <a:pt x="0" y="622"/>
                  </a:cubicBezTo>
                  <a:cubicBezTo>
                    <a:pt x="0" y="622"/>
                    <a:pt x="678" y="803"/>
                    <a:pt x="2197" y="1074"/>
                  </a:cubicBezTo>
                  <a:cubicBezTo>
                    <a:pt x="3702" y="1345"/>
                    <a:pt x="8215" y="1495"/>
                    <a:pt x="8215" y="1495"/>
                  </a:cubicBezTo>
                  <a:cubicBezTo>
                    <a:pt x="8215" y="1495"/>
                    <a:pt x="7298" y="653"/>
                    <a:pt x="5372" y="171"/>
                  </a:cubicBezTo>
                  <a:cubicBezTo>
                    <a:pt x="4883" y="49"/>
                    <a:pt x="4323" y="0"/>
                    <a:pt x="3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6289825" y="3455104"/>
              <a:ext cx="225417" cy="45024"/>
            </a:xfrm>
            <a:custGeom>
              <a:avLst/>
              <a:gdLst/>
              <a:ahLst/>
              <a:cxnLst/>
              <a:rect l="l" t="t" r="r" b="b"/>
              <a:pathLst>
                <a:path w="8426" h="1683" extrusionOk="0">
                  <a:moveTo>
                    <a:pt x="3824" y="180"/>
                  </a:moveTo>
                  <a:cubicBezTo>
                    <a:pt x="4396" y="180"/>
                    <a:pt x="4959" y="231"/>
                    <a:pt x="5447" y="358"/>
                  </a:cubicBezTo>
                  <a:cubicBezTo>
                    <a:pt x="6380" y="569"/>
                    <a:pt x="7252" y="960"/>
                    <a:pt x="8020" y="1487"/>
                  </a:cubicBezTo>
                  <a:cubicBezTo>
                    <a:pt x="7011" y="1442"/>
                    <a:pt x="3581" y="1306"/>
                    <a:pt x="2317" y="1081"/>
                  </a:cubicBezTo>
                  <a:cubicBezTo>
                    <a:pt x="1339" y="915"/>
                    <a:pt x="707" y="765"/>
                    <a:pt x="391" y="689"/>
                  </a:cubicBezTo>
                  <a:cubicBezTo>
                    <a:pt x="988" y="476"/>
                    <a:pt x="2436" y="180"/>
                    <a:pt x="3824" y="180"/>
                  </a:cubicBezTo>
                  <a:close/>
                  <a:moveTo>
                    <a:pt x="3863" y="1"/>
                  </a:moveTo>
                  <a:cubicBezTo>
                    <a:pt x="2166" y="1"/>
                    <a:pt x="370" y="431"/>
                    <a:pt x="45" y="644"/>
                  </a:cubicBezTo>
                  <a:cubicBezTo>
                    <a:pt x="15" y="659"/>
                    <a:pt x="0" y="689"/>
                    <a:pt x="15" y="734"/>
                  </a:cubicBezTo>
                  <a:cubicBezTo>
                    <a:pt x="15" y="765"/>
                    <a:pt x="45" y="795"/>
                    <a:pt x="75" y="810"/>
                  </a:cubicBezTo>
                  <a:cubicBezTo>
                    <a:pt x="90" y="810"/>
                    <a:pt x="783" y="1005"/>
                    <a:pt x="2287" y="1261"/>
                  </a:cubicBezTo>
                  <a:cubicBezTo>
                    <a:pt x="3792" y="1532"/>
                    <a:pt x="8275" y="1682"/>
                    <a:pt x="8320" y="1682"/>
                  </a:cubicBezTo>
                  <a:cubicBezTo>
                    <a:pt x="8351" y="1682"/>
                    <a:pt x="8396" y="1667"/>
                    <a:pt x="8411" y="1622"/>
                  </a:cubicBezTo>
                  <a:cubicBezTo>
                    <a:pt x="8426" y="1592"/>
                    <a:pt x="8411" y="1547"/>
                    <a:pt x="8381" y="1517"/>
                  </a:cubicBezTo>
                  <a:cubicBezTo>
                    <a:pt x="8351" y="1487"/>
                    <a:pt x="7448" y="659"/>
                    <a:pt x="5507" y="178"/>
                  </a:cubicBezTo>
                  <a:cubicBezTo>
                    <a:pt x="5012" y="51"/>
                    <a:pt x="4443" y="1"/>
                    <a:pt x="38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361870" y="3726461"/>
              <a:ext cx="171082" cy="705624"/>
            </a:xfrm>
            <a:custGeom>
              <a:avLst/>
              <a:gdLst/>
              <a:ahLst/>
              <a:cxnLst/>
              <a:rect l="l" t="t" r="r" b="b"/>
              <a:pathLst>
                <a:path w="6395" h="26376" extrusionOk="0">
                  <a:moveTo>
                    <a:pt x="2488" y="0"/>
                  </a:moveTo>
                  <a:cubicBezTo>
                    <a:pt x="1861" y="0"/>
                    <a:pt x="1233" y="78"/>
                    <a:pt x="662" y="281"/>
                  </a:cubicBezTo>
                  <a:cubicBezTo>
                    <a:pt x="662" y="281"/>
                    <a:pt x="0" y="8045"/>
                    <a:pt x="76" y="9369"/>
                  </a:cubicBezTo>
                  <a:cubicBezTo>
                    <a:pt x="106" y="10181"/>
                    <a:pt x="241" y="10963"/>
                    <a:pt x="482" y="11731"/>
                  </a:cubicBezTo>
                  <a:cubicBezTo>
                    <a:pt x="557" y="12032"/>
                    <a:pt x="2739" y="20382"/>
                    <a:pt x="2799" y="20969"/>
                  </a:cubicBezTo>
                  <a:cubicBezTo>
                    <a:pt x="2874" y="21556"/>
                    <a:pt x="3175" y="23707"/>
                    <a:pt x="3175" y="24189"/>
                  </a:cubicBezTo>
                  <a:cubicBezTo>
                    <a:pt x="3175" y="24670"/>
                    <a:pt x="3175" y="25859"/>
                    <a:pt x="3250" y="26069"/>
                  </a:cubicBezTo>
                  <a:cubicBezTo>
                    <a:pt x="3317" y="26270"/>
                    <a:pt x="3906" y="26375"/>
                    <a:pt x="4301" y="26375"/>
                  </a:cubicBezTo>
                  <a:cubicBezTo>
                    <a:pt x="4350" y="26375"/>
                    <a:pt x="4397" y="26374"/>
                    <a:pt x="4439" y="26370"/>
                  </a:cubicBezTo>
                  <a:cubicBezTo>
                    <a:pt x="4800" y="26325"/>
                    <a:pt x="5763" y="26295"/>
                    <a:pt x="5808" y="25814"/>
                  </a:cubicBezTo>
                  <a:cubicBezTo>
                    <a:pt x="5838" y="25332"/>
                    <a:pt x="4845" y="22774"/>
                    <a:pt x="4514" y="21781"/>
                  </a:cubicBezTo>
                  <a:cubicBezTo>
                    <a:pt x="4183" y="20788"/>
                    <a:pt x="4544" y="19344"/>
                    <a:pt x="4695" y="17719"/>
                  </a:cubicBezTo>
                  <a:cubicBezTo>
                    <a:pt x="4845" y="16094"/>
                    <a:pt x="4920" y="13100"/>
                    <a:pt x="4544" y="12182"/>
                  </a:cubicBezTo>
                  <a:cubicBezTo>
                    <a:pt x="4183" y="11249"/>
                    <a:pt x="3732" y="10557"/>
                    <a:pt x="3732" y="9624"/>
                  </a:cubicBezTo>
                  <a:cubicBezTo>
                    <a:pt x="3732" y="8707"/>
                    <a:pt x="5838" y="4042"/>
                    <a:pt x="6064" y="2944"/>
                  </a:cubicBezTo>
                  <a:cubicBezTo>
                    <a:pt x="6289" y="1831"/>
                    <a:pt x="6395" y="762"/>
                    <a:pt x="6395" y="762"/>
                  </a:cubicBezTo>
                  <a:cubicBezTo>
                    <a:pt x="6395" y="762"/>
                    <a:pt x="4455" y="0"/>
                    <a:pt x="248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6359061" y="3723652"/>
              <a:ext cx="175924" cy="711509"/>
            </a:xfrm>
            <a:custGeom>
              <a:avLst/>
              <a:gdLst/>
              <a:ahLst/>
              <a:cxnLst/>
              <a:rect l="l" t="t" r="r" b="b"/>
              <a:pathLst>
                <a:path w="6576" h="26596" extrusionOk="0">
                  <a:moveTo>
                    <a:pt x="2613" y="197"/>
                  </a:moveTo>
                  <a:cubicBezTo>
                    <a:pt x="4334" y="197"/>
                    <a:pt x="6038" y="794"/>
                    <a:pt x="6394" y="928"/>
                  </a:cubicBezTo>
                  <a:cubicBezTo>
                    <a:pt x="6364" y="1183"/>
                    <a:pt x="6259" y="2101"/>
                    <a:pt x="6063" y="3034"/>
                  </a:cubicBezTo>
                  <a:cubicBezTo>
                    <a:pt x="5973" y="3500"/>
                    <a:pt x="5522" y="4644"/>
                    <a:pt x="5040" y="5863"/>
                  </a:cubicBezTo>
                  <a:cubicBezTo>
                    <a:pt x="4408" y="7503"/>
                    <a:pt x="3746" y="9188"/>
                    <a:pt x="3746" y="9729"/>
                  </a:cubicBezTo>
                  <a:cubicBezTo>
                    <a:pt x="3746" y="10452"/>
                    <a:pt x="4002" y="11053"/>
                    <a:pt x="4288" y="11685"/>
                  </a:cubicBezTo>
                  <a:cubicBezTo>
                    <a:pt x="4378" y="11896"/>
                    <a:pt x="4469" y="12092"/>
                    <a:pt x="4559" y="12317"/>
                  </a:cubicBezTo>
                  <a:cubicBezTo>
                    <a:pt x="4920" y="13205"/>
                    <a:pt x="4860" y="16124"/>
                    <a:pt x="4694" y="17824"/>
                  </a:cubicBezTo>
                  <a:cubicBezTo>
                    <a:pt x="4664" y="18275"/>
                    <a:pt x="4604" y="18697"/>
                    <a:pt x="4544" y="19118"/>
                  </a:cubicBezTo>
                  <a:cubicBezTo>
                    <a:pt x="4393" y="20231"/>
                    <a:pt x="4273" y="21179"/>
                    <a:pt x="4514" y="21917"/>
                  </a:cubicBezTo>
                  <a:cubicBezTo>
                    <a:pt x="4604" y="22187"/>
                    <a:pt x="4739" y="22563"/>
                    <a:pt x="4890" y="22985"/>
                  </a:cubicBezTo>
                  <a:cubicBezTo>
                    <a:pt x="5296" y="24083"/>
                    <a:pt x="5838" y="25558"/>
                    <a:pt x="5808" y="25919"/>
                  </a:cubicBezTo>
                  <a:cubicBezTo>
                    <a:pt x="5778" y="26265"/>
                    <a:pt x="5010" y="26340"/>
                    <a:pt x="4634" y="26370"/>
                  </a:cubicBezTo>
                  <a:lnTo>
                    <a:pt x="4529" y="26385"/>
                  </a:lnTo>
                  <a:cubicBezTo>
                    <a:pt x="4490" y="26388"/>
                    <a:pt x="4449" y="26389"/>
                    <a:pt x="4407" y="26389"/>
                  </a:cubicBezTo>
                  <a:cubicBezTo>
                    <a:pt x="4007" y="26389"/>
                    <a:pt x="3486" y="26267"/>
                    <a:pt x="3446" y="26144"/>
                  </a:cubicBezTo>
                  <a:cubicBezTo>
                    <a:pt x="3370" y="25949"/>
                    <a:pt x="3370" y="24685"/>
                    <a:pt x="3370" y="24294"/>
                  </a:cubicBezTo>
                  <a:cubicBezTo>
                    <a:pt x="3370" y="23903"/>
                    <a:pt x="3175" y="22428"/>
                    <a:pt x="3069" y="21555"/>
                  </a:cubicBezTo>
                  <a:cubicBezTo>
                    <a:pt x="3039" y="21345"/>
                    <a:pt x="3009" y="21179"/>
                    <a:pt x="3009" y="21074"/>
                  </a:cubicBezTo>
                  <a:cubicBezTo>
                    <a:pt x="2949" y="20623"/>
                    <a:pt x="1745" y="15958"/>
                    <a:pt x="843" y="12483"/>
                  </a:cubicBezTo>
                  <a:cubicBezTo>
                    <a:pt x="752" y="12107"/>
                    <a:pt x="677" y="11866"/>
                    <a:pt x="677" y="11821"/>
                  </a:cubicBezTo>
                  <a:lnTo>
                    <a:pt x="632" y="11655"/>
                  </a:lnTo>
                  <a:cubicBezTo>
                    <a:pt x="421" y="10948"/>
                    <a:pt x="301" y="10211"/>
                    <a:pt x="271" y="9474"/>
                  </a:cubicBezTo>
                  <a:cubicBezTo>
                    <a:pt x="196" y="8225"/>
                    <a:pt x="797" y="1183"/>
                    <a:pt x="858" y="461"/>
                  </a:cubicBezTo>
                  <a:cubicBezTo>
                    <a:pt x="1407" y="270"/>
                    <a:pt x="2011" y="197"/>
                    <a:pt x="2613" y="197"/>
                  </a:cubicBezTo>
                  <a:close/>
                  <a:moveTo>
                    <a:pt x="2608" y="1"/>
                  </a:moveTo>
                  <a:cubicBezTo>
                    <a:pt x="1965" y="1"/>
                    <a:pt x="1316" y="82"/>
                    <a:pt x="722" y="296"/>
                  </a:cubicBezTo>
                  <a:cubicBezTo>
                    <a:pt x="692" y="311"/>
                    <a:pt x="662" y="341"/>
                    <a:pt x="662" y="371"/>
                  </a:cubicBezTo>
                  <a:cubicBezTo>
                    <a:pt x="632" y="702"/>
                    <a:pt x="0" y="8165"/>
                    <a:pt x="75" y="9489"/>
                  </a:cubicBezTo>
                  <a:cubicBezTo>
                    <a:pt x="105" y="10241"/>
                    <a:pt x="241" y="10978"/>
                    <a:pt x="451" y="11700"/>
                  </a:cubicBezTo>
                  <a:cubicBezTo>
                    <a:pt x="466" y="11776"/>
                    <a:pt x="481" y="11821"/>
                    <a:pt x="497" y="11866"/>
                  </a:cubicBezTo>
                  <a:lnTo>
                    <a:pt x="662" y="12528"/>
                  </a:lnTo>
                  <a:cubicBezTo>
                    <a:pt x="1174" y="14529"/>
                    <a:pt x="2753" y="20592"/>
                    <a:pt x="2814" y="21089"/>
                  </a:cubicBezTo>
                  <a:cubicBezTo>
                    <a:pt x="2829" y="21194"/>
                    <a:pt x="2859" y="21375"/>
                    <a:pt x="2874" y="21570"/>
                  </a:cubicBezTo>
                  <a:cubicBezTo>
                    <a:pt x="2979" y="22398"/>
                    <a:pt x="3190" y="23918"/>
                    <a:pt x="3190" y="24294"/>
                  </a:cubicBezTo>
                  <a:cubicBezTo>
                    <a:pt x="3190" y="25121"/>
                    <a:pt x="3190" y="25994"/>
                    <a:pt x="3265" y="26205"/>
                  </a:cubicBezTo>
                  <a:cubicBezTo>
                    <a:pt x="3355" y="26475"/>
                    <a:pt x="3987" y="26581"/>
                    <a:pt x="4378" y="26581"/>
                  </a:cubicBezTo>
                  <a:cubicBezTo>
                    <a:pt x="4439" y="26581"/>
                    <a:pt x="4484" y="26596"/>
                    <a:pt x="4544" y="26596"/>
                  </a:cubicBezTo>
                  <a:lnTo>
                    <a:pt x="4649" y="26581"/>
                  </a:lnTo>
                  <a:cubicBezTo>
                    <a:pt x="5101" y="26536"/>
                    <a:pt x="5943" y="26460"/>
                    <a:pt x="5988" y="25949"/>
                  </a:cubicBezTo>
                  <a:cubicBezTo>
                    <a:pt x="6018" y="25603"/>
                    <a:pt x="5612" y="24429"/>
                    <a:pt x="5070" y="22940"/>
                  </a:cubicBezTo>
                  <a:cubicBezTo>
                    <a:pt x="4905" y="22518"/>
                    <a:pt x="4785" y="22142"/>
                    <a:pt x="4694" y="21886"/>
                  </a:cubicBezTo>
                  <a:cubicBezTo>
                    <a:pt x="4454" y="21179"/>
                    <a:pt x="4574" y="20246"/>
                    <a:pt x="4724" y="19163"/>
                  </a:cubicBezTo>
                  <a:cubicBezTo>
                    <a:pt x="4785" y="18727"/>
                    <a:pt x="4830" y="18290"/>
                    <a:pt x="4875" y="17839"/>
                  </a:cubicBezTo>
                  <a:cubicBezTo>
                    <a:pt x="5040" y="16139"/>
                    <a:pt x="5101" y="13175"/>
                    <a:pt x="4724" y="12257"/>
                  </a:cubicBezTo>
                  <a:cubicBezTo>
                    <a:pt x="4634" y="12031"/>
                    <a:pt x="4544" y="11821"/>
                    <a:pt x="4454" y="11610"/>
                  </a:cubicBezTo>
                  <a:cubicBezTo>
                    <a:pt x="4168" y="10963"/>
                    <a:pt x="3912" y="10422"/>
                    <a:pt x="3912" y="9729"/>
                  </a:cubicBezTo>
                  <a:cubicBezTo>
                    <a:pt x="3912" y="9233"/>
                    <a:pt x="4604" y="7473"/>
                    <a:pt x="5206" y="5938"/>
                  </a:cubicBezTo>
                  <a:cubicBezTo>
                    <a:pt x="5687" y="4704"/>
                    <a:pt x="6139" y="3561"/>
                    <a:pt x="6244" y="3064"/>
                  </a:cubicBezTo>
                  <a:cubicBezTo>
                    <a:pt x="6470" y="1966"/>
                    <a:pt x="6575" y="882"/>
                    <a:pt x="6575" y="882"/>
                  </a:cubicBezTo>
                  <a:cubicBezTo>
                    <a:pt x="6575" y="837"/>
                    <a:pt x="6560" y="792"/>
                    <a:pt x="6515" y="777"/>
                  </a:cubicBezTo>
                  <a:cubicBezTo>
                    <a:pt x="6413" y="732"/>
                    <a:pt x="4541"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6152555" y="3703373"/>
              <a:ext cx="219799" cy="717582"/>
            </a:xfrm>
            <a:custGeom>
              <a:avLst/>
              <a:gdLst/>
              <a:ahLst/>
              <a:cxnLst/>
              <a:rect l="l" t="t" r="r" b="b"/>
              <a:pathLst>
                <a:path w="8216" h="26823" extrusionOk="0">
                  <a:moveTo>
                    <a:pt x="3566" y="0"/>
                  </a:moveTo>
                  <a:cubicBezTo>
                    <a:pt x="3566" y="0"/>
                    <a:pt x="2197" y="3070"/>
                    <a:pt x="1656" y="5868"/>
                  </a:cubicBezTo>
                  <a:cubicBezTo>
                    <a:pt x="1099" y="8682"/>
                    <a:pt x="647" y="10683"/>
                    <a:pt x="768" y="11119"/>
                  </a:cubicBezTo>
                  <a:cubicBezTo>
                    <a:pt x="873" y="11571"/>
                    <a:pt x="2242" y="18733"/>
                    <a:pt x="2754" y="20734"/>
                  </a:cubicBezTo>
                  <a:cubicBezTo>
                    <a:pt x="3280" y="22720"/>
                    <a:pt x="3326" y="23397"/>
                    <a:pt x="3326" y="23397"/>
                  </a:cubicBezTo>
                  <a:cubicBezTo>
                    <a:pt x="3326" y="23397"/>
                    <a:pt x="2107" y="24721"/>
                    <a:pt x="1400" y="25428"/>
                  </a:cubicBezTo>
                  <a:cubicBezTo>
                    <a:pt x="693" y="26120"/>
                    <a:pt x="1" y="26090"/>
                    <a:pt x="768" y="26496"/>
                  </a:cubicBezTo>
                  <a:cubicBezTo>
                    <a:pt x="1204" y="26723"/>
                    <a:pt x="1673" y="26823"/>
                    <a:pt x="2099" y="26823"/>
                  </a:cubicBezTo>
                  <a:cubicBezTo>
                    <a:pt x="2437" y="26823"/>
                    <a:pt x="2748" y="26760"/>
                    <a:pt x="2995" y="26647"/>
                  </a:cubicBezTo>
                  <a:cubicBezTo>
                    <a:pt x="3536" y="26376"/>
                    <a:pt x="4319" y="25608"/>
                    <a:pt x="4905" y="25458"/>
                  </a:cubicBezTo>
                  <a:cubicBezTo>
                    <a:pt x="5507" y="25308"/>
                    <a:pt x="5868" y="24946"/>
                    <a:pt x="5914" y="24345"/>
                  </a:cubicBezTo>
                  <a:cubicBezTo>
                    <a:pt x="5944" y="23758"/>
                    <a:pt x="5267" y="21952"/>
                    <a:pt x="5267" y="21952"/>
                  </a:cubicBezTo>
                  <a:cubicBezTo>
                    <a:pt x="5267" y="21952"/>
                    <a:pt x="4890" y="20688"/>
                    <a:pt x="4981" y="17739"/>
                  </a:cubicBezTo>
                  <a:cubicBezTo>
                    <a:pt x="5056" y="14775"/>
                    <a:pt x="5011" y="13707"/>
                    <a:pt x="4785" y="12639"/>
                  </a:cubicBezTo>
                  <a:cubicBezTo>
                    <a:pt x="4559" y="11571"/>
                    <a:pt x="4454" y="10457"/>
                    <a:pt x="4454" y="10457"/>
                  </a:cubicBezTo>
                  <a:lnTo>
                    <a:pt x="8110" y="2618"/>
                  </a:lnTo>
                  <a:cubicBezTo>
                    <a:pt x="8110" y="2618"/>
                    <a:pt x="8216" y="2137"/>
                    <a:pt x="7373" y="1370"/>
                  </a:cubicBezTo>
                  <a:cubicBezTo>
                    <a:pt x="6515" y="587"/>
                    <a:pt x="3566" y="0"/>
                    <a:pt x="3566"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6161009" y="3700858"/>
              <a:ext cx="213752" cy="722639"/>
            </a:xfrm>
            <a:custGeom>
              <a:avLst/>
              <a:gdLst/>
              <a:ahLst/>
              <a:cxnLst/>
              <a:rect l="l" t="t" r="r" b="b"/>
              <a:pathLst>
                <a:path w="7990" h="27012" extrusionOk="0">
                  <a:moveTo>
                    <a:pt x="3311" y="200"/>
                  </a:moveTo>
                  <a:cubicBezTo>
                    <a:pt x="3777" y="290"/>
                    <a:pt x="6260" y="862"/>
                    <a:pt x="6997" y="1524"/>
                  </a:cubicBezTo>
                  <a:cubicBezTo>
                    <a:pt x="7734" y="2201"/>
                    <a:pt x="7704" y="2637"/>
                    <a:pt x="7704" y="2682"/>
                  </a:cubicBezTo>
                  <a:lnTo>
                    <a:pt x="4063" y="10506"/>
                  </a:lnTo>
                  <a:cubicBezTo>
                    <a:pt x="4048" y="10521"/>
                    <a:pt x="4048" y="10536"/>
                    <a:pt x="4048" y="10566"/>
                  </a:cubicBezTo>
                  <a:cubicBezTo>
                    <a:pt x="4063" y="10566"/>
                    <a:pt x="4153" y="11680"/>
                    <a:pt x="4379" y="12748"/>
                  </a:cubicBezTo>
                  <a:cubicBezTo>
                    <a:pt x="4604" y="13801"/>
                    <a:pt x="4650" y="14854"/>
                    <a:pt x="4574" y="17818"/>
                  </a:cubicBezTo>
                  <a:cubicBezTo>
                    <a:pt x="4499" y="20752"/>
                    <a:pt x="4860" y="22016"/>
                    <a:pt x="4875" y="22076"/>
                  </a:cubicBezTo>
                  <a:cubicBezTo>
                    <a:pt x="4875" y="22091"/>
                    <a:pt x="5537" y="23867"/>
                    <a:pt x="5492" y="24439"/>
                  </a:cubicBezTo>
                  <a:cubicBezTo>
                    <a:pt x="5447" y="25101"/>
                    <a:pt x="4966" y="25356"/>
                    <a:pt x="4574" y="25462"/>
                  </a:cubicBezTo>
                  <a:cubicBezTo>
                    <a:pt x="4213" y="25552"/>
                    <a:pt x="3792" y="25853"/>
                    <a:pt x="3401" y="26139"/>
                  </a:cubicBezTo>
                  <a:cubicBezTo>
                    <a:pt x="3160" y="26334"/>
                    <a:pt x="2904" y="26500"/>
                    <a:pt x="2633" y="26650"/>
                  </a:cubicBezTo>
                  <a:cubicBezTo>
                    <a:pt x="2406" y="26754"/>
                    <a:pt x="2105" y="26819"/>
                    <a:pt x="1770" y="26819"/>
                  </a:cubicBezTo>
                  <a:cubicBezTo>
                    <a:pt x="1374" y="26819"/>
                    <a:pt x="929" y="26728"/>
                    <a:pt x="497" y="26500"/>
                  </a:cubicBezTo>
                  <a:cubicBezTo>
                    <a:pt x="226" y="26364"/>
                    <a:pt x="211" y="26304"/>
                    <a:pt x="211" y="26304"/>
                  </a:cubicBezTo>
                  <a:cubicBezTo>
                    <a:pt x="211" y="26259"/>
                    <a:pt x="347" y="26184"/>
                    <a:pt x="467" y="26109"/>
                  </a:cubicBezTo>
                  <a:cubicBezTo>
                    <a:pt x="708" y="25958"/>
                    <a:pt x="933" y="25778"/>
                    <a:pt x="1144" y="25582"/>
                  </a:cubicBezTo>
                  <a:cubicBezTo>
                    <a:pt x="1836" y="24890"/>
                    <a:pt x="3055" y="23566"/>
                    <a:pt x="3070" y="23551"/>
                  </a:cubicBezTo>
                  <a:cubicBezTo>
                    <a:pt x="3085" y="23536"/>
                    <a:pt x="3100" y="23506"/>
                    <a:pt x="3100" y="23476"/>
                  </a:cubicBezTo>
                  <a:cubicBezTo>
                    <a:pt x="3085" y="23446"/>
                    <a:pt x="3040" y="22784"/>
                    <a:pt x="2528" y="20798"/>
                  </a:cubicBezTo>
                  <a:cubicBezTo>
                    <a:pt x="2167" y="19413"/>
                    <a:pt x="1385" y="15471"/>
                    <a:pt x="933" y="13124"/>
                  </a:cubicBezTo>
                  <a:cubicBezTo>
                    <a:pt x="723" y="12086"/>
                    <a:pt x="572" y="11334"/>
                    <a:pt x="542" y="11198"/>
                  </a:cubicBezTo>
                  <a:cubicBezTo>
                    <a:pt x="452" y="10852"/>
                    <a:pt x="738" y="9408"/>
                    <a:pt x="1144" y="7392"/>
                  </a:cubicBezTo>
                  <a:cubicBezTo>
                    <a:pt x="1234" y="6955"/>
                    <a:pt x="1325" y="6489"/>
                    <a:pt x="1430" y="5992"/>
                  </a:cubicBezTo>
                  <a:cubicBezTo>
                    <a:pt x="1926" y="3450"/>
                    <a:pt x="3100" y="666"/>
                    <a:pt x="3311" y="200"/>
                  </a:cubicBezTo>
                  <a:close/>
                  <a:moveTo>
                    <a:pt x="3248" y="0"/>
                  </a:moveTo>
                  <a:cubicBezTo>
                    <a:pt x="3220" y="0"/>
                    <a:pt x="3187" y="25"/>
                    <a:pt x="3175" y="49"/>
                  </a:cubicBezTo>
                  <a:cubicBezTo>
                    <a:pt x="3160" y="79"/>
                    <a:pt x="1791" y="3164"/>
                    <a:pt x="1234" y="5947"/>
                  </a:cubicBezTo>
                  <a:cubicBezTo>
                    <a:pt x="1144" y="6444"/>
                    <a:pt x="1054" y="6925"/>
                    <a:pt x="963" y="7362"/>
                  </a:cubicBezTo>
                  <a:cubicBezTo>
                    <a:pt x="542" y="9468"/>
                    <a:pt x="256" y="10852"/>
                    <a:pt x="362" y="11243"/>
                  </a:cubicBezTo>
                  <a:cubicBezTo>
                    <a:pt x="392" y="11364"/>
                    <a:pt x="542" y="12116"/>
                    <a:pt x="738" y="13154"/>
                  </a:cubicBezTo>
                  <a:cubicBezTo>
                    <a:pt x="1204" y="15516"/>
                    <a:pt x="1987" y="19458"/>
                    <a:pt x="2348" y="20843"/>
                  </a:cubicBezTo>
                  <a:cubicBezTo>
                    <a:pt x="2784" y="22543"/>
                    <a:pt x="2889" y="23280"/>
                    <a:pt x="2904" y="23446"/>
                  </a:cubicBezTo>
                  <a:cubicBezTo>
                    <a:pt x="2709" y="23656"/>
                    <a:pt x="1640" y="24815"/>
                    <a:pt x="1009" y="25447"/>
                  </a:cubicBezTo>
                  <a:cubicBezTo>
                    <a:pt x="813" y="25642"/>
                    <a:pt x="587" y="25808"/>
                    <a:pt x="347" y="25958"/>
                  </a:cubicBezTo>
                  <a:cubicBezTo>
                    <a:pt x="151" y="26079"/>
                    <a:pt x="0" y="26169"/>
                    <a:pt x="16" y="26304"/>
                  </a:cubicBezTo>
                  <a:cubicBezTo>
                    <a:pt x="31" y="26440"/>
                    <a:pt x="166" y="26545"/>
                    <a:pt x="407" y="26665"/>
                  </a:cubicBezTo>
                  <a:cubicBezTo>
                    <a:pt x="828" y="26891"/>
                    <a:pt x="1294" y="27011"/>
                    <a:pt x="1761" y="27011"/>
                  </a:cubicBezTo>
                  <a:cubicBezTo>
                    <a:pt x="2092" y="27011"/>
                    <a:pt x="2408" y="26951"/>
                    <a:pt x="2709" y="26831"/>
                  </a:cubicBezTo>
                  <a:cubicBezTo>
                    <a:pt x="2995" y="26680"/>
                    <a:pt x="3265" y="26500"/>
                    <a:pt x="3506" y="26304"/>
                  </a:cubicBezTo>
                  <a:cubicBezTo>
                    <a:pt x="3897" y="26033"/>
                    <a:pt x="4289" y="25733"/>
                    <a:pt x="4620" y="25657"/>
                  </a:cubicBezTo>
                  <a:cubicBezTo>
                    <a:pt x="5267" y="25492"/>
                    <a:pt x="5643" y="25055"/>
                    <a:pt x="5688" y="24454"/>
                  </a:cubicBezTo>
                  <a:cubicBezTo>
                    <a:pt x="5718" y="23852"/>
                    <a:pt x="5086" y="22091"/>
                    <a:pt x="5056" y="22031"/>
                  </a:cubicBezTo>
                  <a:cubicBezTo>
                    <a:pt x="5056" y="22016"/>
                    <a:pt x="4695" y="20737"/>
                    <a:pt x="4770" y="17833"/>
                  </a:cubicBezTo>
                  <a:cubicBezTo>
                    <a:pt x="4830" y="14854"/>
                    <a:pt x="4800" y="13801"/>
                    <a:pt x="4574" y="12718"/>
                  </a:cubicBezTo>
                  <a:cubicBezTo>
                    <a:pt x="4379" y="11755"/>
                    <a:pt x="4258" y="10747"/>
                    <a:pt x="4243" y="10566"/>
                  </a:cubicBezTo>
                  <a:lnTo>
                    <a:pt x="7884" y="2758"/>
                  </a:lnTo>
                  <a:lnTo>
                    <a:pt x="7884" y="2743"/>
                  </a:lnTo>
                  <a:cubicBezTo>
                    <a:pt x="7900" y="2712"/>
                    <a:pt x="7990" y="2171"/>
                    <a:pt x="7117" y="1388"/>
                  </a:cubicBezTo>
                  <a:cubicBezTo>
                    <a:pt x="6260" y="606"/>
                    <a:pt x="3401" y="19"/>
                    <a:pt x="3265" y="4"/>
                  </a:cubicBezTo>
                  <a:cubicBezTo>
                    <a:pt x="3260" y="1"/>
                    <a:pt x="3254"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6227437" y="3448577"/>
              <a:ext cx="328066" cy="326862"/>
            </a:xfrm>
            <a:custGeom>
              <a:avLst/>
              <a:gdLst/>
              <a:ahLst/>
              <a:cxnLst/>
              <a:rect l="l" t="t" r="r" b="b"/>
              <a:pathLst>
                <a:path w="12263" h="12218" extrusionOk="0">
                  <a:moveTo>
                    <a:pt x="6225" y="1"/>
                  </a:moveTo>
                  <a:cubicBezTo>
                    <a:pt x="5408" y="1"/>
                    <a:pt x="4469" y="136"/>
                    <a:pt x="3415" y="497"/>
                  </a:cubicBezTo>
                  <a:lnTo>
                    <a:pt x="1655" y="6967"/>
                  </a:lnTo>
                  <a:lnTo>
                    <a:pt x="0" y="9825"/>
                  </a:lnTo>
                  <a:cubicBezTo>
                    <a:pt x="0" y="9825"/>
                    <a:pt x="181" y="9886"/>
                    <a:pt x="1881" y="10518"/>
                  </a:cubicBezTo>
                  <a:cubicBezTo>
                    <a:pt x="3054" y="10984"/>
                    <a:pt x="4213" y="11526"/>
                    <a:pt x="5311" y="12142"/>
                  </a:cubicBezTo>
                  <a:lnTo>
                    <a:pt x="5642" y="11736"/>
                  </a:lnTo>
                  <a:cubicBezTo>
                    <a:pt x="5642" y="11736"/>
                    <a:pt x="6020" y="11474"/>
                    <a:pt x="7079" y="11474"/>
                  </a:cubicBezTo>
                  <a:cubicBezTo>
                    <a:pt x="7499" y="11474"/>
                    <a:pt x="8027" y="11515"/>
                    <a:pt x="8681" y="11631"/>
                  </a:cubicBezTo>
                  <a:cubicBezTo>
                    <a:pt x="10968" y="12037"/>
                    <a:pt x="12007" y="12218"/>
                    <a:pt x="12007" y="12218"/>
                  </a:cubicBezTo>
                  <a:cubicBezTo>
                    <a:pt x="12007" y="12218"/>
                    <a:pt x="12262" y="10924"/>
                    <a:pt x="11555" y="8381"/>
                  </a:cubicBezTo>
                  <a:cubicBezTo>
                    <a:pt x="10863" y="5823"/>
                    <a:pt x="10337" y="4198"/>
                    <a:pt x="10337" y="4198"/>
                  </a:cubicBezTo>
                  <a:lnTo>
                    <a:pt x="10021" y="1219"/>
                  </a:lnTo>
                  <a:cubicBezTo>
                    <a:pt x="10021" y="1219"/>
                    <a:pt x="8675" y="1"/>
                    <a:pt x="6225" y="1"/>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6225002" y="3446115"/>
              <a:ext cx="332908" cy="331811"/>
            </a:xfrm>
            <a:custGeom>
              <a:avLst/>
              <a:gdLst/>
              <a:ahLst/>
              <a:cxnLst/>
              <a:rect l="l" t="t" r="r" b="b"/>
              <a:pathLst>
                <a:path w="12444" h="12403" extrusionOk="0">
                  <a:moveTo>
                    <a:pt x="6293" y="181"/>
                  </a:moveTo>
                  <a:cubicBezTo>
                    <a:pt x="8511" y="181"/>
                    <a:pt x="9822" y="1186"/>
                    <a:pt x="10021" y="1341"/>
                  </a:cubicBezTo>
                  <a:lnTo>
                    <a:pt x="10337" y="4290"/>
                  </a:lnTo>
                  <a:cubicBezTo>
                    <a:pt x="10337" y="4305"/>
                    <a:pt x="10337" y="4305"/>
                    <a:pt x="10337" y="4320"/>
                  </a:cubicBezTo>
                  <a:cubicBezTo>
                    <a:pt x="10337" y="4335"/>
                    <a:pt x="10864" y="5975"/>
                    <a:pt x="11556" y="8488"/>
                  </a:cubicBezTo>
                  <a:cubicBezTo>
                    <a:pt x="12143" y="10610"/>
                    <a:pt x="12052" y="11858"/>
                    <a:pt x="12007" y="12189"/>
                  </a:cubicBezTo>
                  <a:lnTo>
                    <a:pt x="8788" y="11618"/>
                  </a:lnTo>
                  <a:cubicBezTo>
                    <a:pt x="8261" y="11527"/>
                    <a:pt x="7719" y="11467"/>
                    <a:pt x="7178" y="11467"/>
                  </a:cubicBezTo>
                  <a:cubicBezTo>
                    <a:pt x="6109" y="11467"/>
                    <a:pt x="5703" y="11738"/>
                    <a:pt x="5688" y="11753"/>
                  </a:cubicBezTo>
                  <a:lnTo>
                    <a:pt x="5673" y="11768"/>
                  </a:lnTo>
                  <a:lnTo>
                    <a:pt x="5387" y="12114"/>
                  </a:lnTo>
                  <a:cubicBezTo>
                    <a:pt x="4289" y="11497"/>
                    <a:pt x="3160" y="10971"/>
                    <a:pt x="2002" y="10519"/>
                  </a:cubicBezTo>
                  <a:cubicBezTo>
                    <a:pt x="843" y="10098"/>
                    <a:pt x="392" y="9917"/>
                    <a:pt x="226" y="9857"/>
                  </a:cubicBezTo>
                  <a:lnTo>
                    <a:pt x="1821" y="7104"/>
                  </a:lnTo>
                  <a:cubicBezTo>
                    <a:pt x="1836" y="7104"/>
                    <a:pt x="1836" y="7089"/>
                    <a:pt x="1836" y="7089"/>
                  </a:cubicBezTo>
                  <a:lnTo>
                    <a:pt x="3582" y="649"/>
                  </a:lnTo>
                  <a:cubicBezTo>
                    <a:pt x="4595" y="309"/>
                    <a:pt x="5502" y="181"/>
                    <a:pt x="6293" y="181"/>
                  </a:cubicBezTo>
                  <a:close/>
                  <a:moveTo>
                    <a:pt x="6313" y="0"/>
                  </a:moveTo>
                  <a:cubicBezTo>
                    <a:pt x="5486" y="0"/>
                    <a:pt x="4537" y="136"/>
                    <a:pt x="3476" y="499"/>
                  </a:cubicBezTo>
                  <a:cubicBezTo>
                    <a:pt x="3461" y="514"/>
                    <a:pt x="3431" y="529"/>
                    <a:pt x="3416" y="559"/>
                  </a:cubicBezTo>
                  <a:lnTo>
                    <a:pt x="1671" y="7029"/>
                  </a:lnTo>
                  <a:lnTo>
                    <a:pt x="1" y="9872"/>
                  </a:lnTo>
                  <a:cubicBezTo>
                    <a:pt x="1" y="9902"/>
                    <a:pt x="1" y="9917"/>
                    <a:pt x="1" y="9948"/>
                  </a:cubicBezTo>
                  <a:cubicBezTo>
                    <a:pt x="16" y="9978"/>
                    <a:pt x="31" y="9993"/>
                    <a:pt x="61" y="10008"/>
                  </a:cubicBezTo>
                  <a:cubicBezTo>
                    <a:pt x="61" y="10008"/>
                    <a:pt x="257" y="10083"/>
                    <a:pt x="1942" y="10715"/>
                  </a:cubicBezTo>
                  <a:cubicBezTo>
                    <a:pt x="3115" y="11166"/>
                    <a:pt x="4259" y="11708"/>
                    <a:pt x="5357" y="12325"/>
                  </a:cubicBezTo>
                  <a:cubicBezTo>
                    <a:pt x="5374" y="12336"/>
                    <a:pt x="5392" y="12341"/>
                    <a:pt x="5408" y="12341"/>
                  </a:cubicBezTo>
                  <a:cubicBezTo>
                    <a:pt x="5434" y="12341"/>
                    <a:pt x="5459" y="12328"/>
                    <a:pt x="5477" y="12310"/>
                  </a:cubicBezTo>
                  <a:lnTo>
                    <a:pt x="5808" y="11903"/>
                  </a:lnTo>
                  <a:cubicBezTo>
                    <a:pt x="5871" y="11872"/>
                    <a:pt x="6271" y="11665"/>
                    <a:pt x="7211" y="11665"/>
                  </a:cubicBezTo>
                  <a:cubicBezTo>
                    <a:pt x="7619" y="11665"/>
                    <a:pt x="8129" y="11704"/>
                    <a:pt x="8757" y="11813"/>
                  </a:cubicBezTo>
                  <a:lnTo>
                    <a:pt x="12083" y="12400"/>
                  </a:lnTo>
                  <a:lnTo>
                    <a:pt x="12098" y="12400"/>
                  </a:lnTo>
                  <a:cubicBezTo>
                    <a:pt x="12104" y="12402"/>
                    <a:pt x="12110" y="12403"/>
                    <a:pt x="12116" y="12403"/>
                  </a:cubicBezTo>
                  <a:cubicBezTo>
                    <a:pt x="12154" y="12403"/>
                    <a:pt x="12188" y="12364"/>
                    <a:pt x="12188" y="12325"/>
                  </a:cubicBezTo>
                  <a:cubicBezTo>
                    <a:pt x="12203" y="12280"/>
                    <a:pt x="12444" y="10986"/>
                    <a:pt x="11752" y="8443"/>
                  </a:cubicBezTo>
                  <a:cubicBezTo>
                    <a:pt x="11074" y="6021"/>
                    <a:pt x="10578" y="4411"/>
                    <a:pt x="10533" y="4275"/>
                  </a:cubicBezTo>
                  <a:lnTo>
                    <a:pt x="10202" y="1296"/>
                  </a:lnTo>
                  <a:cubicBezTo>
                    <a:pt x="10202" y="1266"/>
                    <a:pt x="10202" y="1251"/>
                    <a:pt x="10172" y="1236"/>
                  </a:cubicBezTo>
                  <a:cubicBezTo>
                    <a:pt x="10160" y="1213"/>
                    <a:pt x="8781" y="0"/>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6281371" y="3246537"/>
              <a:ext cx="281383" cy="251179"/>
            </a:xfrm>
            <a:custGeom>
              <a:avLst/>
              <a:gdLst/>
              <a:ahLst/>
              <a:cxnLst/>
              <a:rect l="l" t="t" r="r" b="b"/>
              <a:pathLst>
                <a:path w="10518" h="9389" extrusionOk="0">
                  <a:moveTo>
                    <a:pt x="5624" y="0"/>
                  </a:moveTo>
                  <a:cubicBezTo>
                    <a:pt x="4908" y="0"/>
                    <a:pt x="4301" y="34"/>
                    <a:pt x="4017" y="105"/>
                  </a:cubicBezTo>
                  <a:cubicBezTo>
                    <a:pt x="4017" y="105"/>
                    <a:pt x="2949" y="571"/>
                    <a:pt x="2076" y="902"/>
                  </a:cubicBezTo>
                  <a:cubicBezTo>
                    <a:pt x="1204" y="1248"/>
                    <a:pt x="903" y="1895"/>
                    <a:pt x="873" y="2798"/>
                  </a:cubicBezTo>
                  <a:cubicBezTo>
                    <a:pt x="828" y="3701"/>
                    <a:pt x="75" y="4649"/>
                    <a:pt x="45" y="5521"/>
                  </a:cubicBezTo>
                  <a:cubicBezTo>
                    <a:pt x="0" y="6394"/>
                    <a:pt x="527" y="7598"/>
                    <a:pt x="527" y="7598"/>
                  </a:cubicBezTo>
                  <a:lnTo>
                    <a:pt x="421" y="8515"/>
                  </a:lnTo>
                  <a:cubicBezTo>
                    <a:pt x="1241" y="8400"/>
                    <a:pt x="2067" y="8346"/>
                    <a:pt x="2892" y="8346"/>
                  </a:cubicBezTo>
                  <a:cubicBezTo>
                    <a:pt x="3353" y="8346"/>
                    <a:pt x="3814" y="8363"/>
                    <a:pt x="4273" y="8395"/>
                  </a:cubicBezTo>
                  <a:cubicBezTo>
                    <a:pt x="6094" y="8591"/>
                    <a:pt x="8636" y="9388"/>
                    <a:pt x="8636" y="9388"/>
                  </a:cubicBezTo>
                  <a:cubicBezTo>
                    <a:pt x="8636" y="9388"/>
                    <a:pt x="9539" y="7718"/>
                    <a:pt x="10036" y="4995"/>
                  </a:cubicBezTo>
                  <a:cubicBezTo>
                    <a:pt x="10517" y="2271"/>
                    <a:pt x="10111" y="872"/>
                    <a:pt x="9614" y="451"/>
                  </a:cubicBezTo>
                  <a:cubicBezTo>
                    <a:pt x="9274" y="162"/>
                    <a:pt x="7190" y="0"/>
                    <a:pt x="5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6278936" y="3244263"/>
              <a:ext cx="286626" cy="255861"/>
            </a:xfrm>
            <a:custGeom>
              <a:avLst/>
              <a:gdLst/>
              <a:ahLst/>
              <a:cxnLst/>
              <a:rect l="l" t="t" r="r" b="b"/>
              <a:pathLst>
                <a:path w="10714" h="9564" extrusionOk="0">
                  <a:moveTo>
                    <a:pt x="5743" y="186"/>
                  </a:moveTo>
                  <a:cubicBezTo>
                    <a:pt x="7299" y="186"/>
                    <a:pt x="9345" y="352"/>
                    <a:pt x="9645" y="611"/>
                  </a:cubicBezTo>
                  <a:cubicBezTo>
                    <a:pt x="10127" y="1017"/>
                    <a:pt x="10503" y="2432"/>
                    <a:pt x="10036" y="5065"/>
                  </a:cubicBezTo>
                  <a:cubicBezTo>
                    <a:pt x="9781" y="6554"/>
                    <a:pt x="9329" y="7999"/>
                    <a:pt x="8682" y="9353"/>
                  </a:cubicBezTo>
                  <a:cubicBezTo>
                    <a:pt x="8246" y="9217"/>
                    <a:pt x="6019" y="8555"/>
                    <a:pt x="4379" y="8390"/>
                  </a:cubicBezTo>
                  <a:cubicBezTo>
                    <a:pt x="3958" y="8345"/>
                    <a:pt x="3522" y="8330"/>
                    <a:pt x="3085" y="8330"/>
                  </a:cubicBezTo>
                  <a:lnTo>
                    <a:pt x="3070" y="8330"/>
                  </a:lnTo>
                  <a:cubicBezTo>
                    <a:pt x="2243" y="8330"/>
                    <a:pt x="1430" y="8390"/>
                    <a:pt x="603" y="8495"/>
                  </a:cubicBezTo>
                  <a:lnTo>
                    <a:pt x="708" y="7713"/>
                  </a:lnTo>
                  <a:cubicBezTo>
                    <a:pt x="708" y="7698"/>
                    <a:pt x="708" y="7683"/>
                    <a:pt x="708" y="7668"/>
                  </a:cubicBezTo>
                  <a:cubicBezTo>
                    <a:pt x="708" y="7653"/>
                    <a:pt x="181" y="6464"/>
                    <a:pt x="227" y="5621"/>
                  </a:cubicBezTo>
                  <a:cubicBezTo>
                    <a:pt x="242" y="5215"/>
                    <a:pt x="422" y="4794"/>
                    <a:pt x="618" y="4327"/>
                  </a:cubicBezTo>
                  <a:cubicBezTo>
                    <a:pt x="828" y="3861"/>
                    <a:pt x="1039" y="3380"/>
                    <a:pt x="1054" y="2898"/>
                  </a:cubicBezTo>
                  <a:cubicBezTo>
                    <a:pt x="1099" y="1935"/>
                    <a:pt x="1445" y="1394"/>
                    <a:pt x="2213" y="1093"/>
                  </a:cubicBezTo>
                  <a:cubicBezTo>
                    <a:pt x="3025" y="762"/>
                    <a:pt x="4033" y="340"/>
                    <a:pt x="4138" y="295"/>
                  </a:cubicBezTo>
                  <a:cubicBezTo>
                    <a:pt x="4434" y="220"/>
                    <a:pt x="5038" y="186"/>
                    <a:pt x="5743" y="186"/>
                  </a:cubicBezTo>
                  <a:close/>
                  <a:moveTo>
                    <a:pt x="5765" y="1"/>
                  </a:moveTo>
                  <a:cubicBezTo>
                    <a:pt x="5024" y="1"/>
                    <a:pt x="4391" y="38"/>
                    <a:pt x="4093" y="115"/>
                  </a:cubicBezTo>
                  <a:lnTo>
                    <a:pt x="4078" y="115"/>
                  </a:lnTo>
                  <a:cubicBezTo>
                    <a:pt x="4063" y="115"/>
                    <a:pt x="2980" y="581"/>
                    <a:pt x="2152" y="912"/>
                  </a:cubicBezTo>
                  <a:cubicBezTo>
                    <a:pt x="1310" y="1228"/>
                    <a:pt x="919" y="1845"/>
                    <a:pt x="874" y="2883"/>
                  </a:cubicBezTo>
                  <a:cubicBezTo>
                    <a:pt x="859" y="3319"/>
                    <a:pt x="648" y="3786"/>
                    <a:pt x="452" y="4237"/>
                  </a:cubicBezTo>
                  <a:cubicBezTo>
                    <a:pt x="272" y="4689"/>
                    <a:pt x="61" y="5155"/>
                    <a:pt x="46" y="5606"/>
                  </a:cubicBezTo>
                  <a:cubicBezTo>
                    <a:pt x="1" y="6434"/>
                    <a:pt x="452" y="7517"/>
                    <a:pt x="527" y="7713"/>
                  </a:cubicBezTo>
                  <a:lnTo>
                    <a:pt x="422" y="8585"/>
                  </a:lnTo>
                  <a:cubicBezTo>
                    <a:pt x="422" y="8600"/>
                    <a:pt x="422" y="8600"/>
                    <a:pt x="422" y="8615"/>
                  </a:cubicBezTo>
                  <a:cubicBezTo>
                    <a:pt x="422" y="8655"/>
                    <a:pt x="467" y="8694"/>
                    <a:pt x="509" y="8694"/>
                  </a:cubicBezTo>
                  <a:cubicBezTo>
                    <a:pt x="515" y="8694"/>
                    <a:pt x="521" y="8693"/>
                    <a:pt x="527" y="8691"/>
                  </a:cubicBezTo>
                  <a:cubicBezTo>
                    <a:pt x="1342" y="8585"/>
                    <a:pt x="2156" y="8529"/>
                    <a:pt x="2971" y="8529"/>
                  </a:cubicBezTo>
                  <a:cubicBezTo>
                    <a:pt x="3435" y="8529"/>
                    <a:pt x="3900" y="8547"/>
                    <a:pt x="4364" y="8585"/>
                  </a:cubicBezTo>
                  <a:cubicBezTo>
                    <a:pt x="6140" y="8766"/>
                    <a:pt x="8667" y="9563"/>
                    <a:pt x="8697" y="9563"/>
                  </a:cubicBezTo>
                  <a:lnTo>
                    <a:pt x="8727" y="9563"/>
                  </a:lnTo>
                  <a:cubicBezTo>
                    <a:pt x="8758" y="9563"/>
                    <a:pt x="8788" y="9548"/>
                    <a:pt x="8818" y="9518"/>
                  </a:cubicBezTo>
                  <a:cubicBezTo>
                    <a:pt x="8818" y="9503"/>
                    <a:pt x="9736" y="7818"/>
                    <a:pt x="10217" y="5095"/>
                  </a:cubicBezTo>
                  <a:cubicBezTo>
                    <a:pt x="10714" y="2387"/>
                    <a:pt x="10307" y="927"/>
                    <a:pt x="9781" y="476"/>
                  </a:cubicBezTo>
                  <a:cubicBezTo>
                    <a:pt x="9412" y="169"/>
                    <a:pt x="7343"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90226" y="3022694"/>
              <a:ext cx="251179" cy="264582"/>
            </a:xfrm>
            <a:custGeom>
              <a:avLst/>
              <a:gdLst/>
              <a:ahLst/>
              <a:cxnLst/>
              <a:rect l="l" t="t" r="r" b="b"/>
              <a:pathLst>
                <a:path w="9389" h="9890" extrusionOk="0">
                  <a:moveTo>
                    <a:pt x="5445" y="0"/>
                  </a:moveTo>
                  <a:cubicBezTo>
                    <a:pt x="5247" y="0"/>
                    <a:pt x="4980" y="9"/>
                    <a:pt x="4619" y="31"/>
                  </a:cubicBezTo>
                  <a:cubicBezTo>
                    <a:pt x="3596" y="106"/>
                    <a:pt x="1655" y="1175"/>
                    <a:pt x="1655" y="2408"/>
                  </a:cubicBezTo>
                  <a:cubicBezTo>
                    <a:pt x="1640" y="2950"/>
                    <a:pt x="1535" y="3477"/>
                    <a:pt x="1354" y="3988"/>
                  </a:cubicBezTo>
                  <a:cubicBezTo>
                    <a:pt x="1354" y="3988"/>
                    <a:pt x="0" y="5102"/>
                    <a:pt x="166" y="6200"/>
                  </a:cubicBezTo>
                  <a:cubicBezTo>
                    <a:pt x="331" y="7313"/>
                    <a:pt x="1174" y="7374"/>
                    <a:pt x="1174" y="7374"/>
                  </a:cubicBezTo>
                  <a:cubicBezTo>
                    <a:pt x="1174" y="7374"/>
                    <a:pt x="783" y="8066"/>
                    <a:pt x="1234" y="8547"/>
                  </a:cubicBezTo>
                  <a:cubicBezTo>
                    <a:pt x="1671" y="9028"/>
                    <a:pt x="3236" y="9889"/>
                    <a:pt x="4113" y="9889"/>
                  </a:cubicBezTo>
                  <a:cubicBezTo>
                    <a:pt x="4142" y="9889"/>
                    <a:pt x="4171" y="9888"/>
                    <a:pt x="4198" y="9886"/>
                  </a:cubicBezTo>
                  <a:cubicBezTo>
                    <a:pt x="5041" y="9811"/>
                    <a:pt x="7177" y="9781"/>
                    <a:pt x="7899" y="8547"/>
                  </a:cubicBezTo>
                  <a:cubicBezTo>
                    <a:pt x="8636" y="7313"/>
                    <a:pt x="8245" y="6245"/>
                    <a:pt x="8185" y="5523"/>
                  </a:cubicBezTo>
                  <a:cubicBezTo>
                    <a:pt x="8167" y="5313"/>
                    <a:pt x="8179" y="5267"/>
                    <a:pt x="8219" y="5267"/>
                  </a:cubicBezTo>
                  <a:cubicBezTo>
                    <a:pt x="8251" y="5267"/>
                    <a:pt x="8299" y="5294"/>
                    <a:pt x="8366" y="5294"/>
                  </a:cubicBezTo>
                  <a:cubicBezTo>
                    <a:pt x="8504" y="5294"/>
                    <a:pt x="8719" y="5177"/>
                    <a:pt x="9013" y="4455"/>
                  </a:cubicBezTo>
                  <a:cubicBezTo>
                    <a:pt x="9389" y="3507"/>
                    <a:pt x="8952" y="2288"/>
                    <a:pt x="8426" y="1476"/>
                  </a:cubicBezTo>
                  <a:cubicBezTo>
                    <a:pt x="8155" y="1039"/>
                    <a:pt x="7779" y="663"/>
                    <a:pt x="7343" y="407"/>
                  </a:cubicBezTo>
                  <a:cubicBezTo>
                    <a:pt x="7216" y="331"/>
                    <a:pt x="6397" y="42"/>
                    <a:pt x="6104" y="42"/>
                  </a:cubicBezTo>
                  <a:cubicBezTo>
                    <a:pt x="6049" y="42"/>
                    <a:pt x="6013" y="52"/>
                    <a:pt x="6003" y="76"/>
                  </a:cubicBezTo>
                  <a:lnTo>
                    <a:pt x="6003" y="76"/>
                  </a:lnTo>
                  <a:cubicBezTo>
                    <a:pt x="6004" y="74"/>
                    <a:pt x="6028" y="0"/>
                    <a:pt x="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287791" y="3020018"/>
              <a:ext cx="256449" cy="269184"/>
            </a:xfrm>
            <a:custGeom>
              <a:avLst/>
              <a:gdLst/>
              <a:ahLst/>
              <a:cxnLst/>
              <a:rect l="l" t="t" r="r" b="b"/>
              <a:pathLst>
                <a:path w="9586" h="10062" extrusionOk="0">
                  <a:moveTo>
                    <a:pt x="5689" y="185"/>
                  </a:moveTo>
                  <a:cubicBezTo>
                    <a:pt x="5799" y="185"/>
                    <a:pt x="5909" y="199"/>
                    <a:pt x="6019" y="221"/>
                  </a:cubicBezTo>
                  <a:cubicBezTo>
                    <a:pt x="6034" y="236"/>
                    <a:pt x="6049" y="252"/>
                    <a:pt x="6064" y="252"/>
                  </a:cubicBezTo>
                  <a:cubicBezTo>
                    <a:pt x="6083" y="258"/>
                    <a:pt x="6099" y="261"/>
                    <a:pt x="6114" y="261"/>
                  </a:cubicBezTo>
                  <a:cubicBezTo>
                    <a:pt x="6134" y="261"/>
                    <a:pt x="6152" y="254"/>
                    <a:pt x="6170" y="236"/>
                  </a:cubicBezTo>
                  <a:cubicBezTo>
                    <a:pt x="6181" y="233"/>
                    <a:pt x="6196" y="232"/>
                    <a:pt x="6214" y="232"/>
                  </a:cubicBezTo>
                  <a:cubicBezTo>
                    <a:pt x="6456" y="232"/>
                    <a:pt x="7248" y="497"/>
                    <a:pt x="7388" y="567"/>
                  </a:cubicBezTo>
                  <a:cubicBezTo>
                    <a:pt x="7825" y="838"/>
                    <a:pt x="8186" y="1199"/>
                    <a:pt x="8442" y="1621"/>
                  </a:cubicBezTo>
                  <a:cubicBezTo>
                    <a:pt x="8953" y="2418"/>
                    <a:pt x="9374" y="3607"/>
                    <a:pt x="9013" y="4509"/>
                  </a:cubicBezTo>
                  <a:cubicBezTo>
                    <a:pt x="8749" y="5184"/>
                    <a:pt x="8561" y="5289"/>
                    <a:pt x="8450" y="5289"/>
                  </a:cubicBezTo>
                  <a:cubicBezTo>
                    <a:pt x="8422" y="5289"/>
                    <a:pt x="8399" y="5283"/>
                    <a:pt x="8381" y="5277"/>
                  </a:cubicBezTo>
                  <a:cubicBezTo>
                    <a:pt x="8364" y="5265"/>
                    <a:pt x="8345" y="5260"/>
                    <a:pt x="8325" y="5260"/>
                  </a:cubicBezTo>
                  <a:cubicBezTo>
                    <a:pt x="8292" y="5260"/>
                    <a:pt x="8259" y="5273"/>
                    <a:pt x="8231" y="5292"/>
                  </a:cubicBezTo>
                  <a:cubicBezTo>
                    <a:pt x="8171" y="5337"/>
                    <a:pt x="8171" y="5427"/>
                    <a:pt x="8186" y="5623"/>
                  </a:cubicBezTo>
                  <a:cubicBezTo>
                    <a:pt x="8201" y="5773"/>
                    <a:pt x="8216" y="5924"/>
                    <a:pt x="8246" y="6089"/>
                  </a:cubicBezTo>
                  <a:cubicBezTo>
                    <a:pt x="8351" y="6781"/>
                    <a:pt x="8487" y="7624"/>
                    <a:pt x="7915" y="8587"/>
                  </a:cubicBezTo>
                  <a:cubicBezTo>
                    <a:pt x="7268" y="9670"/>
                    <a:pt x="5478" y="9791"/>
                    <a:pt x="4515" y="9866"/>
                  </a:cubicBezTo>
                  <a:lnTo>
                    <a:pt x="4274" y="9881"/>
                  </a:lnTo>
                  <a:cubicBezTo>
                    <a:pt x="4249" y="9883"/>
                    <a:pt x="4223" y="9884"/>
                    <a:pt x="4196" y="9884"/>
                  </a:cubicBezTo>
                  <a:cubicBezTo>
                    <a:pt x="3359" y="9884"/>
                    <a:pt x="1779" y="8995"/>
                    <a:pt x="1400" y="8572"/>
                  </a:cubicBezTo>
                  <a:cubicBezTo>
                    <a:pt x="1009" y="8151"/>
                    <a:pt x="1340" y="7534"/>
                    <a:pt x="1355" y="7519"/>
                  </a:cubicBezTo>
                  <a:cubicBezTo>
                    <a:pt x="1370" y="7489"/>
                    <a:pt x="1370" y="7458"/>
                    <a:pt x="1355" y="7428"/>
                  </a:cubicBezTo>
                  <a:cubicBezTo>
                    <a:pt x="1340" y="7398"/>
                    <a:pt x="1310" y="7383"/>
                    <a:pt x="1280" y="7368"/>
                  </a:cubicBezTo>
                  <a:cubicBezTo>
                    <a:pt x="1250" y="7368"/>
                    <a:pt x="512" y="7323"/>
                    <a:pt x="347" y="6285"/>
                  </a:cubicBezTo>
                  <a:cubicBezTo>
                    <a:pt x="181" y="5247"/>
                    <a:pt x="1490" y="4163"/>
                    <a:pt x="1505" y="4163"/>
                  </a:cubicBezTo>
                  <a:cubicBezTo>
                    <a:pt x="1521" y="4148"/>
                    <a:pt x="1521" y="4133"/>
                    <a:pt x="1536" y="4118"/>
                  </a:cubicBezTo>
                  <a:cubicBezTo>
                    <a:pt x="1716" y="3592"/>
                    <a:pt x="1821" y="3050"/>
                    <a:pt x="1852" y="2493"/>
                  </a:cubicBezTo>
                  <a:cubicBezTo>
                    <a:pt x="1852" y="1320"/>
                    <a:pt x="3762" y="282"/>
                    <a:pt x="4725" y="221"/>
                  </a:cubicBezTo>
                  <a:cubicBezTo>
                    <a:pt x="5101" y="191"/>
                    <a:pt x="5387" y="191"/>
                    <a:pt x="5568" y="191"/>
                  </a:cubicBezTo>
                  <a:cubicBezTo>
                    <a:pt x="5608" y="187"/>
                    <a:pt x="5648" y="185"/>
                    <a:pt x="5689" y="185"/>
                  </a:cubicBezTo>
                  <a:close/>
                  <a:moveTo>
                    <a:pt x="5571" y="1"/>
                  </a:moveTo>
                  <a:cubicBezTo>
                    <a:pt x="5367" y="1"/>
                    <a:pt x="5089" y="12"/>
                    <a:pt x="4710" y="41"/>
                  </a:cubicBezTo>
                  <a:cubicBezTo>
                    <a:pt x="3672" y="101"/>
                    <a:pt x="1656" y="1199"/>
                    <a:pt x="1656" y="2493"/>
                  </a:cubicBezTo>
                  <a:cubicBezTo>
                    <a:pt x="1641" y="3020"/>
                    <a:pt x="1536" y="3532"/>
                    <a:pt x="1355" y="4028"/>
                  </a:cubicBezTo>
                  <a:cubicBezTo>
                    <a:pt x="1190" y="4178"/>
                    <a:pt x="1" y="5232"/>
                    <a:pt x="166" y="6315"/>
                  </a:cubicBezTo>
                  <a:cubicBezTo>
                    <a:pt x="302" y="7203"/>
                    <a:pt x="874" y="7458"/>
                    <a:pt x="1129" y="7534"/>
                  </a:cubicBezTo>
                  <a:cubicBezTo>
                    <a:pt x="1039" y="7759"/>
                    <a:pt x="889" y="8286"/>
                    <a:pt x="1265" y="8707"/>
                  </a:cubicBezTo>
                  <a:cubicBezTo>
                    <a:pt x="1701" y="9174"/>
                    <a:pt x="3281" y="10061"/>
                    <a:pt x="4199" y="10061"/>
                  </a:cubicBezTo>
                  <a:lnTo>
                    <a:pt x="4274" y="10061"/>
                  </a:lnTo>
                  <a:lnTo>
                    <a:pt x="4515" y="10046"/>
                  </a:lnTo>
                  <a:cubicBezTo>
                    <a:pt x="5508" y="9986"/>
                    <a:pt x="7373" y="9866"/>
                    <a:pt x="8065" y="8692"/>
                  </a:cubicBezTo>
                  <a:cubicBezTo>
                    <a:pt x="8667" y="7669"/>
                    <a:pt x="8532" y="6736"/>
                    <a:pt x="8427" y="6059"/>
                  </a:cubicBezTo>
                  <a:cubicBezTo>
                    <a:pt x="8396" y="5894"/>
                    <a:pt x="8366" y="5743"/>
                    <a:pt x="8366" y="5608"/>
                  </a:cubicBezTo>
                  <a:lnTo>
                    <a:pt x="8366" y="5457"/>
                  </a:lnTo>
                  <a:cubicBezTo>
                    <a:pt x="8401" y="5467"/>
                    <a:pt x="8436" y="5472"/>
                    <a:pt x="8472" y="5472"/>
                  </a:cubicBezTo>
                  <a:cubicBezTo>
                    <a:pt x="8672" y="5472"/>
                    <a:pt x="8899" y="5298"/>
                    <a:pt x="9179" y="4585"/>
                  </a:cubicBezTo>
                  <a:cubicBezTo>
                    <a:pt x="9585" y="3607"/>
                    <a:pt x="9134" y="2358"/>
                    <a:pt x="8592" y="1515"/>
                  </a:cubicBezTo>
                  <a:cubicBezTo>
                    <a:pt x="8321" y="1064"/>
                    <a:pt x="7930" y="688"/>
                    <a:pt x="7479" y="402"/>
                  </a:cubicBezTo>
                  <a:cubicBezTo>
                    <a:pt x="7383" y="361"/>
                    <a:pt x="6540" y="46"/>
                    <a:pt x="6196" y="46"/>
                  </a:cubicBezTo>
                  <a:cubicBezTo>
                    <a:pt x="6162" y="46"/>
                    <a:pt x="6133" y="49"/>
                    <a:pt x="6110" y="56"/>
                  </a:cubicBezTo>
                  <a:cubicBezTo>
                    <a:pt x="6036" y="28"/>
                    <a:pt x="5894"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6356225" y="3152099"/>
              <a:ext cx="93821" cy="180606"/>
            </a:xfrm>
            <a:custGeom>
              <a:avLst/>
              <a:gdLst/>
              <a:ahLst/>
              <a:cxnLst/>
              <a:rect l="l" t="t" r="r" b="b"/>
              <a:pathLst>
                <a:path w="3507" h="6751" extrusionOk="0">
                  <a:moveTo>
                    <a:pt x="818" y="0"/>
                  </a:moveTo>
                  <a:cubicBezTo>
                    <a:pt x="795" y="0"/>
                    <a:pt x="773" y="13"/>
                    <a:pt x="753" y="39"/>
                  </a:cubicBezTo>
                  <a:cubicBezTo>
                    <a:pt x="753" y="39"/>
                    <a:pt x="783" y="1920"/>
                    <a:pt x="587" y="3123"/>
                  </a:cubicBezTo>
                  <a:cubicBezTo>
                    <a:pt x="392" y="4327"/>
                    <a:pt x="1" y="5531"/>
                    <a:pt x="166" y="6313"/>
                  </a:cubicBezTo>
                  <a:cubicBezTo>
                    <a:pt x="223" y="6607"/>
                    <a:pt x="424" y="6750"/>
                    <a:pt x="697" y="6750"/>
                  </a:cubicBezTo>
                  <a:cubicBezTo>
                    <a:pt x="1148" y="6750"/>
                    <a:pt x="1796" y="6357"/>
                    <a:pt x="2303" y="5606"/>
                  </a:cubicBezTo>
                  <a:cubicBezTo>
                    <a:pt x="2799" y="4884"/>
                    <a:pt x="3190" y="4131"/>
                    <a:pt x="3506" y="3319"/>
                  </a:cubicBezTo>
                  <a:cubicBezTo>
                    <a:pt x="3506" y="3319"/>
                    <a:pt x="2077" y="2732"/>
                    <a:pt x="1686" y="1799"/>
                  </a:cubicBezTo>
                  <a:cubicBezTo>
                    <a:pt x="1335" y="948"/>
                    <a:pt x="1020" y="0"/>
                    <a:pt x="81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6355021" y="3149504"/>
              <a:ext cx="98235" cy="185582"/>
            </a:xfrm>
            <a:custGeom>
              <a:avLst/>
              <a:gdLst/>
              <a:ahLst/>
              <a:cxnLst/>
              <a:rect l="l" t="t" r="r" b="b"/>
              <a:pathLst>
                <a:path w="3672" h="6937" extrusionOk="0">
                  <a:moveTo>
                    <a:pt x="904" y="228"/>
                  </a:moveTo>
                  <a:cubicBezTo>
                    <a:pt x="1040" y="391"/>
                    <a:pt x="1257" y="965"/>
                    <a:pt x="1445" y="1400"/>
                  </a:cubicBezTo>
                  <a:cubicBezTo>
                    <a:pt x="1505" y="1565"/>
                    <a:pt x="1580" y="1746"/>
                    <a:pt x="1656" y="1926"/>
                  </a:cubicBezTo>
                  <a:cubicBezTo>
                    <a:pt x="2002" y="2769"/>
                    <a:pt x="3130" y="3326"/>
                    <a:pt x="3446" y="3476"/>
                  </a:cubicBezTo>
                  <a:cubicBezTo>
                    <a:pt x="3130" y="4228"/>
                    <a:pt x="2739" y="4966"/>
                    <a:pt x="2288" y="5643"/>
                  </a:cubicBezTo>
                  <a:cubicBezTo>
                    <a:pt x="1780" y="6397"/>
                    <a:pt x="1160" y="6751"/>
                    <a:pt x="747" y="6751"/>
                  </a:cubicBezTo>
                  <a:cubicBezTo>
                    <a:pt x="707" y="6751"/>
                    <a:pt x="669" y="6748"/>
                    <a:pt x="632" y="6741"/>
                  </a:cubicBezTo>
                  <a:cubicBezTo>
                    <a:pt x="467" y="6711"/>
                    <a:pt x="332" y="6576"/>
                    <a:pt x="301" y="6395"/>
                  </a:cubicBezTo>
                  <a:cubicBezTo>
                    <a:pt x="196" y="5868"/>
                    <a:pt x="362" y="5101"/>
                    <a:pt x="527" y="4304"/>
                  </a:cubicBezTo>
                  <a:cubicBezTo>
                    <a:pt x="602" y="3958"/>
                    <a:pt x="678" y="3596"/>
                    <a:pt x="738" y="3235"/>
                  </a:cubicBezTo>
                  <a:cubicBezTo>
                    <a:pt x="858" y="2248"/>
                    <a:pt x="918" y="1245"/>
                    <a:pt x="904" y="228"/>
                  </a:cubicBezTo>
                  <a:close/>
                  <a:moveTo>
                    <a:pt x="888" y="0"/>
                  </a:moveTo>
                  <a:cubicBezTo>
                    <a:pt x="828" y="0"/>
                    <a:pt x="768" y="31"/>
                    <a:pt x="723" y="76"/>
                  </a:cubicBezTo>
                  <a:cubicBezTo>
                    <a:pt x="708" y="106"/>
                    <a:pt x="708" y="121"/>
                    <a:pt x="708" y="136"/>
                  </a:cubicBezTo>
                  <a:cubicBezTo>
                    <a:pt x="708" y="151"/>
                    <a:pt x="738" y="2032"/>
                    <a:pt x="542" y="3205"/>
                  </a:cubicBezTo>
                  <a:cubicBezTo>
                    <a:pt x="482" y="3566"/>
                    <a:pt x="407" y="3927"/>
                    <a:pt x="347" y="4258"/>
                  </a:cubicBezTo>
                  <a:cubicBezTo>
                    <a:pt x="166" y="5086"/>
                    <a:pt x="1" y="5868"/>
                    <a:pt x="121" y="6425"/>
                  </a:cubicBezTo>
                  <a:cubicBezTo>
                    <a:pt x="166" y="6681"/>
                    <a:pt x="347" y="6876"/>
                    <a:pt x="602" y="6922"/>
                  </a:cubicBezTo>
                  <a:cubicBezTo>
                    <a:pt x="648" y="6937"/>
                    <a:pt x="708" y="6937"/>
                    <a:pt x="753" y="6937"/>
                  </a:cubicBezTo>
                  <a:cubicBezTo>
                    <a:pt x="1264" y="6937"/>
                    <a:pt x="1941" y="6470"/>
                    <a:pt x="2438" y="5748"/>
                  </a:cubicBezTo>
                  <a:cubicBezTo>
                    <a:pt x="2934" y="5026"/>
                    <a:pt x="3341" y="4258"/>
                    <a:pt x="3657" y="3446"/>
                  </a:cubicBezTo>
                  <a:cubicBezTo>
                    <a:pt x="3672" y="3401"/>
                    <a:pt x="3642" y="3356"/>
                    <a:pt x="3597" y="3326"/>
                  </a:cubicBezTo>
                  <a:cubicBezTo>
                    <a:pt x="3581" y="3326"/>
                    <a:pt x="2212" y="2754"/>
                    <a:pt x="1836" y="1851"/>
                  </a:cubicBezTo>
                  <a:cubicBezTo>
                    <a:pt x="1761" y="1671"/>
                    <a:pt x="1686" y="1490"/>
                    <a:pt x="1610" y="1325"/>
                  </a:cubicBezTo>
                  <a:cubicBezTo>
                    <a:pt x="1249" y="407"/>
                    <a:pt x="1084" y="31"/>
                    <a:pt x="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6410962" y="3234846"/>
              <a:ext cx="39085" cy="33842"/>
            </a:xfrm>
            <a:custGeom>
              <a:avLst/>
              <a:gdLst/>
              <a:ahLst/>
              <a:cxnLst/>
              <a:rect l="l" t="t" r="r" b="b"/>
              <a:pathLst>
                <a:path w="1461" h="1265" extrusionOk="0">
                  <a:moveTo>
                    <a:pt x="1" y="0"/>
                  </a:moveTo>
                  <a:lnTo>
                    <a:pt x="783" y="1264"/>
                  </a:lnTo>
                  <a:lnTo>
                    <a:pt x="1460" y="22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6408153" y="3232411"/>
              <a:ext cx="44703" cy="38818"/>
            </a:xfrm>
            <a:custGeom>
              <a:avLst/>
              <a:gdLst/>
              <a:ahLst/>
              <a:cxnLst/>
              <a:rect l="l" t="t" r="r" b="b"/>
              <a:pathLst>
                <a:path w="1671" h="1451" extrusionOk="0">
                  <a:moveTo>
                    <a:pt x="286" y="212"/>
                  </a:moveTo>
                  <a:lnTo>
                    <a:pt x="1415" y="392"/>
                  </a:lnTo>
                  <a:lnTo>
                    <a:pt x="888" y="1175"/>
                  </a:lnTo>
                  <a:lnTo>
                    <a:pt x="286" y="212"/>
                  </a:lnTo>
                  <a:close/>
                  <a:moveTo>
                    <a:pt x="121" y="1"/>
                  </a:moveTo>
                  <a:cubicBezTo>
                    <a:pt x="76" y="1"/>
                    <a:pt x="46" y="16"/>
                    <a:pt x="16" y="46"/>
                  </a:cubicBezTo>
                  <a:cubicBezTo>
                    <a:pt x="1" y="76"/>
                    <a:pt x="1" y="106"/>
                    <a:pt x="16" y="136"/>
                  </a:cubicBezTo>
                  <a:lnTo>
                    <a:pt x="813" y="1400"/>
                  </a:lnTo>
                  <a:cubicBezTo>
                    <a:pt x="828" y="1430"/>
                    <a:pt x="858" y="1445"/>
                    <a:pt x="888" y="1445"/>
                  </a:cubicBezTo>
                  <a:cubicBezTo>
                    <a:pt x="900" y="1449"/>
                    <a:pt x="910" y="1451"/>
                    <a:pt x="919" y="1451"/>
                  </a:cubicBezTo>
                  <a:cubicBezTo>
                    <a:pt x="948" y="1451"/>
                    <a:pt x="967" y="1434"/>
                    <a:pt x="979" y="1400"/>
                  </a:cubicBezTo>
                  <a:lnTo>
                    <a:pt x="1656" y="377"/>
                  </a:lnTo>
                  <a:cubicBezTo>
                    <a:pt x="1671" y="347"/>
                    <a:pt x="1671" y="317"/>
                    <a:pt x="1656" y="287"/>
                  </a:cubicBezTo>
                  <a:cubicBezTo>
                    <a:pt x="1656" y="257"/>
                    <a:pt x="1626" y="242"/>
                    <a:pt x="1595" y="227"/>
                  </a:cubicBez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357831" y="3078661"/>
              <a:ext cx="144544" cy="169745"/>
            </a:xfrm>
            <a:custGeom>
              <a:avLst/>
              <a:gdLst/>
              <a:ahLst/>
              <a:cxnLst/>
              <a:rect l="l" t="t" r="r" b="b"/>
              <a:pathLst>
                <a:path w="5403" h="6345" extrusionOk="0">
                  <a:moveTo>
                    <a:pt x="4154" y="0"/>
                  </a:moveTo>
                  <a:cubicBezTo>
                    <a:pt x="4154" y="0"/>
                    <a:pt x="2213" y="678"/>
                    <a:pt x="1505" y="1159"/>
                  </a:cubicBezTo>
                  <a:cubicBezTo>
                    <a:pt x="964" y="1565"/>
                    <a:pt x="452" y="2017"/>
                    <a:pt x="1" y="2528"/>
                  </a:cubicBezTo>
                  <a:cubicBezTo>
                    <a:pt x="1" y="2528"/>
                    <a:pt x="76" y="3115"/>
                    <a:pt x="392" y="3235"/>
                  </a:cubicBezTo>
                  <a:lnTo>
                    <a:pt x="723" y="3371"/>
                  </a:lnTo>
                  <a:cubicBezTo>
                    <a:pt x="723" y="3371"/>
                    <a:pt x="618" y="4544"/>
                    <a:pt x="1235" y="5282"/>
                  </a:cubicBezTo>
                  <a:cubicBezTo>
                    <a:pt x="1800" y="5971"/>
                    <a:pt x="2971" y="6344"/>
                    <a:pt x="3464" y="6344"/>
                  </a:cubicBezTo>
                  <a:cubicBezTo>
                    <a:pt x="3509" y="6344"/>
                    <a:pt x="3549" y="6341"/>
                    <a:pt x="3582" y="6335"/>
                  </a:cubicBezTo>
                  <a:cubicBezTo>
                    <a:pt x="3973" y="6244"/>
                    <a:pt x="4485" y="5582"/>
                    <a:pt x="4906" y="4770"/>
                  </a:cubicBezTo>
                  <a:cubicBezTo>
                    <a:pt x="5342" y="3957"/>
                    <a:pt x="5402" y="2844"/>
                    <a:pt x="5372" y="2423"/>
                  </a:cubicBezTo>
                  <a:cubicBezTo>
                    <a:pt x="5342" y="2002"/>
                    <a:pt x="5342" y="1264"/>
                    <a:pt x="5177" y="993"/>
                  </a:cubicBezTo>
                  <a:cubicBezTo>
                    <a:pt x="5026" y="738"/>
                    <a:pt x="4154" y="0"/>
                    <a:pt x="4154"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355423" y="3076066"/>
              <a:ext cx="149359" cy="174908"/>
            </a:xfrm>
            <a:custGeom>
              <a:avLst/>
              <a:gdLst/>
              <a:ahLst/>
              <a:cxnLst/>
              <a:rect l="l" t="t" r="r" b="b"/>
              <a:pathLst>
                <a:path w="5583" h="6538" extrusionOk="0">
                  <a:moveTo>
                    <a:pt x="4228" y="218"/>
                  </a:moveTo>
                  <a:cubicBezTo>
                    <a:pt x="4575" y="504"/>
                    <a:pt x="4890" y="820"/>
                    <a:pt x="5176" y="1151"/>
                  </a:cubicBezTo>
                  <a:cubicBezTo>
                    <a:pt x="5297" y="1331"/>
                    <a:pt x="5327" y="1858"/>
                    <a:pt x="5342" y="2234"/>
                  </a:cubicBezTo>
                  <a:cubicBezTo>
                    <a:pt x="5357" y="2354"/>
                    <a:pt x="5357" y="2445"/>
                    <a:pt x="5357" y="2535"/>
                  </a:cubicBezTo>
                  <a:cubicBezTo>
                    <a:pt x="5387" y="2866"/>
                    <a:pt x="5357" y="4009"/>
                    <a:pt x="4921" y="4837"/>
                  </a:cubicBezTo>
                  <a:cubicBezTo>
                    <a:pt x="4484" y="5649"/>
                    <a:pt x="3988" y="6251"/>
                    <a:pt x="3642" y="6341"/>
                  </a:cubicBezTo>
                  <a:cubicBezTo>
                    <a:pt x="3614" y="6348"/>
                    <a:pt x="3579" y="6351"/>
                    <a:pt x="3538" y="6351"/>
                  </a:cubicBezTo>
                  <a:cubicBezTo>
                    <a:pt x="3093" y="6351"/>
                    <a:pt x="1937" y="5981"/>
                    <a:pt x="1400" y="5333"/>
                  </a:cubicBezTo>
                  <a:cubicBezTo>
                    <a:pt x="813" y="4611"/>
                    <a:pt x="903" y="3483"/>
                    <a:pt x="903" y="3483"/>
                  </a:cubicBezTo>
                  <a:cubicBezTo>
                    <a:pt x="903" y="3438"/>
                    <a:pt x="888" y="3392"/>
                    <a:pt x="843" y="3377"/>
                  </a:cubicBezTo>
                  <a:lnTo>
                    <a:pt x="512" y="3257"/>
                  </a:lnTo>
                  <a:cubicBezTo>
                    <a:pt x="317" y="3167"/>
                    <a:pt x="226" y="2821"/>
                    <a:pt x="196" y="2655"/>
                  </a:cubicBezTo>
                  <a:cubicBezTo>
                    <a:pt x="633" y="2174"/>
                    <a:pt x="1114" y="1737"/>
                    <a:pt x="1641" y="1346"/>
                  </a:cubicBezTo>
                  <a:cubicBezTo>
                    <a:pt x="2273" y="925"/>
                    <a:pt x="3913" y="323"/>
                    <a:pt x="4228" y="218"/>
                  </a:cubicBezTo>
                  <a:close/>
                  <a:moveTo>
                    <a:pt x="4228" y="1"/>
                  </a:moveTo>
                  <a:cubicBezTo>
                    <a:pt x="4217" y="1"/>
                    <a:pt x="4207" y="3"/>
                    <a:pt x="4198" y="7"/>
                  </a:cubicBezTo>
                  <a:cubicBezTo>
                    <a:pt x="4123" y="37"/>
                    <a:pt x="2242" y="684"/>
                    <a:pt x="1535" y="1181"/>
                  </a:cubicBezTo>
                  <a:cubicBezTo>
                    <a:pt x="979" y="1587"/>
                    <a:pt x="482" y="2053"/>
                    <a:pt x="31" y="2565"/>
                  </a:cubicBezTo>
                  <a:cubicBezTo>
                    <a:pt x="1" y="2580"/>
                    <a:pt x="1" y="2610"/>
                    <a:pt x="1" y="2640"/>
                  </a:cubicBezTo>
                  <a:cubicBezTo>
                    <a:pt x="1" y="2655"/>
                    <a:pt x="76" y="3272"/>
                    <a:pt x="452" y="3423"/>
                  </a:cubicBezTo>
                  <a:lnTo>
                    <a:pt x="708" y="3528"/>
                  </a:lnTo>
                  <a:cubicBezTo>
                    <a:pt x="708" y="3799"/>
                    <a:pt x="693" y="4762"/>
                    <a:pt x="1249" y="5439"/>
                  </a:cubicBezTo>
                  <a:cubicBezTo>
                    <a:pt x="1821" y="6131"/>
                    <a:pt x="2980" y="6537"/>
                    <a:pt x="3521" y="6537"/>
                  </a:cubicBezTo>
                  <a:cubicBezTo>
                    <a:pt x="3582" y="6537"/>
                    <a:pt x="3627" y="6537"/>
                    <a:pt x="3687" y="6522"/>
                  </a:cubicBezTo>
                  <a:cubicBezTo>
                    <a:pt x="4153" y="6402"/>
                    <a:pt x="4710" y="5604"/>
                    <a:pt x="5071" y="4912"/>
                  </a:cubicBezTo>
                  <a:cubicBezTo>
                    <a:pt x="5417" y="4160"/>
                    <a:pt x="5583" y="3347"/>
                    <a:pt x="5537" y="2520"/>
                  </a:cubicBezTo>
                  <a:cubicBezTo>
                    <a:pt x="5537" y="2430"/>
                    <a:pt x="5522" y="2324"/>
                    <a:pt x="5522" y="2219"/>
                  </a:cubicBezTo>
                  <a:cubicBezTo>
                    <a:pt x="5507" y="1783"/>
                    <a:pt x="5477" y="1271"/>
                    <a:pt x="5342" y="1045"/>
                  </a:cubicBezTo>
                  <a:cubicBezTo>
                    <a:pt x="5161" y="775"/>
                    <a:pt x="4334" y="52"/>
                    <a:pt x="4289" y="22"/>
                  </a:cubicBezTo>
                  <a:cubicBezTo>
                    <a:pt x="4278" y="12"/>
                    <a:pt x="4252" y="1"/>
                    <a:pt x="4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452028" y="3129171"/>
              <a:ext cx="31033" cy="53773"/>
            </a:xfrm>
            <a:custGeom>
              <a:avLst/>
              <a:gdLst/>
              <a:ahLst/>
              <a:cxnLst/>
              <a:rect l="l" t="t" r="r" b="b"/>
              <a:pathLst>
                <a:path w="1160" h="2010" extrusionOk="0">
                  <a:moveTo>
                    <a:pt x="1056" y="1"/>
                  </a:moveTo>
                  <a:cubicBezTo>
                    <a:pt x="1031" y="1"/>
                    <a:pt x="1009" y="8"/>
                    <a:pt x="994" y="23"/>
                  </a:cubicBezTo>
                  <a:cubicBezTo>
                    <a:pt x="948" y="68"/>
                    <a:pt x="542" y="490"/>
                    <a:pt x="617" y="821"/>
                  </a:cubicBezTo>
                  <a:cubicBezTo>
                    <a:pt x="633" y="911"/>
                    <a:pt x="663" y="1016"/>
                    <a:pt x="693" y="1137"/>
                  </a:cubicBezTo>
                  <a:cubicBezTo>
                    <a:pt x="768" y="1332"/>
                    <a:pt x="813" y="1528"/>
                    <a:pt x="813" y="1738"/>
                  </a:cubicBezTo>
                  <a:cubicBezTo>
                    <a:pt x="776" y="1788"/>
                    <a:pt x="542" y="1818"/>
                    <a:pt x="266" y="1818"/>
                  </a:cubicBezTo>
                  <a:cubicBezTo>
                    <a:pt x="209" y="1818"/>
                    <a:pt x="150" y="1816"/>
                    <a:pt x="91" y="1814"/>
                  </a:cubicBezTo>
                  <a:cubicBezTo>
                    <a:pt x="46" y="1814"/>
                    <a:pt x="1" y="1859"/>
                    <a:pt x="1" y="1904"/>
                  </a:cubicBezTo>
                  <a:cubicBezTo>
                    <a:pt x="1" y="1964"/>
                    <a:pt x="31" y="2009"/>
                    <a:pt x="91" y="2009"/>
                  </a:cubicBezTo>
                  <a:lnTo>
                    <a:pt x="271" y="2009"/>
                  </a:lnTo>
                  <a:cubicBezTo>
                    <a:pt x="572" y="2009"/>
                    <a:pt x="933" y="1949"/>
                    <a:pt x="979" y="1814"/>
                  </a:cubicBezTo>
                  <a:cubicBezTo>
                    <a:pt x="1039" y="1678"/>
                    <a:pt x="979" y="1438"/>
                    <a:pt x="873" y="1076"/>
                  </a:cubicBezTo>
                  <a:cubicBezTo>
                    <a:pt x="843" y="971"/>
                    <a:pt x="813" y="866"/>
                    <a:pt x="798" y="791"/>
                  </a:cubicBezTo>
                  <a:cubicBezTo>
                    <a:pt x="753" y="595"/>
                    <a:pt x="1024" y="264"/>
                    <a:pt x="1129" y="159"/>
                  </a:cubicBezTo>
                  <a:cubicBezTo>
                    <a:pt x="1159" y="129"/>
                    <a:pt x="1159" y="68"/>
                    <a:pt x="1129" y="23"/>
                  </a:cubicBezTo>
                  <a:cubicBezTo>
                    <a:pt x="1106" y="8"/>
                    <a:pt x="1080"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425462" y="3179360"/>
              <a:ext cx="41092" cy="19690"/>
            </a:xfrm>
            <a:custGeom>
              <a:avLst/>
              <a:gdLst/>
              <a:ahLst/>
              <a:cxnLst/>
              <a:rect l="l" t="t" r="r" b="b"/>
              <a:pathLst>
                <a:path w="1536" h="736" extrusionOk="0">
                  <a:moveTo>
                    <a:pt x="108" y="1"/>
                  </a:moveTo>
                  <a:cubicBezTo>
                    <a:pt x="93" y="1"/>
                    <a:pt x="78" y="5"/>
                    <a:pt x="61" y="13"/>
                  </a:cubicBezTo>
                  <a:cubicBezTo>
                    <a:pt x="16" y="28"/>
                    <a:pt x="1" y="88"/>
                    <a:pt x="31" y="133"/>
                  </a:cubicBezTo>
                  <a:cubicBezTo>
                    <a:pt x="317" y="705"/>
                    <a:pt x="1219" y="735"/>
                    <a:pt x="1400" y="735"/>
                  </a:cubicBezTo>
                  <a:lnTo>
                    <a:pt x="1445" y="735"/>
                  </a:lnTo>
                  <a:cubicBezTo>
                    <a:pt x="1490" y="735"/>
                    <a:pt x="1535" y="705"/>
                    <a:pt x="1535" y="645"/>
                  </a:cubicBezTo>
                  <a:cubicBezTo>
                    <a:pt x="1535" y="600"/>
                    <a:pt x="1490" y="555"/>
                    <a:pt x="1445" y="555"/>
                  </a:cubicBezTo>
                  <a:cubicBezTo>
                    <a:pt x="1443" y="555"/>
                    <a:pt x="1432" y="555"/>
                    <a:pt x="1412" y="555"/>
                  </a:cubicBezTo>
                  <a:cubicBezTo>
                    <a:pt x="1237" y="555"/>
                    <a:pt x="426" y="531"/>
                    <a:pt x="196" y="58"/>
                  </a:cubicBezTo>
                  <a:cubicBezTo>
                    <a:pt x="174" y="26"/>
                    <a:pt x="14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419817" y="3130883"/>
              <a:ext cx="25388" cy="8186"/>
            </a:xfrm>
            <a:custGeom>
              <a:avLst/>
              <a:gdLst/>
              <a:ahLst/>
              <a:cxnLst/>
              <a:rect l="l" t="t" r="r" b="b"/>
              <a:pathLst>
                <a:path w="949" h="306" extrusionOk="0">
                  <a:moveTo>
                    <a:pt x="548" y="0"/>
                  </a:moveTo>
                  <a:cubicBezTo>
                    <a:pt x="291" y="0"/>
                    <a:pt x="56" y="130"/>
                    <a:pt x="46" y="140"/>
                  </a:cubicBezTo>
                  <a:cubicBezTo>
                    <a:pt x="16" y="155"/>
                    <a:pt x="1" y="185"/>
                    <a:pt x="1" y="215"/>
                  </a:cubicBezTo>
                  <a:cubicBezTo>
                    <a:pt x="1" y="275"/>
                    <a:pt x="46" y="305"/>
                    <a:pt x="91" y="305"/>
                  </a:cubicBezTo>
                  <a:lnTo>
                    <a:pt x="136" y="305"/>
                  </a:lnTo>
                  <a:cubicBezTo>
                    <a:pt x="136" y="295"/>
                    <a:pt x="336" y="181"/>
                    <a:pt x="538" y="181"/>
                  </a:cubicBezTo>
                  <a:cubicBezTo>
                    <a:pt x="624" y="181"/>
                    <a:pt x="711" y="202"/>
                    <a:pt x="783" y="260"/>
                  </a:cubicBezTo>
                  <a:lnTo>
                    <a:pt x="798" y="260"/>
                  </a:lnTo>
                  <a:cubicBezTo>
                    <a:pt x="812" y="274"/>
                    <a:pt x="831" y="281"/>
                    <a:pt x="852" y="281"/>
                  </a:cubicBezTo>
                  <a:cubicBezTo>
                    <a:pt x="876" y="281"/>
                    <a:pt x="902" y="270"/>
                    <a:pt x="919" y="245"/>
                  </a:cubicBezTo>
                  <a:cubicBezTo>
                    <a:pt x="949" y="200"/>
                    <a:pt x="934" y="140"/>
                    <a:pt x="904" y="110"/>
                  </a:cubicBezTo>
                  <a:cubicBezTo>
                    <a:pt x="794" y="28"/>
                    <a:pt x="66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412594" y="3111487"/>
              <a:ext cx="44302" cy="11878"/>
            </a:xfrm>
            <a:custGeom>
              <a:avLst/>
              <a:gdLst/>
              <a:ahLst/>
              <a:cxnLst/>
              <a:rect l="l" t="t" r="r" b="b"/>
              <a:pathLst>
                <a:path w="1656" h="444" extrusionOk="0">
                  <a:moveTo>
                    <a:pt x="717" y="0"/>
                  </a:moveTo>
                  <a:cubicBezTo>
                    <a:pt x="504" y="0"/>
                    <a:pt x="276" y="52"/>
                    <a:pt x="60" y="203"/>
                  </a:cubicBezTo>
                  <a:cubicBezTo>
                    <a:pt x="45" y="218"/>
                    <a:pt x="45" y="218"/>
                    <a:pt x="45" y="218"/>
                  </a:cubicBezTo>
                  <a:cubicBezTo>
                    <a:pt x="0" y="248"/>
                    <a:pt x="0" y="308"/>
                    <a:pt x="30" y="353"/>
                  </a:cubicBezTo>
                  <a:cubicBezTo>
                    <a:pt x="47" y="370"/>
                    <a:pt x="72" y="382"/>
                    <a:pt x="99" y="382"/>
                  </a:cubicBezTo>
                  <a:cubicBezTo>
                    <a:pt x="122" y="382"/>
                    <a:pt x="145" y="374"/>
                    <a:pt x="166" y="353"/>
                  </a:cubicBezTo>
                  <a:cubicBezTo>
                    <a:pt x="340" y="233"/>
                    <a:pt x="526" y="190"/>
                    <a:pt x="701" y="190"/>
                  </a:cubicBezTo>
                  <a:cubicBezTo>
                    <a:pt x="1117" y="190"/>
                    <a:pt x="1475" y="428"/>
                    <a:pt x="1475" y="428"/>
                  </a:cubicBezTo>
                  <a:cubicBezTo>
                    <a:pt x="1490" y="444"/>
                    <a:pt x="1520" y="444"/>
                    <a:pt x="1535" y="444"/>
                  </a:cubicBezTo>
                  <a:cubicBezTo>
                    <a:pt x="1580" y="444"/>
                    <a:pt x="1610" y="428"/>
                    <a:pt x="1625" y="398"/>
                  </a:cubicBezTo>
                  <a:cubicBezTo>
                    <a:pt x="1655" y="353"/>
                    <a:pt x="1640" y="293"/>
                    <a:pt x="1595" y="263"/>
                  </a:cubicBezTo>
                  <a:cubicBezTo>
                    <a:pt x="1574" y="253"/>
                    <a:pt x="1184"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485843" y="3126442"/>
              <a:ext cx="16533" cy="13831"/>
            </a:xfrm>
            <a:custGeom>
              <a:avLst/>
              <a:gdLst/>
              <a:ahLst/>
              <a:cxnLst/>
              <a:rect l="l" t="t" r="r" b="b"/>
              <a:pathLst>
                <a:path w="618" h="517" extrusionOk="0">
                  <a:moveTo>
                    <a:pt x="96" y="1"/>
                  </a:moveTo>
                  <a:cubicBezTo>
                    <a:pt x="56" y="1"/>
                    <a:pt x="13" y="28"/>
                    <a:pt x="0" y="65"/>
                  </a:cubicBezTo>
                  <a:cubicBezTo>
                    <a:pt x="0" y="125"/>
                    <a:pt x="31" y="170"/>
                    <a:pt x="76" y="185"/>
                  </a:cubicBezTo>
                  <a:cubicBezTo>
                    <a:pt x="151" y="200"/>
                    <a:pt x="392" y="291"/>
                    <a:pt x="422" y="441"/>
                  </a:cubicBezTo>
                  <a:cubicBezTo>
                    <a:pt x="437" y="486"/>
                    <a:pt x="482" y="501"/>
                    <a:pt x="512" y="501"/>
                  </a:cubicBezTo>
                  <a:lnTo>
                    <a:pt x="542" y="516"/>
                  </a:lnTo>
                  <a:cubicBezTo>
                    <a:pt x="587" y="501"/>
                    <a:pt x="617" y="441"/>
                    <a:pt x="602" y="396"/>
                  </a:cubicBezTo>
                  <a:cubicBezTo>
                    <a:pt x="527" y="125"/>
                    <a:pt x="166" y="20"/>
                    <a:pt x="121" y="5"/>
                  </a:cubicBezTo>
                  <a:cubicBezTo>
                    <a:pt x="113" y="2"/>
                    <a:pt x="104"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6479797" y="3143859"/>
              <a:ext cx="18138" cy="14634"/>
            </a:xfrm>
            <a:custGeom>
              <a:avLst/>
              <a:gdLst/>
              <a:ahLst/>
              <a:cxnLst/>
              <a:rect l="l" t="t" r="r" b="b"/>
              <a:pathLst>
                <a:path w="678" h="547" extrusionOk="0">
                  <a:moveTo>
                    <a:pt x="91" y="1"/>
                  </a:moveTo>
                  <a:cubicBezTo>
                    <a:pt x="46" y="1"/>
                    <a:pt x="1" y="46"/>
                    <a:pt x="1" y="91"/>
                  </a:cubicBezTo>
                  <a:cubicBezTo>
                    <a:pt x="1" y="151"/>
                    <a:pt x="46" y="196"/>
                    <a:pt x="91" y="196"/>
                  </a:cubicBezTo>
                  <a:cubicBezTo>
                    <a:pt x="272" y="196"/>
                    <a:pt x="437" y="317"/>
                    <a:pt x="497" y="482"/>
                  </a:cubicBezTo>
                  <a:cubicBezTo>
                    <a:pt x="497" y="519"/>
                    <a:pt x="528" y="546"/>
                    <a:pt x="564" y="546"/>
                  </a:cubicBezTo>
                  <a:cubicBezTo>
                    <a:pt x="572" y="546"/>
                    <a:pt x="580" y="545"/>
                    <a:pt x="588" y="543"/>
                  </a:cubicBezTo>
                  <a:lnTo>
                    <a:pt x="603" y="543"/>
                  </a:lnTo>
                  <a:cubicBezTo>
                    <a:pt x="663" y="527"/>
                    <a:pt x="678" y="482"/>
                    <a:pt x="678" y="437"/>
                  </a:cubicBezTo>
                  <a:cubicBezTo>
                    <a:pt x="603" y="181"/>
                    <a:pt x="36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117536" y="3258603"/>
              <a:ext cx="443583" cy="319612"/>
            </a:xfrm>
            <a:custGeom>
              <a:avLst/>
              <a:gdLst/>
              <a:ahLst/>
              <a:cxnLst/>
              <a:rect l="l" t="t" r="r" b="b"/>
              <a:pathLst>
                <a:path w="16581" h="11947" extrusionOk="0">
                  <a:moveTo>
                    <a:pt x="15415" y="0"/>
                  </a:moveTo>
                  <a:cubicBezTo>
                    <a:pt x="15322" y="0"/>
                    <a:pt x="15228" y="15"/>
                    <a:pt x="15137" y="45"/>
                  </a:cubicBezTo>
                  <a:cubicBezTo>
                    <a:pt x="14309" y="346"/>
                    <a:pt x="13662" y="993"/>
                    <a:pt x="13361" y="1820"/>
                  </a:cubicBezTo>
                  <a:cubicBezTo>
                    <a:pt x="13090" y="2573"/>
                    <a:pt x="12744" y="3295"/>
                    <a:pt x="12338" y="3972"/>
                  </a:cubicBezTo>
                  <a:cubicBezTo>
                    <a:pt x="12097" y="4318"/>
                    <a:pt x="10548" y="6274"/>
                    <a:pt x="10548" y="6274"/>
                  </a:cubicBezTo>
                  <a:cubicBezTo>
                    <a:pt x="10548" y="6274"/>
                    <a:pt x="9299" y="6891"/>
                    <a:pt x="8667" y="7267"/>
                  </a:cubicBezTo>
                  <a:cubicBezTo>
                    <a:pt x="8020" y="7643"/>
                    <a:pt x="6049" y="9042"/>
                    <a:pt x="5071" y="9614"/>
                  </a:cubicBezTo>
                  <a:cubicBezTo>
                    <a:pt x="4680" y="9855"/>
                    <a:pt x="4274" y="10066"/>
                    <a:pt x="3852" y="10261"/>
                  </a:cubicBezTo>
                  <a:cubicBezTo>
                    <a:pt x="3852" y="10261"/>
                    <a:pt x="1352" y="9657"/>
                    <a:pt x="939" y="9657"/>
                  </a:cubicBezTo>
                  <a:cubicBezTo>
                    <a:pt x="924" y="9657"/>
                    <a:pt x="912" y="9658"/>
                    <a:pt x="903" y="9659"/>
                  </a:cubicBezTo>
                  <a:cubicBezTo>
                    <a:pt x="632" y="9689"/>
                    <a:pt x="482" y="10667"/>
                    <a:pt x="377" y="11013"/>
                  </a:cubicBezTo>
                  <a:cubicBezTo>
                    <a:pt x="256" y="11359"/>
                    <a:pt x="1" y="11766"/>
                    <a:pt x="226" y="11916"/>
                  </a:cubicBezTo>
                  <a:cubicBezTo>
                    <a:pt x="255" y="11937"/>
                    <a:pt x="287" y="11946"/>
                    <a:pt x="321" y="11946"/>
                  </a:cubicBezTo>
                  <a:cubicBezTo>
                    <a:pt x="559" y="11946"/>
                    <a:pt x="903" y="11510"/>
                    <a:pt x="903" y="11510"/>
                  </a:cubicBezTo>
                  <a:lnTo>
                    <a:pt x="1430" y="11314"/>
                  </a:lnTo>
                  <a:lnTo>
                    <a:pt x="1881" y="11239"/>
                  </a:lnTo>
                  <a:cubicBezTo>
                    <a:pt x="1881" y="11239"/>
                    <a:pt x="2904" y="11585"/>
                    <a:pt x="3581" y="11585"/>
                  </a:cubicBezTo>
                  <a:cubicBezTo>
                    <a:pt x="4048" y="11555"/>
                    <a:pt x="4469" y="11405"/>
                    <a:pt x="4830" y="11134"/>
                  </a:cubicBezTo>
                  <a:cubicBezTo>
                    <a:pt x="4830" y="11134"/>
                    <a:pt x="8742" y="9659"/>
                    <a:pt x="9540" y="9388"/>
                  </a:cubicBezTo>
                  <a:cubicBezTo>
                    <a:pt x="10337" y="9118"/>
                    <a:pt x="12458" y="8215"/>
                    <a:pt x="12985" y="7417"/>
                  </a:cubicBezTo>
                  <a:cubicBezTo>
                    <a:pt x="13512" y="6620"/>
                    <a:pt x="15738" y="4017"/>
                    <a:pt x="16160" y="3144"/>
                  </a:cubicBezTo>
                  <a:cubicBezTo>
                    <a:pt x="16581" y="2272"/>
                    <a:pt x="16581" y="1098"/>
                    <a:pt x="16205" y="451"/>
                  </a:cubicBezTo>
                  <a:cubicBezTo>
                    <a:pt x="16042" y="171"/>
                    <a:pt x="15734" y="0"/>
                    <a:pt x="15415"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115529" y="3256195"/>
              <a:ext cx="448024" cy="324428"/>
            </a:xfrm>
            <a:custGeom>
              <a:avLst/>
              <a:gdLst/>
              <a:ahLst/>
              <a:cxnLst/>
              <a:rect l="l" t="t" r="r" b="b"/>
              <a:pathLst>
                <a:path w="16747" h="12127" extrusionOk="0">
                  <a:moveTo>
                    <a:pt x="15494" y="184"/>
                  </a:moveTo>
                  <a:cubicBezTo>
                    <a:pt x="15777" y="184"/>
                    <a:pt x="16050" y="335"/>
                    <a:pt x="16190" y="601"/>
                  </a:cubicBezTo>
                  <a:cubicBezTo>
                    <a:pt x="16566" y="1233"/>
                    <a:pt x="16551" y="2362"/>
                    <a:pt x="16144" y="3189"/>
                  </a:cubicBezTo>
                  <a:cubicBezTo>
                    <a:pt x="15889" y="3731"/>
                    <a:pt x="14911" y="4980"/>
                    <a:pt x="14113" y="5973"/>
                  </a:cubicBezTo>
                  <a:cubicBezTo>
                    <a:pt x="13617" y="6605"/>
                    <a:pt x="13180" y="7161"/>
                    <a:pt x="12985" y="7462"/>
                  </a:cubicBezTo>
                  <a:cubicBezTo>
                    <a:pt x="12458" y="8245"/>
                    <a:pt x="10307" y="9147"/>
                    <a:pt x="9584" y="9388"/>
                  </a:cubicBezTo>
                  <a:cubicBezTo>
                    <a:pt x="8787" y="9659"/>
                    <a:pt x="4920" y="11118"/>
                    <a:pt x="4875" y="11134"/>
                  </a:cubicBezTo>
                  <a:lnTo>
                    <a:pt x="4860" y="11149"/>
                  </a:lnTo>
                  <a:cubicBezTo>
                    <a:pt x="4514" y="11404"/>
                    <a:pt x="4093" y="11555"/>
                    <a:pt x="3656" y="11585"/>
                  </a:cubicBezTo>
                  <a:cubicBezTo>
                    <a:pt x="3009" y="11585"/>
                    <a:pt x="2001" y="11239"/>
                    <a:pt x="1986" y="11239"/>
                  </a:cubicBezTo>
                  <a:lnTo>
                    <a:pt x="1941" y="11239"/>
                  </a:lnTo>
                  <a:lnTo>
                    <a:pt x="1475" y="11329"/>
                  </a:lnTo>
                  <a:lnTo>
                    <a:pt x="948" y="11510"/>
                  </a:lnTo>
                  <a:cubicBezTo>
                    <a:pt x="933" y="11525"/>
                    <a:pt x="918" y="11525"/>
                    <a:pt x="903" y="11540"/>
                  </a:cubicBezTo>
                  <a:cubicBezTo>
                    <a:pt x="729" y="11754"/>
                    <a:pt x="508" y="11956"/>
                    <a:pt x="387" y="11956"/>
                  </a:cubicBezTo>
                  <a:cubicBezTo>
                    <a:pt x="372" y="11956"/>
                    <a:pt x="358" y="11953"/>
                    <a:pt x="346" y="11946"/>
                  </a:cubicBezTo>
                  <a:cubicBezTo>
                    <a:pt x="241" y="11871"/>
                    <a:pt x="331" y="11630"/>
                    <a:pt x="437" y="11404"/>
                  </a:cubicBezTo>
                  <a:cubicBezTo>
                    <a:pt x="467" y="11314"/>
                    <a:pt x="512" y="11239"/>
                    <a:pt x="542" y="11134"/>
                  </a:cubicBezTo>
                  <a:cubicBezTo>
                    <a:pt x="572" y="11043"/>
                    <a:pt x="602" y="10908"/>
                    <a:pt x="632" y="10757"/>
                  </a:cubicBezTo>
                  <a:cubicBezTo>
                    <a:pt x="692" y="10487"/>
                    <a:pt x="858" y="9855"/>
                    <a:pt x="993" y="9840"/>
                  </a:cubicBezTo>
                  <a:lnTo>
                    <a:pt x="1008" y="9840"/>
                  </a:lnTo>
                  <a:cubicBezTo>
                    <a:pt x="1279" y="9840"/>
                    <a:pt x="2904" y="10201"/>
                    <a:pt x="3912" y="10441"/>
                  </a:cubicBezTo>
                  <a:lnTo>
                    <a:pt x="3972" y="10441"/>
                  </a:lnTo>
                  <a:cubicBezTo>
                    <a:pt x="4394" y="10246"/>
                    <a:pt x="4800" y="10035"/>
                    <a:pt x="5206" y="9794"/>
                  </a:cubicBezTo>
                  <a:cubicBezTo>
                    <a:pt x="5763" y="9463"/>
                    <a:pt x="6635" y="8877"/>
                    <a:pt x="7418" y="8350"/>
                  </a:cubicBezTo>
                  <a:cubicBezTo>
                    <a:pt x="8005" y="7944"/>
                    <a:pt x="8516" y="7598"/>
                    <a:pt x="8802" y="7447"/>
                  </a:cubicBezTo>
                  <a:cubicBezTo>
                    <a:pt x="9419" y="7071"/>
                    <a:pt x="10668" y="6454"/>
                    <a:pt x="10683" y="6454"/>
                  </a:cubicBezTo>
                  <a:cubicBezTo>
                    <a:pt x="10683" y="6454"/>
                    <a:pt x="10698" y="6439"/>
                    <a:pt x="10713" y="6439"/>
                  </a:cubicBezTo>
                  <a:cubicBezTo>
                    <a:pt x="10773" y="6349"/>
                    <a:pt x="12263" y="4453"/>
                    <a:pt x="12488" y="4122"/>
                  </a:cubicBezTo>
                  <a:cubicBezTo>
                    <a:pt x="12910" y="3430"/>
                    <a:pt x="13256" y="2693"/>
                    <a:pt x="13526" y="1941"/>
                  </a:cubicBezTo>
                  <a:cubicBezTo>
                    <a:pt x="13827" y="1143"/>
                    <a:pt x="14444" y="526"/>
                    <a:pt x="15242" y="225"/>
                  </a:cubicBezTo>
                  <a:cubicBezTo>
                    <a:pt x="15325" y="198"/>
                    <a:pt x="15410" y="184"/>
                    <a:pt x="15494" y="184"/>
                  </a:cubicBezTo>
                  <a:close/>
                  <a:moveTo>
                    <a:pt x="15483" y="0"/>
                  </a:moveTo>
                  <a:cubicBezTo>
                    <a:pt x="15383" y="0"/>
                    <a:pt x="15281" y="15"/>
                    <a:pt x="15182" y="45"/>
                  </a:cubicBezTo>
                  <a:cubicBezTo>
                    <a:pt x="14324" y="346"/>
                    <a:pt x="13662" y="1023"/>
                    <a:pt x="13346" y="1880"/>
                  </a:cubicBezTo>
                  <a:cubicBezTo>
                    <a:pt x="13075" y="2618"/>
                    <a:pt x="12744" y="3340"/>
                    <a:pt x="12338" y="4017"/>
                  </a:cubicBezTo>
                  <a:cubicBezTo>
                    <a:pt x="12112" y="4333"/>
                    <a:pt x="10728" y="6108"/>
                    <a:pt x="10562" y="6304"/>
                  </a:cubicBezTo>
                  <a:cubicBezTo>
                    <a:pt x="10412" y="6379"/>
                    <a:pt x="9284" y="6921"/>
                    <a:pt x="8682" y="7282"/>
                  </a:cubicBezTo>
                  <a:cubicBezTo>
                    <a:pt x="8411" y="7447"/>
                    <a:pt x="7884" y="7793"/>
                    <a:pt x="7298" y="8200"/>
                  </a:cubicBezTo>
                  <a:cubicBezTo>
                    <a:pt x="6515" y="8711"/>
                    <a:pt x="5658" y="9298"/>
                    <a:pt x="5086" y="9629"/>
                  </a:cubicBezTo>
                  <a:cubicBezTo>
                    <a:pt x="4710" y="9855"/>
                    <a:pt x="4318" y="10065"/>
                    <a:pt x="3927" y="10246"/>
                  </a:cubicBezTo>
                  <a:cubicBezTo>
                    <a:pt x="3416" y="10129"/>
                    <a:pt x="1328" y="9643"/>
                    <a:pt x="988" y="9643"/>
                  </a:cubicBezTo>
                  <a:cubicBezTo>
                    <a:pt x="979" y="9643"/>
                    <a:pt x="970" y="9643"/>
                    <a:pt x="963" y="9644"/>
                  </a:cubicBezTo>
                  <a:cubicBezTo>
                    <a:pt x="722" y="9689"/>
                    <a:pt x="602" y="10110"/>
                    <a:pt x="452" y="10712"/>
                  </a:cubicBezTo>
                  <a:cubicBezTo>
                    <a:pt x="422" y="10863"/>
                    <a:pt x="376" y="10998"/>
                    <a:pt x="361" y="11073"/>
                  </a:cubicBezTo>
                  <a:cubicBezTo>
                    <a:pt x="331" y="11149"/>
                    <a:pt x="301" y="11239"/>
                    <a:pt x="256" y="11314"/>
                  </a:cubicBezTo>
                  <a:cubicBezTo>
                    <a:pt x="136" y="11615"/>
                    <a:pt x="0" y="11931"/>
                    <a:pt x="241" y="12096"/>
                  </a:cubicBezTo>
                  <a:cubicBezTo>
                    <a:pt x="286" y="12127"/>
                    <a:pt x="331" y="12127"/>
                    <a:pt x="376" y="12127"/>
                  </a:cubicBezTo>
                  <a:cubicBezTo>
                    <a:pt x="632" y="12127"/>
                    <a:pt x="933" y="11796"/>
                    <a:pt x="1038" y="11690"/>
                  </a:cubicBezTo>
                  <a:lnTo>
                    <a:pt x="1520" y="11510"/>
                  </a:lnTo>
                  <a:lnTo>
                    <a:pt x="1956" y="11434"/>
                  </a:lnTo>
                  <a:cubicBezTo>
                    <a:pt x="2513" y="11630"/>
                    <a:pt x="3085" y="11735"/>
                    <a:pt x="3671" y="11780"/>
                  </a:cubicBezTo>
                  <a:cubicBezTo>
                    <a:pt x="4138" y="11750"/>
                    <a:pt x="4589" y="11585"/>
                    <a:pt x="4965" y="11314"/>
                  </a:cubicBezTo>
                  <a:cubicBezTo>
                    <a:pt x="5206" y="11209"/>
                    <a:pt x="8877" y="9825"/>
                    <a:pt x="9645" y="9569"/>
                  </a:cubicBezTo>
                  <a:cubicBezTo>
                    <a:pt x="10502" y="9283"/>
                    <a:pt x="12594" y="8380"/>
                    <a:pt x="13135" y="7568"/>
                  </a:cubicBezTo>
                  <a:cubicBezTo>
                    <a:pt x="13316" y="7267"/>
                    <a:pt x="13767" y="6725"/>
                    <a:pt x="14264" y="6093"/>
                  </a:cubicBezTo>
                  <a:cubicBezTo>
                    <a:pt x="15106" y="5025"/>
                    <a:pt x="16054" y="3821"/>
                    <a:pt x="16310" y="3280"/>
                  </a:cubicBezTo>
                  <a:cubicBezTo>
                    <a:pt x="16731" y="2392"/>
                    <a:pt x="16746" y="1173"/>
                    <a:pt x="16355" y="496"/>
                  </a:cubicBezTo>
                  <a:cubicBezTo>
                    <a:pt x="16168" y="180"/>
                    <a:pt x="15834" y="0"/>
                    <a:pt x="15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6122779" y="3533785"/>
              <a:ext cx="45105" cy="31140"/>
            </a:xfrm>
            <a:custGeom>
              <a:avLst/>
              <a:gdLst/>
              <a:ahLst/>
              <a:cxnLst/>
              <a:rect l="l" t="t" r="r" b="b"/>
              <a:pathLst>
                <a:path w="1686" h="1164" extrusionOk="0">
                  <a:moveTo>
                    <a:pt x="1120" y="0"/>
                  </a:moveTo>
                  <a:cubicBezTo>
                    <a:pt x="987" y="0"/>
                    <a:pt x="852" y="31"/>
                    <a:pt x="752" y="126"/>
                  </a:cubicBezTo>
                  <a:cubicBezTo>
                    <a:pt x="527" y="366"/>
                    <a:pt x="45" y="983"/>
                    <a:pt x="30" y="1013"/>
                  </a:cubicBezTo>
                  <a:cubicBezTo>
                    <a:pt x="0" y="1058"/>
                    <a:pt x="0" y="1119"/>
                    <a:pt x="45" y="1149"/>
                  </a:cubicBezTo>
                  <a:cubicBezTo>
                    <a:pt x="60" y="1164"/>
                    <a:pt x="75" y="1164"/>
                    <a:pt x="105" y="1164"/>
                  </a:cubicBezTo>
                  <a:cubicBezTo>
                    <a:pt x="136" y="1164"/>
                    <a:pt x="151" y="1149"/>
                    <a:pt x="181" y="1134"/>
                  </a:cubicBezTo>
                  <a:cubicBezTo>
                    <a:pt x="181" y="1119"/>
                    <a:pt x="662" y="487"/>
                    <a:pt x="888" y="261"/>
                  </a:cubicBezTo>
                  <a:cubicBezTo>
                    <a:pt x="941" y="208"/>
                    <a:pt x="1023" y="188"/>
                    <a:pt x="1112" y="188"/>
                  </a:cubicBezTo>
                  <a:cubicBezTo>
                    <a:pt x="1273" y="188"/>
                    <a:pt x="1457" y="252"/>
                    <a:pt x="1535" y="291"/>
                  </a:cubicBezTo>
                  <a:cubicBezTo>
                    <a:pt x="1545" y="295"/>
                    <a:pt x="1557" y="297"/>
                    <a:pt x="1568" y="297"/>
                  </a:cubicBezTo>
                  <a:cubicBezTo>
                    <a:pt x="1606" y="297"/>
                    <a:pt x="1644" y="277"/>
                    <a:pt x="1655" y="231"/>
                  </a:cubicBezTo>
                  <a:cubicBezTo>
                    <a:pt x="1685" y="186"/>
                    <a:pt x="1655" y="126"/>
                    <a:pt x="1610" y="111"/>
                  </a:cubicBezTo>
                  <a:cubicBezTo>
                    <a:pt x="1572" y="92"/>
                    <a:pt x="1348"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6128799" y="3522228"/>
              <a:ext cx="30632" cy="18539"/>
            </a:xfrm>
            <a:custGeom>
              <a:avLst/>
              <a:gdLst/>
              <a:ahLst/>
              <a:cxnLst/>
              <a:rect l="l" t="t" r="r" b="b"/>
              <a:pathLst>
                <a:path w="1145" h="693" extrusionOk="0">
                  <a:moveTo>
                    <a:pt x="588" y="1"/>
                  </a:moveTo>
                  <a:cubicBezTo>
                    <a:pt x="422" y="1"/>
                    <a:pt x="166" y="347"/>
                    <a:pt x="31" y="543"/>
                  </a:cubicBezTo>
                  <a:cubicBezTo>
                    <a:pt x="1" y="588"/>
                    <a:pt x="1" y="648"/>
                    <a:pt x="46" y="663"/>
                  </a:cubicBezTo>
                  <a:cubicBezTo>
                    <a:pt x="61" y="678"/>
                    <a:pt x="76" y="693"/>
                    <a:pt x="106" y="693"/>
                  </a:cubicBezTo>
                  <a:cubicBezTo>
                    <a:pt x="136" y="693"/>
                    <a:pt x="151" y="678"/>
                    <a:pt x="166" y="648"/>
                  </a:cubicBezTo>
                  <a:cubicBezTo>
                    <a:pt x="287" y="467"/>
                    <a:pt x="422" y="317"/>
                    <a:pt x="588" y="196"/>
                  </a:cubicBezTo>
                  <a:cubicBezTo>
                    <a:pt x="738" y="212"/>
                    <a:pt x="873" y="227"/>
                    <a:pt x="1024" y="272"/>
                  </a:cubicBezTo>
                  <a:cubicBezTo>
                    <a:pt x="1032" y="274"/>
                    <a:pt x="1040" y="276"/>
                    <a:pt x="1048" y="276"/>
                  </a:cubicBezTo>
                  <a:cubicBezTo>
                    <a:pt x="1088" y="276"/>
                    <a:pt x="1129" y="246"/>
                    <a:pt x="1129" y="196"/>
                  </a:cubicBezTo>
                  <a:cubicBezTo>
                    <a:pt x="1144" y="151"/>
                    <a:pt x="1114" y="91"/>
                    <a:pt x="1069" y="91"/>
                  </a:cubicBezTo>
                  <a:cubicBezTo>
                    <a:pt x="904" y="46"/>
                    <a:pt x="753" y="16"/>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6103035" y="3549195"/>
              <a:ext cx="132853" cy="28384"/>
            </a:xfrm>
            <a:custGeom>
              <a:avLst/>
              <a:gdLst/>
              <a:ahLst/>
              <a:cxnLst/>
              <a:rect l="l" t="t" r="r" b="b"/>
              <a:pathLst>
                <a:path w="4966" h="1061" extrusionOk="0">
                  <a:moveTo>
                    <a:pt x="2122" y="1"/>
                  </a:moveTo>
                  <a:cubicBezTo>
                    <a:pt x="1867" y="76"/>
                    <a:pt x="1611" y="166"/>
                    <a:pt x="1370" y="302"/>
                  </a:cubicBezTo>
                  <a:cubicBezTo>
                    <a:pt x="1069" y="497"/>
                    <a:pt x="1" y="979"/>
                    <a:pt x="392" y="1024"/>
                  </a:cubicBezTo>
                  <a:cubicBezTo>
                    <a:pt x="562" y="1038"/>
                    <a:pt x="686" y="1061"/>
                    <a:pt x="809" y="1061"/>
                  </a:cubicBezTo>
                  <a:cubicBezTo>
                    <a:pt x="957" y="1061"/>
                    <a:pt x="1103" y="1027"/>
                    <a:pt x="1325" y="904"/>
                  </a:cubicBezTo>
                  <a:cubicBezTo>
                    <a:pt x="1641" y="768"/>
                    <a:pt x="1972" y="678"/>
                    <a:pt x="2318" y="648"/>
                  </a:cubicBezTo>
                  <a:cubicBezTo>
                    <a:pt x="2318" y="648"/>
                    <a:pt x="3644" y="814"/>
                    <a:pt x="4166" y="814"/>
                  </a:cubicBezTo>
                  <a:cubicBezTo>
                    <a:pt x="4252" y="814"/>
                    <a:pt x="4317" y="809"/>
                    <a:pt x="4349" y="798"/>
                  </a:cubicBezTo>
                  <a:cubicBezTo>
                    <a:pt x="4560" y="723"/>
                    <a:pt x="4770" y="633"/>
                    <a:pt x="4966" y="528"/>
                  </a:cubicBezTo>
                  <a:lnTo>
                    <a:pt x="2122" y="1"/>
                  </a:ln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6107878" y="3546680"/>
              <a:ext cx="130846" cy="33548"/>
            </a:xfrm>
            <a:custGeom>
              <a:avLst/>
              <a:gdLst/>
              <a:ahLst/>
              <a:cxnLst/>
              <a:rect l="l" t="t" r="r" b="b"/>
              <a:pathLst>
                <a:path w="4891" h="1254" extrusionOk="0">
                  <a:moveTo>
                    <a:pt x="1951" y="1"/>
                  </a:moveTo>
                  <a:cubicBezTo>
                    <a:pt x="1943" y="1"/>
                    <a:pt x="1934" y="2"/>
                    <a:pt x="1926" y="5"/>
                  </a:cubicBezTo>
                  <a:cubicBezTo>
                    <a:pt x="1640" y="65"/>
                    <a:pt x="1385" y="170"/>
                    <a:pt x="1129" y="306"/>
                  </a:cubicBezTo>
                  <a:cubicBezTo>
                    <a:pt x="1069" y="366"/>
                    <a:pt x="948" y="426"/>
                    <a:pt x="813" y="501"/>
                  </a:cubicBezTo>
                  <a:cubicBezTo>
                    <a:pt x="181" y="832"/>
                    <a:pt x="0" y="953"/>
                    <a:pt x="31" y="1103"/>
                  </a:cubicBezTo>
                  <a:cubicBezTo>
                    <a:pt x="46" y="1148"/>
                    <a:pt x="76" y="1193"/>
                    <a:pt x="196" y="1208"/>
                  </a:cubicBezTo>
                  <a:cubicBezTo>
                    <a:pt x="256" y="1223"/>
                    <a:pt x="316" y="1238"/>
                    <a:pt x="362" y="1238"/>
                  </a:cubicBezTo>
                  <a:cubicBezTo>
                    <a:pt x="452" y="1238"/>
                    <a:pt x="542" y="1253"/>
                    <a:pt x="632" y="1253"/>
                  </a:cubicBezTo>
                  <a:cubicBezTo>
                    <a:pt x="828" y="1253"/>
                    <a:pt x="1024" y="1193"/>
                    <a:pt x="1189" y="1088"/>
                  </a:cubicBezTo>
                  <a:cubicBezTo>
                    <a:pt x="1490" y="953"/>
                    <a:pt x="1806" y="862"/>
                    <a:pt x="2122" y="832"/>
                  </a:cubicBezTo>
                  <a:cubicBezTo>
                    <a:pt x="2372" y="870"/>
                    <a:pt x="3485" y="1001"/>
                    <a:pt x="3992" y="1001"/>
                  </a:cubicBezTo>
                  <a:cubicBezTo>
                    <a:pt x="4095" y="1001"/>
                    <a:pt x="4173" y="995"/>
                    <a:pt x="4213" y="983"/>
                  </a:cubicBezTo>
                  <a:cubicBezTo>
                    <a:pt x="4424" y="907"/>
                    <a:pt x="4619" y="817"/>
                    <a:pt x="4830" y="712"/>
                  </a:cubicBezTo>
                  <a:cubicBezTo>
                    <a:pt x="4830" y="712"/>
                    <a:pt x="4830" y="712"/>
                    <a:pt x="4830" y="697"/>
                  </a:cubicBezTo>
                  <a:cubicBezTo>
                    <a:pt x="4875" y="682"/>
                    <a:pt x="4890" y="622"/>
                    <a:pt x="4875" y="576"/>
                  </a:cubicBezTo>
                  <a:cubicBezTo>
                    <a:pt x="4856" y="547"/>
                    <a:pt x="4824" y="531"/>
                    <a:pt x="4791" y="531"/>
                  </a:cubicBezTo>
                  <a:cubicBezTo>
                    <a:pt x="4774" y="531"/>
                    <a:pt x="4756" y="536"/>
                    <a:pt x="4740" y="546"/>
                  </a:cubicBezTo>
                  <a:cubicBezTo>
                    <a:pt x="4544" y="637"/>
                    <a:pt x="4349" y="727"/>
                    <a:pt x="4153" y="802"/>
                  </a:cubicBezTo>
                  <a:cubicBezTo>
                    <a:pt x="4128" y="810"/>
                    <a:pt x="4077" y="813"/>
                    <a:pt x="4006" y="813"/>
                  </a:cubicBezTo>
                  <a:cubicBezTo>
                    <a:pt x="3645" y="813"/>
                    <a:pt x="2763" y="727"/>
                    <a:pt x="2122" y="652"/>
                  </a:cubicBezTo>
                  <a:cubicBezTo>
                    <a:pt x="1776" y="667"/>
                    <a:pt x="1430" y="772"/>
                    <a:pt x="1099" y="922"/>
                  </a:cubicBezTo>
                  <a:cubicBezTo>
                    <a:pt x="950" y="1018"/>
                    <a:pt x="778" y="1069"/>
                    <a:pt x="605" y="1069"/>
                  </a:cubicBezTo>
                  <a:cubicBezTo>
                    <a:pt x="533" y="1069"/>
                    <a:pt x="462" y="1060"/>
                    <a:pt x="392" y="1043"/>
                  </a:cubicBezTo>
                  <a:lnTo>
                    <a:pt x="271" y="1028"/>
                  </a:lnTo>
                  <a:cubicBezTo>
                    <a:pt x="482" y="892"/>
                    <a:pt x="693" y="772"/>
                    <a:pt x="903" y="667"/>
                  </a:cubicBezTo>
                  <a:cubicBezTo>
                    <a:pt x="1039" y="591"/>
                    <a:pt x="1159" y="531"/>
                    <a:pt x="1234" y="471"/>
                  </a:cubicBezTo>
                  <a:cubicBezTo>
                    <a:pt x="1460" y="351"/>
                    <a:pt x="1716" y="245"/>
                    <a:pt x="1971" y="185"/>
                  </a:cubicBezTo>
                  <a:cubicBezTo>
                    <a:pt x="2017" y="170"/>
                    <a:pt x="2047" y="125"/>
                    <a:pt x="2032" y="65"/>
                  </a:cubicBezTo>
                  <a:cubicBezTo>
                    <a:pt x="2032" y="28"/>
                    <a:pt x="1991" y="1"/>
                    <a:pt x="1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6181127" y="3359596"/>
              <a:ext cx="10888" cy="32264"/>
            </a:xfrm>
            <a:custGeom>
              <a:avLst/>
              <a:gdLst/>
              <a:ahLst/>
              <a:cxnLst/>
              <a:rect l="l" t="t" r="r" b="b"/>
              <a:pathLst>
                <a:path w="407" h="1206" extrusionOk="0">
                  <a:moveTo>
                    <a:pt x="113" y="1"/>
                  </a:moveTo>
                  <a:cubicBezTo>
                    <a:pt x="95" y="1"/>
                    <a:pt x="77" y="6"/>
                    <a:pt x="61" y="16"/>
                  </a:cubicBezTo>
                  <a:cubicBezTo>
                    <a:pt x="16" y="47"/>
                    <a:pt x="1" y="92"/>
                    <a:pt x="31" y="137"/>
                  </a:cubicBezTo>
                  <a:cubicBezTo>
                    <a:pt x="181" y="438"/>
                    <a:pt x="196" y="769"/>
                    <a:pt x="106" y="1085"/>
                  </a:cubicBezTo>
                  <a:cubicBezTo>
                    <a:pt x="91" y="1130"/>
                    <a:pt x="106" y="1190"/>
                    <a:pt x="166" y="1205"/>
                  </a:cubicBezTo>
                  <a:lnTo>
                    <a:pt x="196" y="1205"/>
                  </a:lnTo>
                  <a:cubicBezTo>
                    <a:pt x="226" y="1205"/>
                    <a:pt x="257" y="1190"/>
                    <a:pt x="272" y="1145"/>
                  </a:cubicBezTo>
                  <a:cubicBezTo>
                    <a:pt x="407" y="784"/>
                    <a:pt x="377" y="393"/>
                    <a:pt x="196" y="47"/>
                  </a:cubicBezTo>
                  <a:cubicBezTo>
                    <a:pt x="177" y="17"/>
                    <a:pt x="145"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6143700" y="3081872"/>
              <a:ext cx="70466" cy="103077"/>
            </a:xfrm>
            <a:custGeom>
              <a:avLst/>
              <a:gdLst/>
              <a:ahLst/>
              <a:cxnLst/>
              <a:rect l="l" t="t" r="r" b="b"/>
              <a:pathLst>
                <a:path w="2634" h="3853" extrusionOk="0">
                  <a:moveTo>
                    <a:pt x="1" y="1"/>
                  </a:moveTo>
                  <a:lnTo>
                    <a:pt x="271" y="3853"/>
                  </a:lnTo>
                  <a:lnTo>
                    <a:pt x="2378" y="3853"/>
                  </a:lnTo>
                  <a:lnTo>
                    <a:pt x="2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6141292" y="3079063"/>
              <a:ext cx="75282" cy="108294"/>
            </a:xfrm>
            <a:custGeom>
              <a:avLst/>
              <a:gdLst/>
              <a:ahLst/>
              <a:cxnLst/>
              <a:rect l="l" t="t" r="r" b="b"/>
              <a:pathLst>
                <a:path w="2814" h="4048" extrusionOk="0">
                  <a:moveTo>
                    <a:pt x="2633" y="196"/>
                  </a:moveTo>
                  <a:lnTo>
                    <a:pt x="2377" y="3867"/>
                  </a:lnTo>
                  <a:lnTo>
                    <a:pt x="437" y="3867"/>
                  </a:lnTo>
                  <a:lnTo>
                    <a:pt x="181" y="196"/>
                  </a:lnTo>
                  <a:close/>
                  <a:moveTo>
                    <a:pt x="91" y="0"/>
                  </a:moveTo>
                  <a:cubicBezTo>
                    <a:pt x="60" y="0"/>
                    <a:pt x="45" y="16"/>
                    <a:pt x="15" y="31"/>
                  </a:cubicBezTo>
                  <a:cubicBezTo>
                    <a:pt x="0" y="61"/>
                    <a:pt x="0" y="76"/>
                    <a:pt x="0" y="106"/>
                  </a:cubicBezTo>
                  <a:lnTo>
                    <a:pt x="256" y="3958"/>
                  </a:lnTo>
                  <a:cubicBezTo>
                    <a:pt x="271" y="4018"/>
                    <a:pt x="301" y="4048"/>
                    <a:pt x="361" y="4048"/>
                  </a:cubicBezTo>
                  <a:lnTo>
                    <a:pt x="2468" y="4048"/>
                  </a:lnTo>
                  <a:cubicBezTo>
                    <a:pt x="2513" y="4048"/>
                    <a:pt x="2558" y="4003"/>
                    <a:pt x="2558" y="3958"/>
                  </a:cubicBezTo>
                  <a:lnTo>
                    <a:pt x="2814" y="106"/>
                  </a:lnTo>
                  <a:cubicBezTo>
                    <a:pt x="2814" y="76"/>
                    <a:pt x="2814" y="61"/>
                    <a:pt x="2799" y="31"/>
                  </a:cubicBezTo>
                  <a:cubicBezTo>
                    <a:pt x="2769" y="16"/>
                    <a:pt x="2754"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6138055" y="3076254"/>
              <a:ext cx="82558" cy="13296"/>
            </a:xfrm>
            <a:custGeom>
              <a:avLst/>
              <a:gdLst/>
              <a:ahLst/>
              <a:cxnLst/>
              <a:rect l="l" t="t" r="r" b="b"/>
              <a:pathLst>
                <a:path w="3086" h="497" extrusionOk="0">
                  <a:moveTo>
                    <a:pt x="242" y="0"/>
                  </a:moveTo>
                  <a:cubicBezTo>
                    <a:pt x="106" y="0"/>
                    <a:pt x="1" y="105"/>
                    <a:pt x="1" y="241"/>
                  </a:cubicBezTo>
                  <a:lnTo>
                    <a:pt x="1" y="256"/>
                  </a:lnTo>
                  <a:cubicBezTo>
                    <a:pt x="1" y="376"/>
                    <a:pt x="106" y="497"/>
                    <a:pt x="242" y="497"/>
                  </a:cubicBezTo>
                  <a:lnTo>
                    <a:pt x="2845" y="497"/>
                  </a:lnTo>
                  <a:cubicBezTo>
                    <a:pt x="2980" y="497"/>
                    <a:pt x="3085" y="376"/>
                    <a:pt x="3085" y="256"/>
                  </a:cubicBezTo>
                  <a:lnTo>
                    <a:pt x="3085" y="241"/>
                  </a:lnTo>
                  <a:cubicBezTo>
                    <a:pt x="3085" y="105"/>
                    <a:pt x="2980" y="0"/>
                    <a:pt x="2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6135647" y="3073819"/>
              <a:ext cx="87374" cy="18138"/>
            </a:xfrm>
            <a:custGeom>
              <a:avLst/>
              <a:gdLst/>
              <a:ahLst/>
              <a:cxnLst/>
              <a:rect l="l" t="t" r="r" b="b"/>
              <a:pathLst>
                <a:path w="3266" h="678" extrusionOk="0">
                  <a:moveTo>
                    <a:pt x="2950" y="181"/>
                  </a:moveTo>
                  <a:cubicBezTo>
                    <a:pt x="3025" y="181"/>
                    <a:pt x="3085" y="257"/>
                    <a:pt x="3085" y="347"/>
                  </a:cubicBezTo>
                  <a:cubicBezTo>
                    <a:pt x="3085" y="422"/>
                    <a:pt x="3025" y="482"/>
                    <a:pt x="2935" y="482"/>
                  </a:cubicBezTo>
                  <a:lnTo>
                    <a:pt x="332" y="482"/>
                  </a:lnTo>
                  <a:cubicBezTo>
                    <a:pt x="256" y="482"/>
                    <a:pt x="181" y="407"/>
                    <a:pt x="196" y="332"/>
                  </a:cubicBezTo>
                  <a:cubicBezTo>
                    <a:pt x="196" y="242"/>
                    <a:pt x="256" y="181"/>
                    <a:pt x="332" y="181"/>
                  </a:cubicBezTo>
                  <a:close/>
                  <a:moveTo>
                    <a:pt x="332" y="1"/>
                  </a:moveTo>
                  <a:cubicBezTo>
                    <a:pt x="166" y="1"/>
                    <a:pt x="31" y="136"/>
                    <a:pt x="16" y="317"/>
                  </a:cubicBezTo>
                  <a:cubicBezTo>
                    <a:pt x="1" y="497"/>
                    <a:pt x="151" y="663"/>
                    <a:pt x="332" y="678"/>
                  </a:cubicBezTo>
                  <a:lnTo>
                    <a:pt x="2935" y="678"/>
                  </a:lnTo>
                  <a:cubicBezTo>
                    <a:pt x="3100" y="663"/>
                    <a:pt x="3235" y="527"/>
                    <a:pt x="3250" y="362"/>
                  </a:cubicBezTo>
                  <a:cubicBezTo>
                    <a:pt x="3266" y="166"/>
                    <a:pt x="3130" y="16"/>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6128799" y="3116169"/>
              <a:ext cx="60407" cy="98957"/>
            </a:xfrm>
            <a:custGeom>
              <a:avLst/>
              <a:gdLst/>
              <a:ahLst/>
              <a:cxnLst/>
              <a:rect l="l" t="t" r="r" b="b"/>
              <a:pathLst>
                <a:path w="2258" h="3699" extrusionOk="0">
                  <a:moveTo>
                    <a:pt x="1488" y="0"/>
                  </a:moveTo>
                  <a:cubicBezTo>
                    <a:pt x="1077" y="0"/>
                    <a:pt x="254" y="58"/>
                    <a:pt x="181" y="58"/>
                  </a:cubicBezTo>
                  <a:cubicBezTo>
                    <a:pt x="91" y="58"/>
                    <a:pt x="1" y="208"/>
                    <a:pt x="106" y="645"/>
                  </a:cubicBezTo>
                  <a:cubicBezTo>
                    <a:pt x="211" y="1066"/>
                    <a:pt x="407" y="3398"/>
                    <a:pt x="407" y="3398"/>
                  </a:cubicBezTo>
                  <a:lnTo>
                    <a:pt x="753" y="3699"/>
                  </a:lnTo>
                  <a:cubicBezTo>
                    <a:pt x="753" y="3699"/>
                    <a:pt x="1340" y="3398"/>
                    <a:pt x="1430" y="3037"/>
                  </a:cubicBezTo>
                  <a:cubicBezTo>
                    <a:pt x="1475" y="2811"/>
                    <a:pt x="1400" y="2555"/>
                    <a:pt x="1235" y="2390"/>
                  </a:cubicBezTo>
                  <a:cubicBezTo>
                    <a:pt x="1235" y="2390"/>
                    <a:pt x="2032" y="2089"/>
                    <a:pt x="2152" y="1969"/>
                  </a:cubicBezTo>
                  <a:cubicBezTo>
                    <a:pt x="2258" y="1863"/>
                    <a:pt x="1942" y="1653"/>
                    <a:pt x="1942" y="1653"/>
                  </a:cubicBezTo>
                  <a:cubicBezTo>
                    <a:pt x="2032" y="1608"/>
                    <a:pt x="2092" y="1532"/>
                    <a:pt x="2137" y="1427"/>
                  </a:cubicBezTo>
                  <a:cubicBezTo>
                    <a:pt x="2197" y="1277"/>
                    <a:pt x="1987" y="1111"/>
                    <a:pt x="1987" y="1111"/>
                  </a:cubicBezTo>
                  <a:cubicBezTo>
                    <a:pt x="2077" y="1111"/>
                    <a:pt x="2167" y="1066"/>
                    <a:pt x="2197" y="976"/>
                  </a:cubicBezTo>
                  <a:cubicBezTo>
                    <a:pt x="2243" y="840"/>
                    <a:pt x="2092" y="735"/>
                    <a:pt x="1882" y="645"/>
                  </a:cubicBezTo>
                  <a:cubicBezTo>
                    <a:pt x="1671" y="554"/>
                    <a:pt x="558" y="509"/>
                    <a:pt x="558" y="509"/>
                  </a:cubicBezTo>
                  <a:cubicBezTo>
                    <a:pt x="558" y="509"/>
                    <a:pt x="1385" y="374"/>
                    <a:pt x="1490" y="374"/>
                  </a:cubicBezTo>
                  <a:cubicBezTo>
                    <a:pt x="1611" y="374"/>
                    <a:pt x="1851" y="344"/>
                    <a:pt x="1927" y="238"/>
                  </a:cubicBezTo>
                  <a:cubicBezTo>
                    <a:pt x="1987" y="118"/>
                    <a:pt x="1851" y="58"/>
                    <a:pt x="1701" y="13"/>
                  </a:cubicBezTo>
                  <a:cubicBezTo>
                    <a:pt x="1668" y="4"/>
                    <a:pt x="1591" y="0"/>
                    <a:pt x="148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6127193" y="3113521"/>
              <a:ext cx="64821" cy="104040"/>
            </a:xfrm>
            <a:custGeom>
              <a:avLst/>
              <a:gdLst/>
              <a:ahLst/>
              <a:cxnLst/>
              <a:rect l="l" t="t" r="r" b="b"/>
              <a:pathLst>
                <a:path w="2423" h="3889" extrusionOk="0">
                  <a:moveTo>
                    <a:pt x="1425" y="1"/>
                  </a:moveTo>
                  <a:cubicBezTo>
                    <a:pt x="1106" y="1"/>
                    <a:pt x="786" y="14"/>
                    <a:pt x="467" y="37"/>
                  </a:cubicBezTo>
                  <a:lnTo>
                    <a:pt x="241" y="52"/>
                  </a:lnTo>
                  <a:cubicBezTo>
                    <a:pt x="181" y="52"/>
                    <a:pt x="121" y="82"/>
                    <a:pt x="91" y="127"/>
                  </a:cubicBezTo>
                  <a:cubicBezTo>
                    <a:pt x="1" y="247"/>
                    <a:pt x="1" y="458"/>
                    <a:pt x="76" y="759"/>
                  </a:cubicBezTo>
                  <a:cubicBezTo>
                    <a:pt x="181" y="1180"/>
                    <a:pt x="362" y="3482"/>
                    <a:pt x="362" y="3512"/>
                  </a:cubicBezTo>
                  <a:cubicBezTo>
                    <a:pt x="375" y="3551"/>
                    <a:pt x="410" y="3590"/>
                    <a:pt x="449" y="3590"/>
                  </a:cubicBezTo>
                  <a:cubicBezTo>
                    <a:pt x="455" y="3590"/>
                    <a:pt x="461" y="3589"/>
                    <a:pt x="467" y="3587"/>
                  </a:cubicBezTo>
                  <a:cubicBezTo>
                    <a:pt x="512" y="3587"/>
                    <a:pt x="557" y="3542"/>
                    <a:pt x="557" y="3497"/>
                  </a:cubicBezTo>
                  <a:cubicBezTo>
                    <a:pt x="542" y="3392"/>
                    <a:pt x="377" y="1150"/>
                    <a:pt x="256" y="714"/>
                  </a:cubicBezTo>
                  <a:cubicBezTo>
                    <a:pt x="166" y="368"/>
                    <a:pt x="226" y="262"/>
                    <a:pt x="241" y="247"/>
                  </a:cubicBezTo>
                  <a:lnTo>
                    <a:pt x="467" y="232"/>
                  </a:lnTo>
                  <a:cubicBezTo>
                    <a:pt x="775" y="210"/>
                    <a:pt x="1084" y="196"/>
                    <a:pt x="1392" y="196"/>
                  </a:cubicBezTo>
                  <a:cubicBezTo>
                    <a:pt x="1505" y="196"/>
                    <a:pt x="1618" y="198"/>
                    <a:pt x="1731" y="202"/>
                  </a:cubicBezTo>
                  <a:cubicBezTo>
                    <a:pt x="1881" y="232"/>
                    <a:pt x="1896" y="277"/>
                    <a:pt x="1896" y="277"/>
                  </a:cubicBezTo>
                  <a:cubicBezTo>
                    <a:pt x="1866" y="337"/>
                    <a:pt x="1716" y="368"/>
                    <a:pt x="1550" y="368"/>
                  </a:cubicBezTo>
                  <a:cubicBezTo>
                    <a:pt x="1430" y="368"/>
                    <a:pt x="693" y="488"/>
                    <a:pt x="602" y="503"/>
                  </a:cubicBezTo>
                  <a:cubicBezTo>
                    <a:pt x="557" y="518"/>
                    <a:pt x="512" y="563"/>
                    <a:pt x="512" y="608"/>
                  </a:cubicBezTo>
                  <a:cubicBezTo>
                    <a:pt x="527" y="668"/>
                    <a:pt x="572" y="699"/>
                    <a:pt x="618" y="699"/>
                  </a:cubicBezTo>
                  <a:cubicBezTo>
                    <a:pt x="1054" y="699"/>
                    <a:pt x="1475" y="744"/>
                    <a:pt x="1896" y="819"/>
                  </a:cubicBezTo>
                  <a:cubicBezTo>
                    <a:pt x="2077" y="909"/>
                    <a:pt x="2182" y="984"/>
                    <a:pt x="2167" y="1045"/>
                  </a:cubicBezTo>
                  <a:cubicBezTo>
                    <a:pt x="2137" y="1120"/>
                    <a:pt x="2047" y="1120"/>
                    <a:pt x="2047" y="1120"/>
                  </a:cubicBezTo>
                  <a:cubicBezTo>
                    <a:pt x="2002" y="1120"/>
                    <a:pt x="1972" y="1150"/>
                    <a:pt x="1957" y="1180"/>
                  </a:cubicBezTo>
                  <a:cubicBezTo>
                    <a:pt x="1942" y="1225"/>
                    <a:pt x="1957" y="1270"/>
                    <a:pt x="1987" y="1285"/>
                  </a:cubicBezTo>
                  <a:cubicBezTo>
                    <a:pt x="2032" y="1315"/>
                    <a:pt x="2137" y="1421"/>
                    <a:pt x="2092" y="1496"/>
                  </a:cubicBezTo>
                  <a:cubicBezTo>
                    <a:pt x="2077" y="1571"/>
                    <a:pt x="2017" y="1631"/>
                    <a:pt x="1957" y="1677"/>
                  </a:cubicBezTo>
                  <a:cubicBezTo>
                    <a:pt x="1942" y="1692"/>
                    <a:pt x="1926" y="1707"/>
                    <a:pt x="1926" y="1722"/>
                  </a:cubicBezTo>
                  <a:cubicBezTo>
                    <a:pt x="1896" y="1752"/>
                    <a:pt x="1911" y="1812"/>
                    <a:pt x="1957" y="1842"/>
                  </a:cubicBezTo>
                  <a:cubicBezTo>
                    <a:pt x="2032" y="1887"/>
                    <a:pt x="2092" y="1947"/>
                    <a:pt x="2137" y="2008"/>
                  </a:cubicBezTo>
                  <a:cubicBezTo>
                    <a:pt x="1866" y="2173"/>
                    <a:pt x="1580" y="2293"/>
                    <a:pt x="1280" y="2399"/>
                  </a:cubicBezTo>
                  <a:cubicBezTo>
                    <a:pt x="1249" y="2414"/>
                    <a:pt x="1219" y="2429"/>
                    <a:pt x="1219" y="2459"/>
                  </a:cubicBezTo>
                  <a:cubicBezTo>
                    <a:pt x="1204" y="2504"/>
                    <a:pt x="1219" y="2534"/>
                    <a:pt x="1234" y="2549"/>
                  </a:cubicBezTo>
                  <a:cubicBezTo>
                    <a:pt x="1370" y="2700"/>
                    <a:pt x="1430" y="2910"/>
                    <a:pt x="1400" y="3121"/>
                  </a:cubicBezTo>
                  <a:cubicBezTo>
                    <a:pt x="1325" y="3377"/>
                    <a:pt x="918" y="3632"/>
                    <a:pt x="768" y="3708"/>
                  </a:cubicBezTo>
                  <a:cubicBezTo>
                    <a:pt x="723" y="3738"/>
                    <a:pt x="708" y="3798"/>
                    <a:pt x="723" y="3843"/>
                  </a:cubicBezTo>
                  <a:cubicBezTo>
                    <a:pt x="738" y="3873"/>
                    <a:pt x="768" y="3888"/>
                    <a:pt x="813" y="3888"/>
                  </a:cubicBezTo>
                  <a:cubicBezTo>
                    <a:pt x="828" y="3888"/>
                    <a:pt x="843" y="3873"/>
                    <a:pt x="858" y="3873"/>
                  </a:cubicBezTo>
                  <a:cubicBezTo>
                    <a:pt x="873" y="3858"/>
                    <a:pt x="1475" y="3557"/>
                    <a:pt x="1580" y="3151"/>
                  </a:cubicBezTo>
                  <a:cubicBezTo>
                    <a:pt x="1626" y="2925"/>
                    <a:pt x="1580" y="2700"/>
                    <a:pt x="1460" y="2519"/>
                  </a:cubicBezTo>
                  <a:cubicBezTo>
                    <a:pt x="1746" y="2414"/>
                    <a:pt x="2017" y="2293"/>
                    <a:pt x="2273" y="2143"/>
                  </a:cubicBezTo>
                  <a:cubicBezTo>
                    <a:pt x="2318" y="2098"/>
                    <a:pt x="2333" y="2053"/>
                    <a:pt x="2333" y="1992"/>
                  </a:cubicBezTo>
                  <a:cubicBezTo>
                    <a:pt x="2303" y="1902"/>
                    <a:pt x="2242" y="1812"/>
                    <a:pt x="2152" y="1752"/>
                  </a:cubicBezTo>
                  <a:cubicBezTo>
                    <a:pt x="2212" y="1692"/>
                    <a:pt x="2242" y="1631"/>
                    <a:pt x="2273" y="1556"/>
                  </a:cubicBezTo>
                  <a:cubicBezTo>
                    <a:pt x="2318" y="1451"/>
                    <a:pt x="2303" y="1345"/>
                    <a:pt x="2227" y="1255"/>
                  </a:cubicBezTo>
                  <a:cubicBezTo>
                    <a:pt x="2288" y="1225"/>
                    <a:pt x="2333" y="1165"/>
                    <a:pt x="2348" y="1105"/>
                  </a:cubicBezTo>
                  <a:cubicBezTo>
                    <a:pt x="2423" y="849"/>
                    <a:pt x="2077" y="699"/>
                    <a:pt x="1972" y="653"/>
                  </a:cubicBezTo>
                  <a:cubicBezTo>
                    <a:pt x="1806" y="593"/>
                    <a:pt x="1641" y="578"/>
                    <a:pt x="1475" y="563"/>
                  </a:cubicBezTo>
                  <a:lnTo>
                    <a:pt x="1550" y="563"/>
                  </a:lnTo>
                  <a:cubicBezTo>
                    <a:pt x="1641" y="563"/>
                    <a:pt x="1957" y="533"/>
                    <a:pt x="2062" y="368"/>
                  </a:cubicBezTo>
                  <a:cubicBezTo>
                    <a:pt x="2092" y="322"/>
                    <a:pt x="2092" y="262"/>
                    <a:pt x="2077" y="202"/>
                  </a:cubicBezTo>
                  <a:cubicBezTo>
                    <a:pt x="2047" y="127"/>
                    <a:pt x="1957" y="67"/>
                    <a:pt x="1776" y="6"/>
                  </a:cubicBezTo>
                  <a:cubicBezTo>
                    <a:pt x="1659" y="2"/>
                    <a:pt x="1542" y="1"/>
                    <a:pt x="1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6137252" y="3142307"/>
              <a:ext cx="47539" cy="6822"/>
            </a:xfrm>
            <a:custGeom>
              <a:avLst/>
              <a:gdLst/>
              <a:ahLst/>
              <a:cxnLst/>
              <a:rect l="l" t="t" r="r" b="b"/>
              <a:pathLst>
                <a:path w="1777" h="255" extrusionOk="0">
                  <a:moveTo>
                    <a:pt x="777" y="0"/>
                  </a:moveTo>
                  <a:cubicBezTo>
                    <a:pt x="490" y="0"/>
                    <a:pt x="213" y="18"/>
                    <a:pt x="76" y="74"/>
                  </a:cubicBezTo>
                  <a:cubicBezTo>
                    <a:pt x="31" y="104"/>
                    <a:pt x="1" y="149"/>
                    <a:pt x="31" y="194"/>
                  </a:cubicBezTo>
                  <a:cubicBezTo>
                    <a:pt x="46" y="239"/>
                    <a:pt x="76" y="254"/>
                    <a:pt x="106" y="254"/>
                  </a:cubicBezTo>
                  <a:lnTo>
                    <a:pt x="151" y="254"/>
                  </a:lnTo>
                  <a:cubicBezTo>
                    <a:pt x="253" y="210"/>
                    <a:pt x="481" y="195"/>
                    <a:pt x="735" y="195"/>
                  </a:cubicBezTo>
                  <a:cubicBezTo>
                    <a:pt x="1079" y="195"/>
                    <a:pt x="1472" y="222"/>
                    <a:pt x="1671" y="239"/>
                  </a:cubicBezTo>
                  <a:cubicBezTo>
                    <a:pt x="1716" y="239"/>
                    <a:pt x="1761" y="194"/>
                    <a:pt x="1776" y="149"/>
                  </a:cubicBezTo>
                  <a:cubicBezTo>
                    <a:pt x="1776" y="89"/>
                    <a:pt x="1731" y="44"/>
                    <a:pt x="1686" y="44"/>
                  </a:cubicBezTo>
                  <a:cubicBezTo>
                    <a:pt x="1607" y="35"/>
                    <a:pt x="1182"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6143299" y="3157743"/>
              <a:ext cx="39861" cy="7170"/>
            </a:xfrm>
            <a:custGeom>
              <a:avLst/>
              <a:gdLst/>
              <a:ahLst/>
              <a:cxnLst/>
              <a:rect l="l" t="t" r="r" b="b"/>
              <a:pathLst>
                <a:path w="1490" h="268" extrusionOk="0">
                  <a:moveTo>
                    <a:pt x="981" y="0"/>
                  </a:moveTo>
                  <a:cubicBezTo>
                    <a:pt x="678" y="0"/>
                    <a:pt x="288" y="15"/>
                    <a:pt x="91" y="84"/>
                  </a:cubicBezTo>
                  <a:cubicBezTo>
                    <a:pt x="31" y="84"/>
                    <a:pt x="0" y="129"/>
                    <a:pt x="0" y="189"/>
                  </a:cubicBezTo>
                  <a:cubicBezTo>
                    <a:pt x="13" y="228"/>
                    <a:pt x="49" y="267"/>
                    <a:pt x="88" y="267"/>
                  </a:cubicBezTo>
                  <a:cubicBezTo>
                    <a:pt x="94" y="267"/>
                    <a:pt x="100" y="266"/>
                    <a:pt x="106" y="264"/>
                  </a:cubicBezTo>
                  <a:cubicBezTo>
                    <a:pt x="121" y="264"/>
                    <a:pt x="136" y="264"/>
                    <a:pt x="136" y="249"/>
                  </a:cubicBezTo>
                  <a:cubicBezTo>
                    <a:pt x="306" y="192"/>
                    <a:pt x="655" y="179"/>
                    <a:pt x="941" y="179"/>
                  </a:cubicBezTo>
                  <a:cubicBezTo>
                    <a:pt x="1186" y="179"/>
                    <a:pt x="1385" y="189"/>
                    <a:pt x="1385" y="189"/>
                  </a:cubicBezTo>
                  <a:cubicBezTo>
                    <a:pt x="1393" y="191"/>
                    <a:pt x="1400" y="192"/>
                    <a:pt x="1408" y="192"/>
                  </a:cubicBezTo>
                  <a:cubicBezTo>
                    <a:pt x="1456" y="192"/>
                    <a:pt x="1490" y="151"/>
                    <a:pt x="1490" y="99"/>
                  </a:cubicBezTo>
                  <a:cubicBezTo>
                    <a:pt x="1490" y="54"/>
                    <a:pt x="1460" y="8"/>
                    <a:pt x="1400" y="8"/>
                  </a:cubicBezTo>
                  <a:cubicBezTo>
                    <a:pt x="1387" y="8"/>
                    <a:pt x="1208"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6227437" y="3570250"/>
              <a:ext cx="328066" cy="205192"/>
            </a:xfrm>
            <a:custGeom>
              <a:avLst/>
              <a:gdLst/>
              <a:ahLst/>
              <a:cxnLst/>
              <a:rect l="l" t="t" r="r" b="b"/>
              <a:pathLst>
                <a:path w="12263" h="7670" extrusionOk="0">
                  <a:moveTo>
                    <a:pt x="5357" y="1"/>
                  </a:moveTo>
                  <a:cubicBezTo>
                    <a:pt x="3953" y="1"/>
                    <a:pt x="2855" y="237"/>
                    <a:pt x="2212" y="418"/>
                  </a:cubicBezTo>
                  <a:lnTo>
                    <a:pt x="1655" y="2434"/>
                  </a:lnTo>
                  <a:lnTo>
                    <a:pt x="0" y="5277"/>
                  </a:lnTo>
                  <a:cubicBezTo>
                    <a:pt x="0" y="5277"/>
                    <a:pt x="181" y="5338"/>
                    <a:pt x="1881" y="5970"/>
                  </a:cubicBezTo>
                  <a:cubicBezTo>
                    <a:pt x="3069" y="6436"/>
                    <a:pt x="4213" y="6978"/>
                    <a:pt x="5311" y="7594"/>
                  </a:cubicBezTo>
                  <a:lnTo>
                    <a:pt x="5642" y="7188"/>
                  </a:lnTo>
                  <a:cubicBezTo>
                    <a:pt x="5642" y="7188"/>
                    <a:pt x="6028" y="6926"/>
                    <a:pt x="7085" y="6926"/>
                  </a:cubicBezTo>
                  <a:cubicBezTo>
                    <a:pt x="7505" y="6926"/>
                    <a:pt x="8031" y="6967"/>
                    <a:pt x="8681" y="7083"/>
                  </a:cubicBezTo>
                  <a:cubicBezTo>
                    <a:pt x="10968" y="7489"/>
                    <a:pt x="12007" y="7670"/>
                    <a:pt x="12007" y="7670"/>
                  </a:cubicBezTo>
                  <a:cubicBezTo>
                    <a:pt x="12007" y="7670"/>
                    <a:pt x="12262" y="6376"/>
                    <a:pt x="11555" y="3833"/>
                  </a:cubicBezTo>
                  <a:cubicBezTo>
                    <a:pt x="11269" y="2780"/>
                    <a:pt x="11014" y="1877"/>
                    <a:pt x="10803" y="1200"/>
                  </a:cubicBezTo>
                  <a:cubicBezTo>
                    <a:pt x="8754" y="277"/>
                    <a:pt x="6876" y="1"/>
                    <a:pt x="5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6225002" y="3567842"/>
              <a:ext cx="332908" cy="210087"/>
            </a:xfrm>
            <a:custGeom>
              <a:avLst/>
              <a:gdLst/>
              <a:ahLst/>
              <a:cxnLst/>
              <a:rect l="l" t="t" r="r" b="b"/>
              <a:pathLst>
                <a:path w="12444" h="7853" extrusionOk="0">
                  <a:moveTo>
                    <a:pt x="5425" y="179"/>
                  </a:moveTo>
                  <a:cubicBezTo>
                    <a:pt x="6927" y="179"/>
                    <a:pt x="8791" y="446"/>
                    <a:pt x="10819" y="1350"/>
                  </a:cubicBezTo>
                  <a:cubicBezTo>
                    <a:pt x="11059" y="2178"/>
                    <a:pt x="11315" y="3050"/>
                    <a:pt x="11556" y="3938"/>
                  </a:cubicBezTo>
                  <a:cubicBezTo>
                    <a:pt x="12143" y="6060"/>
                    <a:pt x="12052" y="7308"/>
                    <a:pt x="12007" y="7639"/>
                  </a:cubicBezTo>
                  <a:lnTo>
                    <a:pt x="8788" y="7068"/>
                  </a:lnTo>
                  <a:cubicBezTo>
                    <a:pt x="8261" y="6977"/>
                    <a:pt x="7719" y="6917"/>
                    <a:pt x="7178" y="6917"/>
                  </a:cubicBezTo>
                  <a:cubicBezTo>
                    <a:pt x="6109" y="6917"/>
                    <a:pt x="5703" y="7188"/>
                    <a:pt x="5688" y="7203"/>
                  </a:cubicBezTo>
                  <a:lnTo>
                    <a:pt x="5658" y="7218"/>
                  </a:lnTo>
                  <a:lnTo>
                    <a:pt x="5387" y="7564"/>
                  </a:lnTo>
                  <a:cubicBezTo>
                    <a:pt x="4289" y="6947"/>
                    <a:pt x="3160" y="6421"/>
                    <a:pt x="2002" y="5969"/>
                  </a:cubicBezTo>
                  <a:cubicBezTo>
                    <a:pt x="843" y="5548"/>
                    <a:pt x="392" y="5367"/>
                    <a:pt x="211" y="5307"/>
                  </a:cubicBezTo>
                  <a:lnTo>
                    <a:pt x="1821" y="2554"/>
                  </a:lnTo>
                  <a:cubicBezTo>
                    <a:pt x="1821" y="2554"/>
                    <a:pt x="1836" y="2539"/>
                    <a:pt x="1836" y="2539"/>
                  </a:cubicBezTo>
                  <a:lnTo>
                    <a:pt x="2363" y="568"/>
                  </a:lnTo>
                  <a:cubicBezTo>
                    <a:pt x="2981" y="403"/>
                    <a:pt x="4052" y="179"/>
                    <a:pt x="5425" y="179"/>
                  </a:cubicBezTo>
                  <a:close/>
                  <a:moveTo>
                    <a:pt x="5441" y="1"/>
                  </a:moveTo>
                  <a:cubicBezTo>
                    <a:pt x="4004" y="1"/>
                    <a:pt x="2892" y="243"/>
                    <a:pt x="2273" y="417"/>
                  </a:cubicBezTo>
                  <a:cubicBezTo>
                    <a:pt x="2243" y="417"/>
                    <a:pt x="2212" y="447"/>
                    <a:pt x="2212" y="478"/>
                  </a:cubicBezTo>
                  <a:lnTo>
                    <a:pt x="1671" y="2479"/>
                  </a:lnTo>
                  <a:lnTo>
                    <a:pt x="1" y="5322"/>
                  </a:lnTo>
                  <a:cubicBezTo>
                    <a:pt x="1" y="5352"/>
                    <a:pt x="1" y="5367"/>
                    <a:pt x="1" y="5398"/>
                  </a:cubicBezTo>
                  <a:cubicBezTo>
                    <a:pt x="16" y="5428"/>
                    <a:pt x="31" y="5443"/>
                    <a:pt x="61" y="5458"/>
                  </a:cubicBezTo>
                  <a:cubicBezTo>
                    <a:pt x="61" y="5458"/>
                    <a:pt x="257" y="5533"/>
                    <a:pt x="1942" y="6165"/>
                  </a:cubicBezTo>
                  <a:cubicBezTo>
                    <a:pt x="3115" y="6616"/>
                    <a:pt x="4259" y="7158"/>
                    <a:pt x="5357" y="7775"/>
                  </a:cubicBezTo>
                  <a:cubicBezTo>
                    <a:pt x="5374" y="7786"/>
                    <a:pt x="5392" y="7791"/>
                    <a:pt x="5408" y="7791"/>
                  </a:cubicBezTo>
                  <a:cubicBezTo>
                    <a:pt x="5434" y="7791"/>
                    <a:pt x="5459" y="7778"/>
                    <a:pt x="5477" y="7760"/>
                  </a:cubicBezTo>
                  <a:lnTo>
                    <a:pt x="5808" y="7353"/>
                  </a:lnTo>
                  <a:cubicBezTo>
                    <a:pt x="5871" y="7322"/>
                    <a:pt x="6271" y="7115"/>
                    <a:pt x="7211" y="7115"/>
                  </a:cubicBezTo>
                  <a:cubicBezTo>
                    <a:pt x="7619" y="7115"/>
                    <a:pt x="8129" y="7154"/>
                    <a:pt x="8757" y="7263"/>
                  </a:cubicBezTo>
                  <a:lnTo>
                    <a:pt x="12083" y="7850"/>
                  </a:lnTo>
                  <a:lnTo>
                    <a:pt x="12098" y="7850"/>
                  </a:lnTo>
                  <a:cubicBezTo>
                    <a:pt x="12104" y="7852"/>
                    <a:pt x="12110" y="7853"/>
                    <a:pt x="12116" y="7853"/>
                  </a:cubicBezTo>
                  <a:cubicBezTo>
                    <a:pt x="12154" y="7853"/>
                    <a:pt x="12188" y="7814"/>
                    <a:pt x="12188" y="7775"/>
                  </a:cubicBezTo>
                  <a:cubicBezTo>
                    <a:pt x="12203" y="7715"/>
                    <a:pt x="12444" y="6436"/>
                    <a:pt x="11752" y="3893"/>
                  </a:cubicBezTo>
                  <a:cubicBezTo>
                    <a:pt x="11496" y="2990"/>
                    <a:pt x="11240" y="2102"/>
                    <a:pt x="10999" y="1260"/>
                  </a:cubicBezTo>
                  <a:cubicBezTo>
                    <a:pt x="10984" y="1230"/>
                    <a:pt x="10969" y="1200"/>
                    <a:pt x="10939" y="1200"/>
                  </a:cubicBezTo>
                  <a:cubicBezTo>
                    <a:pt x="8874" y="276"/>
                    <a:pt x="6973" y="1"/>
                    <a:pt x="5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5990352" y="4416611"/>
              <a:ext cx="74078" cy="8909"/>
            </a:xfrm>
            <a:custGeom>
              <a:avLst/>
              <a:gdLst/>
              <a:ahLst/>
              <a:cxnLst/>
              <a:rect l="l" t="t" r="r" b="b"/>
              <a:pathLst>
                <a:path w="2769" h="333" extrusionOk="0">
                  <a:moveTo>
                    <a:pt x="1096" y="0"/>
                  </a:moveTo>
                  <a:cubicBezTo>
                    <a:pt x="760" y="0"/>
                    <a:pt x="424" y="21"/>
                    <a:pt x="90" y="62"/>
                  </a:cubicBezTo>
                  <a:cubicBezTo>
                    <a:pt x="30" y="62"/>
                    <a:pt x="0" y="107"/>
                    <a:pt x="0" y="167"/>
                  </a:cubicBezTo>
                  <a:cubicBezTo>
                    <a:pt x="13" y="206"/>
                    <a:pt x="49" y="245"/>
                    <a:pt x="87" y="245"/>
                  </a:cubicBezTo>
                  <a:cubicBezTo>
                    <a:pt x="93" y="245"/>
                    <a:pt x="99" y="244"/>
                    <a:pt x="105" y="242"/>
                  </a:cubicBezTo>
                  <a:cubicBezTo>
                    <a:pt x="421" y="209"/>
                    <a:pt x="739" y="192"/>
                    <a:pt x="1058" y="192"/>
                  </a:cubicBezTo>
                  <a:cubicBezTo>
                    <a:pt x="1589" y="192"/>
                    <a:pt x="2122" y="239"/>
                    <a:pt x="2648" y="333"/>
                  </a:cubicBezTo>
                  <a:lnTo>
                    <a:pt x="2663" y="333"/>
                  </a:lnTo>
                  <a:cubicBezTo>
                    <a:pt x="2708" y="333"/>
                    <a:pt x="2738" y="303"/>
                    <a:pt x="2753" y="257"/>
                  </a:cubicBezTo>
                  <a:cubicBezTo>
                    <a:pt x="2768" y="212"/>
                    <a:pt x="2738" y="152"/>
                    <a:pt x="2678" y="152"/>
                  </a:cubicBezTo>
                  <a:cubicBezTo>
                    <a:pt x="2154" y="51"/>
                    <a:pt x="1624"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5617202" y="2963971"/>
              <a:ext cx="269317" cy="238739"/>
            </a:xfrm>
            <a:custGeom>
              <a:avLst/>
              <a:gdLst/>
              <a:ahLst/>
              <a:cxnLst/>
              <a:rect l="l" t="t" r="r" b="b"/>
              <a:pathLst>
                <a:path w="10067" h="8924" extrusionOk="0">
                  <a:moveTo>
                    <a:pt x="4680" y="1"/>
                  </a:moveTo>
                  <a:cubicBezTo>
                    <a:pt x="2267" y="1"/>
                    <a:pt x="1674" y="1485"/>
                    <a:pt x="1535" y="2557"/>
                  </a:cubicBezTo>
                  <a:cubicBezTo>
                    <a:pt x="1385" y="3821"/>
                    <a:pt x="1" y="3535"/>
                    <a:pt x="106" y="4859"/>
                  </a:cubicBezTo>
                  <a:cubicBezTo>
                    <a:pt x="189" y="5899"/>
                    <a:pt x="615" y="6011"/>
                    <a:pt x="794" y="6011"/>
                  </a:cubicBezTo>
                  <a:cubicBezTo>
                    <a:pt x="843" y="6011"/>
                    <a:pt x="873" y="6003"/>
                    <a:pt x="873" y="6003"/>
                  </a:cubicBezTo>
                  <a:lnTo>
                    <a:pt x="873" y="6003"/>
                  </a:lnTo>
                  <a:cubicBezTo>
                    <a:pt x="392" y="6273"/>
                    <a:pt x="226" y="6890"/>
                    <a:pt x="497" y="7372"/>
                  </a:cubicBezTo>
                  <a:cubicBezTo>
                    <a:pt x="497" y="7372"/>
                    <a:pt x="497" y="7387"/>
                    <a:pt x="497" y="7387"/>
                  </a:cubicBezTo>
                  <a:cubicBezTo>
                    <a:pt x="783" y="7977"/>
                    <a:pt x="1219" y="8085"/>
                    <a:pt x="1501" y="8085"/>
                  </a:cubicBezTo>
                  <a:cubicBezTo>
                    <a:pt x="1664" y="8085"/>
                    <a:pt x="1776" y="8049"/>
                    <a:pt x="1776" y="8049"/>
                  </a:cubicBezTo>
                  <a:cubicBezTo>
                    <a:pt x="1776" y="8049"/>
                    <a:pt x="1987" y="8891"/>
                    <a:pt x="2709" y="8922"/>
                  </a:cubicBezTo>
                  <a:cubicBezTo>
                    <a:pt x="2735" y="8923"/>
                    <a:pt x="2762" y="8923"/>
                    <a:pt x="2790" y="8923"/>
                  </a:cubicBezTo>
                  <a:cubicBezTo>
                    <a:pt x="3546" y="8923"/>
                    <a:pt x="4868" y="8545"/>
                    <a:pt x="5071" y="8545"/>
                  </a:cubicBezTo>
                  <a:cubicBezTo>
                    <a:pt x="5217" y="8545"/>
                    <a:pt x="6093" y="8798"/>
                    <a:pt x="6952" y="8798"/>
                  </a:cubicBezTo>
                  <a:cubicBezTo>
                    <a:pt x="7333" y="8798"/>
                    <a:pt x="7711" y="8749"/>
                    <a:pt x="8020" y="8606"/>
                  </a:cubicBezTo>
                  <a:cubicBezTo>
                    <a:pt x="9028" y="8124"/>
                    <a:pt x="8471" y="7191"/>
                    <a:pt x="8441" y="6981"/>
                  </a:cubicBezTo>
                  <a:cubicBezTo>
                    <a:pt x="8426" y="6770"/>
                    <a:pt x="8712" y="6875"/>
                    <a:pt x="8787" y="6289"/>
                  </a:cubicBezTo>
                  <a:cubicBezTo>
                    <a:pt x="8878" y="5702"/>
                    <a:pt x="8125" y="4889"/>
                    <a:pt x="8095" y="4438"/>
                  </a:cubicBezTo>
                  <a:cubicBezTo>
                    <a:pt x="8080" y="3987"/>
                    <a:pt x="8547" y="3475"/>
                    <a:pt x="8547" y="3475"/>
                  </a:cubicBezTo>
                  <a:cubicBezTo>
                    <a:pt x="8547" y="3475"/>
                    <a:pt x="9209" y="3355"/>
                    <a:pt x="9299" y="2422"/>
                  </a:cubicBezTo>
                  <a:cubicBezTo>
                    <a:pt x="9389" y="1489"/>
                    <a:pt x="10066" y="962"/>
                    <a:pt x="6290" y="180"/>
                  </a:cubicBezTo>
                  <a:cubicBezTo>
                    <a:pt x="5679" y="56"/>
                    <a:pt x="5146" y="1"/>
                    <a:pt x="4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615998" y="2961750"/>
              <a:ext cx="258028" cy="243715"/>
            </a:xfrm>
            <a:custGeom>
              <a:avLst/>
              <a:gdLst/>
              <a:ahLst/>
              <a:cxnLst/>
              <a:rect l="l" t="t" r="r" b="b"/>
              <a:pathLst>
                <a:path w="9645" h="9110" extrusionOk="0">
                  <a:moveTo>
                    <a:pt x="4732" y="167"/>
                  </a:moveTo>
                  <a:cubicBezTo>
                    <a:pt x="5206" y="167"/>
                    <a:pt x="5731" y="224"/>
                    <a:pt x="6305" y="338"/>
                  </a:cubicBezTo>
                  <a:cubicBezTo>
                    <a:pt x="9494" y="985"/>
                    <a:pt x="9419" y="1437"/>
                    <a:pt x="9284" y="2114"/>
                  </a:cubicBezTo>
                  <a:cubicBezTo>
                    <a:pt x="9269" y="2234"/>
                    <a:pt x="9254" y="2354"/>
                    <a:pt x="9239" y="2475"/>
                  </a:cubicBezTo>
                  <a:cubicBezTo>
                    <a:pt x="9163" y="3317"/>
                    <a:pt x="8592" y="3453"/>
                    <a:pt x="8562" y="3453"/>
                  </a:cubicBezTo>
                  <a:cubicBezTo>
                    <a:pt x="8546" y="3453"/>
                    <a:pt x="8531" y="3468"/>
                    <a:pt x="8516" y="3483"/>
                  </a:cubicBezTo>
                  <a:cubicBezTo>
                    <a:pt x="8501" y="3498"/>
                    <a:pt x="8005" y="4024"/>
                    <a:pt x="8035" y="4506"/>
                  </a:cubicBezTo>
                  <a:cubicBezTo>
                    <a:pt x="8095" y="4792"/>
                    <a:pt x="8200" y="5048"/>
                    <a:pt x="8351" y="5273"/>
                  </a:cubicBezTo>
                  <a:cubicBezTo>
                    <a:pt x="8562" y="5634"/>
                    <a:pt x="8772" y="6041"/>
                    <a:pt x="8727" y="6356"/>
                  </a:cubicBezTo>
                  <a:cubicBezTo>
                    <a:pt x="8727" y="6537"/>
                    <a:pt x="8652" y="6703"/>
                    <a:pt x="8516" y="6808"/>
                  </a:cubicBezTo>
                  <a:cubicBezTo>
                    <a:pt x="8426" y="6868"/>
                    <a:pt x="8381" y="6958"/>
                    <a:pt x="8381" y="7064"/>
                  </a:cubicBezTo>
                  <a:cubicBezTo>
                    <a:pt x="8396" y="7124"/>
                    <a:pt x="8411" y="7199"/>
                    <a:pt x="8441" y="7259"/>
                  </a:cubicBezTo>
                  <a:cubicBezTo>
                    <a:pt x="8562" y="7590"/>
                    <a:pt x="8787" y="8222"/>
                    <a:pt x="8020" y="8598"/>
                  </a:cubicBezTo>
                  <a:cubicBezTo>
                    <a:pt x="7715" y="8745"/>
                    <a:pt x="7343" y="8796"/>
                    <a:pt x="6968" y="8796"/>
                  </a:cubicBezTo>
                  <a:cubicBezTo>
                    <a:pt x="6381" y="8796"/>
                    <a:pt x="5784" y="8672"/>
                    <a:pt x="5417" y="8598"/>
                  </a:cubicBezTo>
                  <a:cubicBezTo>
                    <a:pt x="5327" y="8568"/>
                    <a:pt x="5221" y="8553"/>
                    <a:pt x="5116" y="8538"/>
                  </a:cubicBezTo>
                  <a:cubicBezTo>
                    <a:pt x="4920" y="8568"/>
                    <a:pt x="4725" y="8598"/>
                    <a:pt x="4544" y="8643"/>
                  </a:cubicBezTo>
                  <a:cubicBezTo>
                    <a:pt x="4040" y="8759"/>
                    <a:pt x="3288" y="8915"/>
                    <a:pt x="2816" y="8915"/>
                  </a:cubicBezTo>
                  <a:cubicBezTo>
                    <a:pt x="2794" y="8915"/>
                    <a:pt x="2774" y="8915"/>
                    <a:pt x="2754" y="8914"/>
                  </a:cubicBezTo>
                  <a:cubicBezTo>
                    <a:pt x="2122" y="8884"/>
                    <a:pt x="1911" y="8102"/>
                    <a:pt x="1911" y="8102"/>
                  </a:cubicBezTo>
                  <a:cubicBezTo>
                    <a:pt x="1911" y="8087"/>
                    <a:pt x="1896" y="8057"/>
                    <a:pt x="1866" y="8057"/>
                  </a:cubicBezTo>
                  <a:cubicBezTo>
                    <a:pt x="1851" y="8042"/>
                    <a:pt x="1836" y="8042"/>
                    <a:pt x="1821" y="8042"/>
                  </a:cubicBezTo>
                  <a:cubicBezTo>
                    <a:pt x="1806" y="8027"/>
                    <a:pt x="1806" y="8027"/>
                    <a:pt x="1791" y="8027"/>
                  </a:cubicBezTo>
                  <a:cubicBezTo>
                    <a:pt x="1775" y="8032"/>
                    <a:pt x="1679" y="8061"/>
                    <a:pt x="1543" y="8061"/>
                  </a:cubicBezTo>
                  <a:cubicBezTo>
                    <a:pt x="1288" y="8061"/>
                    <a:pt x="892" y="7959"/>
                    <a:pt x="617" y="7410"/>
                  </a:cubicBezTo>
                  <a:cubicBezTo>
                    <a:pt x="617" y="7410"/>
                    <a:pt x="617" y="7395"/>
                    <a:pt x="617" y="7395"/>
                  </a:cubicBezTo>
                  <a:cubicBezTo>
                    <a:pt x="362" y="6958"/>
                    <a:pt x="527" y="6402"/>
                    <a:pt x="963" y="6146"/>
                  </a:cubicBezTo>
                  <a:cubicBezTo>
                    <a:pt x="993" y="6131"/>
                    <a:pt x="1024" y="6086"/>
                    <a:pt x="993" y="6041"/>
                  </a:cubicBezTo>
                  <a:cubicBezTo>
                    <a:pt x="981" y="6003"/>
                    <a:pt x="948" y="5976"/>
                    <a:pt x="912" y="5976"/>
                  </a:cubicBezTo>
                  <a:cubicBezTo>
                    <a:pt x="904" y="5976"/>
                    <a:pt x="896" y="5978"/>
                    <a:pt x="888" y="5980"/>
                  </a:cubicBezTo>
                  <a:cubicBezTo>
                    <a:pt x="867" y="5984"/>
                    <a:pt x="845" y="5986"/>
                    <a:pt x="822" y="5986"/>
                  </a:cubicBezTo>
                  <a:cubicBezTo>
                    <a:pt x="750" y="5986"/>
                    <a:pt x="675" y="5966"/>
                    <a:pt x="617" y="5920"/>
                  </a:cubicBezTo>
                  <a:cubicBezTo>
                    <a:pt x="467" y="5815"/>
                    <a:pt x="286" y="5559"/>
                    <a:pt x="241" y="4927"/>
                  </a:cubicBezTo>
                  <a:cubicBezTo>
                    <a:pt x="181" y="4280"/>
                    <a:pt x="527" y="4039"/>
                    <a:pt x="858" y="3799"/>
                  </a:cubicBezTo>
                  <a:cubicBezTo>
                    <a:pt x="1204" y="3558"/>
                    <a:pt x="1580" y="3272"/>
                    <a:pt x="1671" y="2625"/>
                  </a:cubicBezTo>
                  <a:cubicBezTo>
                    <a:pt x="1776" y="1768"/>
                    <a:pt x="2122" y="1121"/>
                    <a:pt x="2709" y="714"/>
                  </a:cubicBezTo>
                  <a:cubicBezTo>
                    <a:pt x="3210" y="348"/>
                    <a:pt x="3889" y="167"/>
                    <a:pt x="4732" y="167"/>
                  </a:cubicBezTo>
                  <a:close/>
                  <a:moveTo>
                    <a:pt x="4715" y="0"/>
                  </a:moveTo>
                  <a:cubicBezTo>
                    <a:pt x="3838" y="0"/>
                    <a:pt x="3132" y="195"/>
                    <a:pt x="2603" y="579"/>
                  </a:cubicBezTo>
                  <a:cubicBezTo>
                    <a:pt x="1971" y="1030"/>
                    <a:pt x="1610" y="1707"/>
                    <a:pt x="1490" y="2625"/>
                  </a:cubicBezTo>
                  <a:cubicBezTo>
                    <a:pt x="1415" y="3197"/>
                    <a:pt x="1099" y="3423"/>
                    <a:pt x="768" y="3663"/>
                  </a:cubicBezTo>
                  <a:cubicBezTo>
                    <a:pt x="392" y="3934"/>
                    <a:pt x="0" y="4205"/>
                    <a:pt x="61" y="4957"/>
                  </a:cubicBezTo>
                  <a:cubicBezTo>
                    <a:pt x="106" y="5529"/>
                    <a:pt x="256" y="5905"/>
                    <a:pt x="512" y="6086"/>
                  </a:cubicBezTo>
                  <a:cubicBezTo>
                    <a:pt x="557" y="6116"/>
                    <a:pt x="617" y="6146"/>
                    <a:pt x="662" y="6161"/>
                  </a:cubicBezTo>
                  <a:cubicBezTo>
                    <a:pt x="437" y="6387"/>
                    <a:pt x="136" y="6838"/>
                    <a:pt x="467" y="7515"/>
                  </a:cubicBezTo>
                  <a:cubicBezTo>
                    <a:pt x="773" y="8139"/>
                    <a:pt x="1244" y="8256"/>
                    <a:pt x="1551" y="8256"/>
                  </a:cubicBezTo>
                  <a:cubicBezTo>
                    <a:pt x="1636" y="8256"/>
                    <a:pt x="1708" y="8247"/>
                    <a:pt x="1761" y="8237"/>
                  </a:cubicBezTo>
                  <a:cubicBezTo>
                    <a:pt x="1836" y="8478"/>
                    <a:pt x="2107" y="9080"/>
                    <a:pt x="2754" y="9110"/>
                  </a:cubicBezTo>
                  <a:lnTo>
                    <a:pt x="2829" y="9110"/>
                  </a:lnTo>
                  <a:cubicBezTo>
                    <a:pt x="3416" y="9065"/>
                    <a:pt x="4003" y="8974"/>
                    <a:pt x="4574" y="8824"/>
                  </a:cubicBezTo>
                  <a:cubicBezTo>
                    <a:pt x="4815" y="8779"/>
                    <a:pt x="5056" y="8734"/>
                    <a:pt x="5116" y="8734"/>
                  </a:cubicBezTo>
                  <a:cubicBezTo>
                    <a:pt x="5146" y="8734"/>
                    <a:pt x="5266" y="8749"/>
                    <a:pt x="5387" y="8779"/>
                  </a:cubicBezTo>
                  <a:cubicBezTo>
                    <a:pt x="5760" y="8861"/>
                    <a:pt x="6371" y="8987"/>
                    <a:pt x="6978" y="8987"/>
                  </a:cubicBezTo>
                  <a:cubicBezTo>
                    <a:pt x="7374" y="8987"/>
                    <a:pt x="7768" y="8933"/>
                    <a:pt x="8095" y="8779"/>
                  </a:cubicBezTo>
                  <a:cubicBezTo>
                    <a:pt x="9013" y="8343"/>
                    <a:pt x="8742" y="7545"/>
                    <a:pt x="8622" y="7199"/>
                  </a:cubicBezTo>
                  <a:cubicBezTo>
                    <a:pt x="8607" y="7154"/>
                    <a:pt x="8592" y="7109"/>
                    <a:pt x="8577" y="7064"/>
                  </a:cubicBezTo>
                  <a:cubicBezTo>
                    <a:pt x="8577" y="7034"/>
                    <a:pt x="8577" y="7034"/>
                    <a:pt x="8637" y="6973"/>
                  </a:cubicBezTo>
                  <a:cubicBezTo>
                    <a:pt x="8817" y="6838"/>
                    <a:pt x="8923" y="6627"/>
                    <a:pt x="8938" y="6402"/>
                  </a:cubicBezTo>
                  <a:cubicBezTo>
                    <a:pt x="8983" y="6025"/>
                    <a:pt x="8742" y="5589"/>
                    <a:pt x="8531" y="5213"/>
                  </a:cubicBezTo>
                  <a:cubicBezTo>
                    <a:pt x="8396" y="5002"/>
                    <a:pt x="8306" y="4762"/>
                    <a:pt x="8246" y="4521"/>
                  </a:cubicBezTo>
                  <a:cubicBezTo>
                    <a:pt x="8215" y="4160"/>
                    <a:pt x="8562" y="3754"/>
                    <a:pt x="8652" y="3648"/>
                  </a:cubicBezTo>
                  <a:cubicBezTo>
                    <a:pt x="8802" y="3618"/>
                    <a:pt x="9359" y="3392"/>
                    <a:pt x="9434" y="2520"/>
                  </a:cubicBezTo>
                  <a:cubicBezTo>
                    <a:pt x="9449" y="2399"/>
                    <a:pt x="9464" y="2294"/>
                    <a:pt x="9494" y="2174"/>
                  </a:cubicBezTo>
                  <a:cubicBezTo>
                    <a:pt x="9645" y="1316"/>
                    <a:pt x="9585" y="835"/>
                    <a:pt x="6365" y="188"/>
                  </a:cubicBezTo>
                  <a:cubicBezTo>
                    <a:pt x="5761" y="63"/>
                    <a:pt x="5211" y="0"/>
                    <a:pt x="4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557222" y="3984334"/>
              <a:ext cx="121590" cy="435985"/>
            </a:xfrm>
            <a:custGeom>
              <a:avLst/>
              <a:gdLst/>
              <a:ahLst/>
              <a:cxnLst/>
              <a:rect l="l" t="t" r="r" b="b"/>
              <a:pathLst>
                <a:path w="4545" h="16297" extrusionOk="0">
                  <a:moveTo>
                    <a:pt x="106" y="0"/>
                  </a:moveTo>
                  <a:cubicBezTo>
                    <a:pt x="106" y="1"/>
                    <a:pt x="1" y="4153"/>
                    <a:pt x="467" y="6681"/>
                  </a:cubicBezTo>
                  <a:cubicBezTo>
                    <a:pt x="934" y="9208"/>
                    <a:pt x="1596" y="12594"/>
                    <a:pt x="1475" y="13391"/>
                  </a:cubicBezTo>
                  <a:cubicBezTo>
                    <a:pt x="1370" y="14189"/>
                    <a:pt x="76" y="16145"/>
                    <a:pt x="31" y="16250"/>
                  </a:cubicBezTo>
                  <a:cubicBezTo>
                    <a:pt x="21" y="16285"/>
                    <a:pt x="338" y="16297"/>
                    <a:pt x="766" y="16297"/>
                  </a:cubicBezTo>
                  <a:cubicBezTo>
                    <a:pt x="1622" y="16297"/>
                    <a:pt x="2920" y="16250"/>
                    <a:pt x="2920" y="16250"/>
                  </a:cubicBezTo>
                  <a:cubicBezTo>
                    <a:pt x="2920" y="16250"/>
                    <a:pt x="3461" y="14113"/>
                    <a:pt x="3461" y="13391"/>
                  </a:cubicBezTo>
                  <a:cubicBezTo>
                    <a:pt x="3461" y="12669"/>
                    <a:pt x="3506" y="11766"/>
                    <a:pt x="3506" y="11766"/>
                  </a:cubicBezTo>
                  <a:cubicBezTo>
                    <a:pt x="3371" y="10006"/>
                    <a:pt x="3506" y="8231"/>
                    <a:pt x="3898" y="6500"/>
                  </a:cubicBezTo>
                  <a:cubicBezTo>
                    <a:pt x="4545" y="3687"/>
                    <a:pt x="4108" y="467"/>
                    <a:pt x="4108" y="467"/>
                  </a:cubicBezTo>
                  <a:lnTo>
                    <a:pt x="106"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554814" y="3981926"/>
              <a:ext cx="126406" cy="440774"/>
            </a:xfrm>
            <a:custGeom>
              <a:avLst/>
              <a:gdLst/>
              <a:ahLst/>
              <a:cxnLst/>
              <a:rect l="l" t="t" r="r" b="b"/>
              <a:pathLst>
                <a:path w="4725" h="16476" extrusionOk="0">
                  <a:moveTo>
                    <a:pt x="286" y="196"/>
                  </a:moveTo>
                  <a:lnTo>
                    <a:pt x="4123" y="647"/>
                  </a:lnTo>
                  <a:cubicBezTo>
                    <a:pt x="4183" y="1129"/>
                    <a:pt x="4484" y="4032"/>
                    <a:pt x="3897" y="6560"/>
                  </a:cubicBezTo>
                  <a:cubicBezTo>
                    <a:pt x="3506" y="8305"/>
                    <a:pt x="3371" y="10081"/>
                    <a:pt x="3491" y="11856"/>
                  </a:cubicBezTo>
                  <a:cubicBezTo>
                    <a:pt x="3491" y="11871"/>
                    <a:pt x="3461" y="12774"/>
                    <a:pt x="3461" y="13481"/>
                  </a:cubicBezTo>
                  <a:cubicBezTo>
                    <a:pt x="3461" y="14113"/>
                    <a:pt x="3025" y="15873"/>
                    <a:pt x="2934" y="16250"/>
                  </a:cubicBezTo>
                  <a:cubicBezTo>
                    <a:pt x="2296" y="16271"/>
                    <a:pt x="1417" y="16292"/>
                    <a:pt x="824" y="16292"/>
                  </a:cubicBezTo>
                  <a:cubicBezTo>
                    <a:pt x="578" y="16292"/>
                    <a:pt x="381" y="16289"/>
                    <a:pt x="271" y="16280"/>
                  </a:cubicBezTo>
                  <a:lnTo>
                    <a:pt x="256" y="16280"/>
                  </a:lnTo>
                  <a:cubicBezTo>
                    <a:pt x="286" y="16220"/>
                    <a:pt x="331" y="16159"/>
                    <a:pt x="392" y="16084"/>
                  </a:cubicBezTo>
                  <a:cubicBezTo>
                    <a:pt x="768" y="15452"/>
                    <a:pt x="1580" y="14143"/>
                    <a:pt x="1671" y="13496"/>
                  </a:cubicBezTo>
                  <a:cubicBezTo>
                    <a:pt x="1761" y="12744"/>
                    <a:pt x="1204" y="9705"/>
                    <a:pt x="753" y="7252"/>
                  </a:cubicBezTo>
                  <a:lnTo>
                    <a:pt x="647" y="6756"/>
                  </a:lnTo>
                  <a:cubicBezTo>
                    <a:pt x="226" y="4484"/>
                    <a:pt x="271" y="858"/>
                    <a:pt x="286" y="196"/>
                  </a:cubicBezTo>
                  <a:close/>
                  <a:moveTo>
                    <a:pt x="211" y="0"/>
                  </a:moveTo>
                  <a:cubicBezTo>
                    <a:pt x="181" y="0"/>
                    <a:pt x="151" y="0"/>
                    <a:pt x="136" y="15"/>
                  </a:cubicBezTo>
                  <a:cubicBezTo>
                    <a:pt x="121" y="30"/>
                    <a:pt x="106" y="60"/>
                    <a:pt x="106" y="90"/>
                  </a:cubicBezTo>
                  <a:cubicBezTo>
                    <a:pt x="106" y="136"/>
                    <a:pt x="0" y="4273"/>
                    <a:pt x="467" y="6786"/>
                  </a:cubicBezTo>
                  <a:lnTo>
                    <a:pt x="557" y="7297"/>
                  </a:lnTo>
                  <a:cubicBezTo>
                    <a:pt x="1009" y="9720"/>
                    <a:pt x="1580" y="12744"/>
                    <a:pt x="1475" y="13466"/>
                  </a:cubicBezTo>
                  <a:cubicBezTo>
                    <a:pt x="1400" y="14068"/>
                    <a:pt x="572" y="15422"/>
                    <a:pt x="226" y="15979"/>
                  </a:cubicBezTo>
                  <a:cubicBezTo>
                    <a:pt x="151" y="16084"/>
                    <a:pt x="91" y="16189"/>
                    <a:pt x="31" y="16310"/>
                  </a:cubicBezTo>
                  <a:cubicBezTo>
                    <a:pt x="31" y="16340"/>
                    <a:pt x="31" y="16370"/>
                    <a:pt x="46" y="16400"/>
                  </a:cubicBezTo>
                  <a:cubicBezTo>
                    <a:pt x="76" y="16430"/>
                    <a:pt x="106" y="16475"/>
                    <a:pt x="948" y="16475"/>
                  </a:cubicBezTo>
                  <a:cubicBezTo>
                    <a:pt x="1385" y="16475"/>
                    <a:pt x="2032" y="16460"/>
                    <a:pt x="3010" y="16430"/>
                  </a:cubicBezTo>
                  <a:cubicBezTo>
                    <a:pt x="3055" y="16430"/>
                    <a:pt x="3100" y="16400"/>
                    <a:pt x="3100" y="16355"/>
                  </a:cubicBezTo>
                  <a:cubicBezTo>
                    <a:pt x="3130" y="16280"/>
                    <a:pt x="3642" y="14188"/>
                    <a:pt x="3642" y="13481"/>
                  </a:cubicBezTo>
                  <a:cubicBezTo>
                    <a:pt x="3642" y="12774"/>
                    <a:pt x="3687" y="11871"/>
                    <a:pt x="3687" y="11856"/>
                  </a:cubicBezTo>
                  <a:cubicBezTo>
                    <a:pt x="3551" y="10096"/>
                    <a:pt x="3687" y="8336"/>
                    <a:pt x="4078" y="6605"/>
                  </a:cubicBezTo>
                  <a:cubicBezTo>
                    <a:pt x="4725" y="3807"/>
                    <a:pt x="4304" y="572"/>
                    <a:pt x="4304" y="542"/>
                  </a:cubicBezTo>
                  <a:cubicBezTo>
                    <a:pt x="4289" y="512"/>
                    <a:pt x="4258" y="467"/>
                    <a:pt x="4213" y="467"/>
                  </a:cubicBez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803162" y="3978689"/>
              <a:ext cx="217391" cy="450566"/>
            </a:xfrm>
            <a:custGeom>
              <a:avLst/>
              <a:gdLst/>
              <a:ahLst/>
              <a:cxnLst/>
              <a:rect l="l" t="t" r="r" b="b"/>
              <a:pathLst>
                <a:path w="8126" h="16842" extrusionOk="0">
                  <a:moveTo>
                    <a:pt x="3943" y="1"/>
                  </a:moveTo>
                  <a:lnTo>
                    <a:pt x="1" y="1039"/>
                  </a:lnTo>
                  <a:cubicBezTo>
                    <a:pt x="1" y="1039"/>
                    <a:pt x="1445" y="6711"/>
                    <a:pt x="2679" y="8908"/>
                  </a:cubicBezTo>
                  <a:cubicBezTo>
                    <a:pt x="3898" y="11120"/>
                    <a:pt x="4409" y="12925"/>
                    <a:pt x="4800" y="14370"/>
                  </a:cubicBezTo>
                  <a:cubicBezTo>
                    <a:pt x="5207" y="15814"/>
                    <a:pt x="5101" y="16175"/>
                    <a:pt x="5101" y="16536"/>
                  </a:cubicBezTo>
                  <a:cubicBezTo>
                    <a:pt x="5101" y="16787"/>
                    <a:pt x="5043" y="16842"/>
                    <a:pt x="5446" y="16842"/>
                  </a:cubicBezTo>
                  <a:cubicBezTo>
                    <a:pt x="5624" y="16842"/>
                    <a:pt x="5890" y="16831"/>
                    <a:pt x="6290" y="16822"/>
                  </a:cubicBezTo>
                  <a:cubicBezTo>
                    <a:pt x="7584" y="16792"/>
                    <a:pt x="8125" y="16431"/>
                    <a:pt x="8095" y="15949"/>
                  </a:cubicBezTo>
                  <a:cubicBezTo>
                    <a:pt x="8050" y="15483"/>
                    <a:pt x="7012" y="13647"/>
                    <a:pt x="6786" y="13030"/>
                  </a:cubicBezTo>
                  <a:cubicBezTo>
                    <a:pt x="6636" y="12609"/>
                    <a:pt x="6440" y="12188"/>
                    <a:pt x="6215" y="11797"/>
                  </a:cubicBezTo>
                  <a:cubicBezTo>
                    <a:pt x="6019" y="11481"/>
                    <a:pt x="5748" y="10789"/>
                    <a:pt x="5748" y="10789"/>
                  </a:cubicBezTo>
                  <a:cubicBezTo>
                    <a:pt x="5748" y="10789"/>
                    <a:pt x="5748" y="5854"/>
                    <a:pt x="5131" y="3537"/>
                  </a:cubicBezTo>
                  <a:cubicBezTo>
                    <a:pt x="4830" y="2333"/>
                    <a:pt x="4439" y="1144"/>
                    <a:pt x="394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800353" y="3975479"/>
              <a:ext cx="221805" cy="456077"/>
            </a:xfrm>
            <a:custGeom>
              <a:avLst/>
              <a:gdLst/>
              <a:ahLst/>
              <a:cxnLst/>
              <a:rect l="l" t="t" r="r" b="b"/>
              <a:pathLst>
                <a:path w="8291" h="17048" extrusionOk="0">
                  <a:moveTo>
                    <a:pt x="4003" y="226"/>
                  </a:moveTo>
                  <a:cubicBezTo>
                    <a:pt x="4469" y="1340"/>
                    <a:pt x="4845" y="2498"/>
                    <a:pt x="5146" y="3672"/>
                  </a:cubicBezTo>
                  <a:cubicBezTo>
                    <a:pt x="5763" y="5944"/>
                    <a:pt x="5763" y="10848"/>
                    <a:pt x="5763" y="10909"/>
                  </a:cubicBezTo>
                  <a:cubicBezTo>
                    <a:pt x="5763" y="10909"/>
                    <a:pt x="5763" y="10924"/>
                    <a:pt x="5763" y="10939"/>
                  </a:cubicBezTo>
                  <a:cubicBezTo>
                    <a:pt x="5778" y="10969"/>
                    <a:pt x="6049" y="11631"/>
                    <a:pt x="6229" y="11962"/>
                  </a:cubicBezTo>
                  <a:lnTo>
                    <a:pt x="6305" y="12082"/>
                  </a:lnTo>
                  <a:cubicBezTo>
                    <a:pt x="6500" y="12428"/>
                    <a:pt x="6666" y="12789"/>
                    <a:pt x="6801" y="13166"/>
                  </a:cubicBezTo>
                  <a:cubicBezTo>
                    <a:pt x="6891" y="13421"/>
                    <a:pt x="7117" y="13873"/>
                    <a:pt x="7358" y="14339"/>
                  </a:cubicBezTo>
                  <a:cubicBezTo>
                    <a:pt x="7674" y="15001"/>
                    <a:pt x="8080" y="15814"/>
                    <a:pt x="8110" y="16069"/>
                  </a:cubicBezTo>
                  <a:cubicBezTo>
                    <a:pt x="8110" y="16190"/>
                    <a:pt x="8065" y="16310"/>
                    <a:pt x="7990" y="16400"/>
                  </a:cubicBezTo>
                  <a:cubicBezTo>
                    <a:pt x="7824" y="16581"/>
                    <a:pt x="7418" y="16807"/>
                    <a:pt x="6395" y="16837"/>
                  </a:cubicBezTo>
                  <a:lnTo>
                    <a:pt x="6049" y="16852"/>
                  </a:lnTo>
                  <a:cubicBezTo>
                    <a:pt x="5868" y="16858"/>
                    <a:pt x="5713" y="16862"/>
                    <a:pt x="5592" y="16862"/>
                  </a:cubicBezTo>
                  <a:cubicBezTo>
                    <a:pt x="5420" y="16862"/>
                    <a:pt x="5314" y="16854"/>
                    <a:pt x="5297" y="16837"/>
                  </a:cubicBezTo>
                  <a:cubicBezTo>
                    <a:pt x="5297" y="16792"/>
                    <a:pt x="5297" y="16761"/>
                    <a:pt x="5297" y="16716"/>
                  </a:cubicBezTo>
                  <a:lnTo>
                    <a:pt x="5297" y="16641"/>
                  </a:lnTo>
                  <a:lnTo>
                    <a:pt x="5297" y="16461"/>
                  </a:lnTo>
                  <a:cubicBezTo>
                    <a:pt x="5312" y="16130"/>
                    <a:pt x="5327" y="15678"/>
                    <a:pt x="4996" y="14444"/>
                  </a:cubicBezTo>
                  <a:cubicBezTo>
                    <a:pt x="4514" y="12549"/>
                    <a:pt x="3807" y="10698"/>
                    <a:pt x="2859" y="8983"/>
                  </a:cubicBezTo>
                  <a:cubicBezTo>
                    <a:pt x="1746" y="6967"/>
                    <a:pt x="407" y="1956"/>
                    <a:pt x="226" y="1219"/>
                  </a:cubicBezTo>
                  <a:lnTo>
                    <a:pt x="4003" y="226"/>
                  </a:lnTo>
                  <a:close/>
                  <a:moveTo>
                    <a:pt x="4018" y="0"/>
                  </a:moveTo>
                  <a:lnTo>
                    <a:pt x="76" y="1054"/>
                  </a:lnTo>
                  <a:cubicBezTo>
                    <a:pt x="31" y="1069"/>
                    <a:pt x="0" y="1114"/>
                    <a:pt x="15" y="1174"/>
                  </a:cubicBezTo>
                  <a:cubicBezTo>
                    <a:pt x="31" y="1234"/>
                    <a:pt x="1475" y="6876"/>
                    <a:pt x="2694" y="9073"/>
                  </a:cubicBezTo>
                  <a:cubicBezTo>
                    <a:pt x="3626" y="10773"/>
                    <a:pt x="4349" y="12609"/>
                    <a:pt x="4815" y="14505"/>
                  </a:cubicBezTo>
                  <a:cubicBezTo>
                    <a:pt x="5146" y="15693"/>
                    <a:pt x="5116" y="16130"/>
                    <a:pt x="5101" y="16461"/>
                  </a:cubicBezTo>
                  <a:lnTo>
                    <a:pt x="5101" y="16641"/>
                  </a:lnTo>
                  <a:lnTo>
                    <a:pt x="5101" y="16716"/>
                  </a:lnTo>
                  <a:cubicBezTo>
                    <a:pt x="5086" y="16807"/>
                    <a:pt x="5116" y="16897"/>
                    <a:pt x="5161" y="16972"/>
                  </a:cubicBezTo>
                  <a:cubicBezTo>
                    <a:pt x="5221" y="17032"/>
                    <a:pt x="5327" y="17047"/>
                    <a:pt x="5552" y="17047"/>
                  </a:cubicBezTo>
                  <a:cubicBezTo>
                    <a:pt x="5688" y="17047"/>
                    <a:pt x="5838" y="17047"/>
                    <a:pt x="6049" y="17032"/>
                  </a:cubicBezTo>
                  <a:lnTo>
                    <a:pt x="6380" y="17017"/>
                  </a:lnTo>
                  <a:cubicBezTo>
                    <a:pt x="7268" y="16987"/>
                    <a:pt x="7839" y="16822"/>
                    <a:pt x="8110" y="16521"/>
                  </a:cubicBezTo>
                  <a:cubicBezTo>
                    <a:pt x="8230" y="16400"/>
                    <a:pt x="8291" y="16220"/>
                    <a:pt x="8276" y="16054"/>
                  </a:cubicBezTo>
                  <a:cubicBezTo>
                    <a:pt x="8261" y="15753"/>
                    <a:pt x="7884" y="14986"/>
                    <a:pt x="7508" y="14249"/>
                  </a:cubicBezTo>
                  <a:cubicBezTo>
                    <a:pt x="7283" y="13782"/>
                    <a:pt x="7057" y="13346"/>
                    <a:pt x="6982" y="13105"/>
                  </a:cubicBezTo>
                  <a:cubicBezTo>
                    <a:pt x="6846" y="12714"/>
                    <a:pt x="6666" y="12338"/>
                    <a:pt x="6455" y="11977"/>
                  </a:cubicBezTo>
                  <a:lnTo>
                    <a:pt x="6395" y="11857"/>
                  </a:lnTo>
                  <a:cubicBezTo>
                    <a:pt x="6229" y="11571"/>
                    <a:pt x="5989" y="10984"/>
                    <a:pt x="5928" y="10879"/>
                  </a:cubicBezTo>
                  <a:cubicBezTo>
                    <a:pt x="5928" y="10533"/>
                    <a:pt x="5913" y="5838"/>
                    <a:pt x="5312" y="3611"/>
                  </a:cubicBezTo>
                  <a:cubicBezTo>
                    <a:pt x="5011" y="2393"/>
                    <a:pt x="4619" y="1204"/>
                    <a:pt x="4123" y="61"/>
                  </a:cubicBezTo>
                  <a:cubicBezTo>
                    <a:pt x="4108" y="15"/>
                    <a:pt x="4063" y="0"/>
                    <a:pt x="4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527044" y="3563695"/>
              <a:ext cx="419024" cy="458056"/>
            </a:xfrm>
            <a:custGeom>
              <a:avLst/>
              <a:gdLst/>
              <a:ahLst/>
              <a:cxnLst/>
              <a:rect l="l" t="t" r="r" b="b"/>
              <a:pathLst>
                <a:path w="15663" h="17122" extrusionOk="0">
                  <a:moveTo>
                    <a:pt x="2573" y="1"/>
                  </a:moveTo>
                  <a:cubicBezTo>
                    <a:pt x="1806" y="1911"/>
                    <a:pt x="1189" y="3882"/>
                    <a:pt x="753" y="5884"/>
                  </a:cubicBezTo>
                  <a:cubicBezTo>
                    <a:pt x="0" y="9254"/>
                    <a:pt x="0" y="15964"/>
                    <a:pt x="0" y="15964"/>
                  </a:cubicBezTo>
                  <a:cubicBezTo>
                    <a:pt x="0" y="15964"/>
                    <a:pt x="2799" y="16837"/>
                    <a:pt x="4288" y="16882"/>
                  </a:cubicBezTo>
                  <a:cubicBezTo>
                    <a:pt x="4501" y="16888"/>
                    <a:pt x="4692" y="16891"/>
                    <a:pt x="4864" y="16891"/>
                  </a:cubicBezTo>
                  <a:cubicBezTo>
                    <a:pt x="5894" y="16891"/>
                    <a:pt x="6214" y="16792"/>
                    <a:pt x="6214" y="16792"/>
                  </a:cubicBezTo>
                  <a:lnTo>
                    <a:pt x="7388" y="9525"/>
                  </a:lnTo>
                  <a:lnTo>
                    <a:pt x="8531" y="17047"/>
                  </a:lnTo>
                  <a:cubicBezTo>
                    <a:pt x="8531" y="17047"/>
                    <a:pt x="8899" y="17122"/>
                    <a:pt x="9562" y="17122"/>
                  </a:cubicBezTo>
                  <a:cubicBezTo>
                    <a:pt x="10128" y="17122"/>
                    <a:pt x="10908" y="17068"/>
                    <a:pt x="11856" y="16867"/>
                  </a:cubicBezTo>
                  <a:cubicBezTo>
                    <a:pt x="13030" y="16641"/>
                    <a:pt x="14158" y="16250"/>
                    <a:pt x="15227" y="15739"/>
                  </a:cubicBezTo>
                  <a:lnTo>
                    <a:pt x="15663" y="15257"/>
                  </a:lnTo>
                  <a:cubicBezTo>
                    <a:pt x="15663" y="15257"/>
                    <a:pt x="13692" y="3822"/>
                    <a:pt x="13030" y="2378"/>
                  </a:cubicBezTo>
                  <a:cubicBezTo>
                    <a:pt x="12368" y="933"/>
                    <a:pt x="12097" y="211"/>
                    <a:pt x="12097" y="211"/>
                  </a:cubicBezTo>
                  <a:lnTo>
                    <a:pt x="2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524637" y="3561287"/>
              <a:ext cx="424669" cy="463327"/>
            </a:xfrm>
            <a:custGeom>
              <a:avLst/>
              <a:gdLst/>
              <a:ahLst/>
              <a:cxnLst/>
              <a:rect l="l" t="t" r="r" b="b"/>
              <a:pathLst>
                <a:path w="15874" h="17319" extrusionOk="0">
                  <a:moveTo>
                    <a:pt x="2723" y="181"/>
                  </a:moveTo>
                  <a:lnTo>
                    <a:pt x="12127" y="392"/>
                  </a:lnTo>
                  <a:cubicBezTo>
                    <a:pt x="12217" y="587"/>
                    <a:pt x="12503" y="1309"/>
                    <a:pt x="13060" y="2513"/>
                  </a:cubicBezTo>
                  <a:cubicBezTo>
                    <a:pt x="13677" y="3882"/>
                    <a:pt x="15527" y="14520"/>
                    <a:pt x="15663" y="15317"/>
                  </a:cubicBezTo>
                  <a:lnTo>
                    <a:pt x="15272" y="15753"/>
                  </a:lnTo>
                  <a:cubicBezTo>
                    <a:pt x="14218" y="16265"/>
                    <a:pt x="13090" y="16641"/>
                    <a:pt x="11946" y="16882"/>
                  </a:cubicBezTo>
                  <a:cubicBezTo>
                    <a:pt x="11034" y="17077"/>
                    <a:pt x="10275" y="17130"/>
                    <a:pt x="9716" y="17130"/>
                  </a:cubicBezTo>
                  <a:cubicBezTo>
                    <a:pt x="9196" y="17130"/>
                    <a:pt x="8849" y="17084"/>
                    <a:pt x="8712" y="17062"/>
                  </a:cubicBezTo>
                  <a:lnTo>
                    <a:pt x="7598" y="9600"/>
                  </a:lnTo>
                  <a:cubicBezTo>
                    <a:pt x="7583" y="9554"/>
                    <a:pt x="7553" y="9524"/>
                    <a:pt x="7508" y="9524"/>
                  </a:cubicBezTo>
                  <a:cubicBezTo>
                    <a:pt x="7463" y="9524"/>
                    <a:pt x="7418" y="9554"/>
                    <a:pt x="7403" y="9600"/>
                  </a:cubicBezTo>
                  <a:lnTo>
                    <a:pt x="6244" y="16806"/>
                  </a:lnTo>
                  <a:cubicBezTo>
                    <a:pt x="5825" y="16858"/>
                    <a:pt x="5406" y="16888"/>
                    <a:pt x="4987" y="16888"/>
                  </a:cubicBezTo>
                  <a:cubicBezTo>
                    <a:pt x="4789" y="16888"/>
                    <a:pt x="4591" y="16881"/>
                    <a:pt x="4393" y="16867"/>
                  </a:cubicBezTo>
                  <a:cubicBezTo>
                    <a:pt x="3069" y="16837"/>
                    <a:pt x="632" y="16114"/>
                    <a:pt x="196" y="15979"/>
                  </a:cubicBezTo>
                  <a:cubicBezTo>
                    <a:pt x="196" y="15257"/>
                    <a:pt x="241" y="9133"/>
                    <a:pt x="933" y="5989"/>
                  </a:cubicBezTo>
                  <a:cubicBezTo>
                    <a:pt x="1369" y="4003"/>
                    <a:pt x="1971" y="2062"/>
                    <a:pt x="2723" y="181"/>
                  </a:cubicBezTo>
                  <a:close/>
                  <a:moveTo>
                    <a:pt x="2663" y="0"/>
                  </a:moveTo>
                  <a:cubicBezTo>
                    <a:pt x="2633" y="0"/>
                    <a:pt x="2603" y="15"/>
                    <a:pt x="2588" y="61"/>
                  </a:cubicBezTo>
                  <a:cubicBezTo>
                    <a:pt x="1806" y="1971"/>
                    <a:pt x="1204" y="3942"/>
                    <a:pt x="752" y="5958"/>
                  </a:cubicBezTo>
                  <a:cubicBezTo>
                    <a:pt x="0" y="9299"/>
                    <a:pt x="0" y="15979"/>
                    <a:pt x="0" y="16054"/>
                  </a:cubicBezTo>
                  <a:cubicBezTo>
                    <a:pt x="0" y="16084"/>
                    <a:pt x="30" y="16129"/>
                    <a:pt x="60" y="16144"/>
                  </a:cubicBezTo>
                  <a:cubicBezTo>
                    <a:pt x="181" y="16175"/>
                    <a:pt x="2904" y="17017"/>
                    <a:pt x="4378" y="17062"/>
                  </a:cubicBezTo>
                  <a:cubicBezTo>
                    <a:pt x="4591" y="17069"/>
                    <a:pt x="4783" y="17071"/>
                    <a:pt x="4955" y="17071"/>
                  </a:cubicBezTo>
                  <a:cubicBezTo>
                    <a:pt x="5988" y="17071"/>
                    <a:pt x="6321" y="16972"/>
                    <a:pt x="6334" y="16972"/>
                  </a:cubicBezTo>
                  <a:cubicBezTo>
                    <a:pt x="6379" y="16957"/>
                    <a:pt x="6395" y="16927"/>
                    <a:pt x="6410" y="16897"/>
                  </a:cubicBezTo>
                  <a:lnTo>
                    <a:pt x="7493" y="10216"/>
                  </a:lnTo>
                  <a:lnTo>
                    <a:pt x="8546" y="17153"/>
                  </a:lnTo>
                  <a:cubicBezTo>
                    <a:pt x="8546" y="17198"/>
                    <a:pt x="8576" y="17228"/>
                    <a:pt x="8606" y="17243"/>
                  </a:cubicBezTo>
                  <a:cubicBezTo>
                    <a:pt x="8967" y="17303"/>
                    <a:pt x="9328" y="17318"/>
                    <a:pt x="9690" y="17318"/>
                  </a:cubicBezTo>
                  <a:cubicBezTo>
                    <a:pt x="10457" y="17318"/>
                    <a:pt x="11224" y="17228"/>
                    <a:pt x="11977" y="17062"/>
                  </a:cubicBezTo>
                  <a:cubicBezTo>
                    <a:pt x="13150" y="16822"/>
                    <a:pt x="14294" y="16430"/>
                    <a:pt x="15377" y="15919"/>
                  </a:cubicBezTo>
                  <a:cubicBezTo>
                    <a:pt x="15392" y="15904"/>
                    <a:pt x="15392" y="15904"/>
                    <a:pt x="15407" y="15889"/>
                  </a:cubicBezTo>
                  <a:lnTo>
                    <a:pt x="15843" y="15407"/>
                  </a:lnTo>
                  <a:cubicBezTo>
                    <a:pt x="15858" y="15392"/>
                    <a:pt x="15873" y="15362"/>
                    <a:pt x="15858" y="15332"/>
                  </a:cubicBezTo>
                  <a:cubicBezTo>
                    <a:pt x="15783" y="14866"/>
                    <a:pt x="13872" y="3867"/>
                    <a:pt x="13225" y="2438"/>
                  </a:cubicBezTo>
                  <a:cubicBezTo>
                    <a:pt x="12578" y="1008"/>
                    <a:pt x="12292" y="271"/>
                    <a:pt x="12292" y="271"/>
                  </a:cubicBezTo>
                  <a:cubicBezTo>
                    <a:pt x="12277" y="241"/>
                    <a:pt x="12247" y="211"/>
                    <a:pt x="12202" y="211"/>
                  </a:cubicBezTo>
                  <a:lnTo>
                    <a:pt x="2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642965" y="3572390"/>
              <a:ext cx="20947" cy="76271"/>
            </a:xfrm>
            <a:custGeom>
              <a:avLst/>
              <a:gdLst/>
              <a:ahLst/>
              <a:cxnLst/>
              <a:rect l="l" t="t" r="r" b="b"/>
              <a:pathLst>
                <a:path w="783" h="2851" extrusionOk="0">
                  <a:moveTo>
                    <a:pt x="672" y="1"/>
                  </a:moveTo>
                  <a:cubicBezTo>
                    <a:pt x="635" y="1"/>
                    <a:pt x="599" y="18"/>
                    <a:pt x="587" y="52"/>
                  </a:cubicBezTo>
                  <a:cubicBezTo>
                    <a:pt x="572" y="97"/>
                    <a:pt x="226" y="970"/>
                    <a:pt x="1" y="2760"/>
                  </a:cubicBezTo>
                  <a:cubicBezTo>
                    <a:pt x="1" y="2805"/>
                    <a:pt x="46" y="2850"/>
                    <a:pt x="91" y="2850"/>
                  </a:cubicBezTo>
                  <a:lnTo>
                    <a:pt x="106" y="2850"/>
                  </a:lnTo>
                  <a:cubicBezTo>
                    <a:pt x="151" y="2850"/>
                    <a:pt x="181" y="2820"/>
                    <a:pt x="196" y="2775"/>
                  </a:cubicBezTo>
                  <a:cubicBezTo>
                    <a:pt x="407" y="1015"/>
                    <a:pt x="753" y="142"/>
                    <a:pt x="753" y="127"/>
                  </a:cubicBezTo>
                  <a:cubicBezTo>
                    <a:pt x="783" y="82"/>
                    <a:pt x="753" y="22"/>
                    <a:pt x="708" y="7"/>
                  </a:cubicBezTo>
                  <a:cubicBezTo>
                    <a:pt x="696" y="3"/>
                    <a:pt x="684"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655833" y="3581727"/>
              <a:ext cx="16934" cy="134966"/>
            </a:xfrm>
            <a:custGeom>
              <a:avLst/>
              <a:gdLst/>
              <a:ahLst/>
              <a:cxnLst/>
              <a:rect l="l" t="t" r="r" b="b"/>
              <a:pathLst>
                <a:path w="633" h="5045" extrusionOk="0">
                  <a:moveTo>
                    <a:pt x="525" y="1"/>
                  </a:moveTo>
                  <a:cubicBezTo>
                    <a:pt x="486" y="1"/>
                    <a:pt x="450" y="40"/>
                    <a:pt x="437" y="79"/>
                  </a:cubicBezTo>
                  <a:cubicBezTo>
                    <a:pt x="422" y="229"/>
                    <a:pt x="1" y="3780"/>
                    <a:pt x="91" y="4954"/>
                  </a:cubicBezTo>
                  <a:cubicBezTo>
                    <a:pt x="91" y="5014"/>
                    <a:pt x="136" y="5044"/>
                    <a:pt x="182" y="5044"/>
                  </a:cubicBezTo>
                  <a:lnTo>
                    <a:pt x="197" y="5044"/>
                  </a:lnTo>
                  <a:cubicBezTo>
                    <a:pt x="242" y="5044"/>
                    <a:pt x="287" y="4999"/>
                    <a:pt x="272" y="4939"/>
                  </a:cubicBezTo>
                  <a:cubicBezTo>
                    <a:pt x="197" y="3780"/>
                    <a:pt x="633" y="139"/>
                    <a:pt x="633" y="109"/>
                  </a:cubicBezTo>
                  <a:cubicBezTo>
                    <a:pt x="633" y="49"/>
                    <a:pt x="603" y="4"/>
                    <a:pt x="543" y="4"/>
                  </a:cubicBezTo>
                  <a:cubicBezTo>
                    <a:pt x="537" y="2"/>
                    <a:pt x="531"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787886" y="3597912"/>
              <a:ext cx="14901" cy="84966"/>
            </a:xfrm>
            <a:custGeom>
              <a:avLst/>
              <a:gdLst/>
              <a:ahLst/>
              <a:cxnLst/>
              <a:rect l="l" t="t" r="r" b="b"/>
              <a:pathLst>
                <a:path w="557" h="3176" extrusionOk="0">
                  <a:moveTo>
                    <a:pt x="90" y="1"/>
                  </a:moveTo>
                  <a:cubicBezTo>
                    <a:pt x="45" y="16"/>
                    <a:pt x="0" y="61"/>
                    <a:pt x="15" y="106"/>
                  </a:cubicBezTo>
                  <a:cubicBezTo>
                    <a:pt x="15" y="136"/>
                    <a:pt x="271" y="2137"/>
                    <a:pt x="361" y="3085"/>
                  </a:cubicBezTo>
                  <a:cubicBezTo>
                    <a:pt x="361" y="3130"/>
                    <a:pt x="406" y="3175"/>
                    <a:pt x="451" y="3175"/>
                  </a:cubicBezTo>
                  <a:lnTo>
                    <a:pt x="466" y="3175"/>
                  </a:lnTo>
                  <a:cubicBezTo>
                    <a:pt x="512" y="3160"/>
                    <a:pt x="557" y="3115"/>
                    <a:pt x="557" y="3070"/>
                  </a:cubicBezTo>
                  <a:cubicBezTo>
                    <a:pt x="466" y="2122"/>
                    <a:pt x="196" y="106"/>
                    <a:pt x="196" y="91"/>
                  </a:cubicBezTo>
                  <a:cubicBezTo>
                    <a:pt x="196" y="31"/>
                    <a:pt x="150"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769346" y="3589860"/>
              <a:ext cx="11316" cy="49546"/>
            </a:xfrm>
            <a:custGeom>
              <a:avLst/>
              <a:gdLst/>
              <a:ahLst/>
              <a:cxnLst/>
              <a:rect l="l" t="t" r="r" b="b"/>
              <a:pathLst>
                <a:path w="423" h="1852" extrusionOk="0">
                  <a:moveTo>
                    <a:pt x="91" y="1"/>
                  </a:moveTo>
                  <a:cubicBezTo>
                    <a:pt x="31" y="16"/>
                    <a:pt x="1" y="61"/>
                    <a:pt x="1" y="106"/>
                  </a:cubicBezTo>
                  <a:lnTo>
                    <a:pt x="227" y="1776"/>
                  </a:lnTo>
                  <a:cubicBezTo>
                    <a:pt x="227" y="1821"/>
                    <a:pt x="272" y="1851"/>
                    <a:pt x="317" y="1851"/>
                  </a:cubicBezTo>
                  <a:lnTo>
                    <a:pt x="332" y="1851"/>
                  </a:lnTo>
                  <a:cubicBezTo>
                    <a:pt x="377" y="1851"/>
                    <a:pt x="422" y="1806"/>
                    <a:pt x="407" y="1746"/>
                  </a:cubicBezTo>
                  <a:lnTo>
                    <a:pt x="196" y="76"/>
                  </a:lnTo>
                  <a:cubicBezTo>
                    <a:pt x="181" y="31"/>
                    <a:pt x="13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719050" y="3768972"/>
              <a:ext cx="8882" cy="51953"/>
            </a:xfrm>
            <a:custGeom>
              <a:avLst/>
              <a:gdLst/>
              <a:ahLst/>
              <a:cxnLst/>
              <a:rect l="l" t="t" r="r" b="b"/>
              <a:pathLst>
                <a:path w="332" h="1942" extrusionOk="0">
                  <a:moveTo>
                    <a:pt x="90" y="1"/>
                  </a:moveTo>
                  <a:cubicBezTo>
                    <a:pt x="30" y="16"/>
                    <a:pt x="0" y="61"/>
                    <a:pt x="0" y="106"/>
                  </a:cubicBezTo>
                  <a:lnTo>
                    <a:pt x="136" y="1852"/>
                  </a:lnTo>
                  <a:cubicBezTo>
                    <a:pt x="136" y="1912"/>
                    <a:pt x="181" y="1942"/>
                    <a:pt x="226" y="1942"/>
                  </a:cubicBezTo>
                  <a:lnTo>
                    <a:pt x="241" y="1942"/>
                  </a:lnTo>
                  <a:cubicBezTo>
                    <a:pt x="286" y="1942"/>
                    <a:pt x="331" y="1897"/>
                    <a:pt x="316" y="1837"/>
                  </a:cubicBezTo>
                  <a:lnTo>
                    <a:pt x="196" y="91"/>
                  </a:lnTo>
                  <a:cubicBezTo>
                    <a:pt x="181" y="46"/>
                    <a:pt x="136"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830931" y="3655084"/>
              <a:ext cx="115571" cy="362684"/>
            </a:xfrm>
            <a:custGeom>
              <a:avLst/>
              <a:gdLst/>
              <a:ahLst/>
              <a:cxnLst/>
              <a:rect l="l" t="t" r="r" b="b"/>
              <a:pathLst>
                <a:path w="4320" h="13557" extrusionOk="0">
                  <a:moveTo>
                    <a:pt x="2017" y="0"/>
                  </a:moveTo>
                  <a:cubicBezTo>
                    <a:pt x="1852" y="3054"/>
                    <a:pt x="1295" y="7854"/>
                    <a:pt x="603" y="10487"/>
                  </a:cubicBezTo>
                  <a:cubicBezTo>
                    <a:pt x="317" y="11495"/>
                    <a:pt x="121" y="12518"/>
                    <a:pt x="1" y="13556"/>
                  </a:cubicBezTo>
                  <a:cubicBezTo>
                    <a:pt x="166" y="13526"/>
                    <a:pt x="332" y="13496"/>
                    <a:pt x="512" y="13466"/>
                  </a:cubicBezTo>
                  <a:cubicBezTo>
                    <a:pt x="1671" y="13225"/>
                    <a:pt x="2814" y="12849"/>
                    <a:pt x="3883" y="12323"/>
                  </a:cubicBezTo>
                  <a:lnTo>
                    <a:pt x="4319" y="11841"/>
                  </a:lnTo>
                  <a:cubicBezTo>
                    <a:pt x="4319" y="11841"/>
                    <a:pt x="2830" y="3205"/>
                    <a:pt x="2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828122" y="3652542"/>
              <a:ext cx="121189" cy="367633"/>
            </a:xfrm>
            <a:custGeom>
              <a:avLst/>
              <a:gdLst/>
              <a:ahLst/>
              <a:cxnLst/>
              <a:rect l="l" t="t" r="r" b="b"/>
              <a:pathLst>
                <a:path w="4530" h="13742" extrusionOk="0">
                  <a:moveTo>
                    <a:pt x="2167" y="727"/>
                  </a:moveTo>
                  <a:cubicBezTo>
                    <a:pt x="2965" y="4127"/>
                    <a:pt x="4213" y="11274"/>
                    <a:pt x="4319" y="11906"/>
                  </a:cubicBezTo>
                  <a:lnTo>
                    <a:pt x="3928" y="12342"/>
                  </a:lnTo>
                  <a:cubicBezTo>
                    <a:pt x="2859" y="12854"/>
                    <a:pt x="1746" y="13230"/>
                    <a:pt x="587" y="13471"/>
                  </a:cubicBezTo>
                  <a:cubicBezTo>
                    <a:pt x="452" y="13501"/>
                    <a:pt x="332" y="13516"/>
                    <a:pt x="211" y="13546"/>
                  </a:cubicBezTo>
                  <a:cubicBezTo>
                    <a:pt x="332" y="12553"/>
                    <a:pt x="527" y="11575"/>
                    <a:pt x="783" y="10612"/>
                  </a:cubicBezTo>
                  <a:cubicBezTo>
                    <a:pt x="1430" y="8190"/>
                    <a:pt x="1987" y="3856"/>
                    <a:pt x="2167" y="727"/>
                  </a:cubicBezTo>
                  <a:close/>
                  <a:moveTo>
                    <a:pt x="2131" y="1"/>
                  </a:moveTo>
                  <a:cubicBezTo>
                    <a:pt x="2123" y="1"/>
                    <a:pt x="2115" y="2"/>
                    <a:pt x="2107" y="5"/>
                  </a:cubicBezTo>
                  <a:cubicBezTo>
                    <a:pt x="2062" y="5"/>
                    <a:pt x="2017" y="50"/>
                    <a:pt x="2017" y="95"/>
                  </a:cubicBezTo>
                  <a:cubicBezTo>
                    <a:pt x="1866" y="3225"/>
                    <a:pt x="1295" y="7994"/>
                    <a:pt x="617" y="10552"/>
                  </a:cubicBezTo>
                  <a:cubicBezTo>
                    <a:pt x="332" y="11575"/>
                    <a:pt x="136" y="12598"/>
                    <a:pt x="16" y="13651"/>
                  </a:cubicBezTo>
                  <a:cubicBezTo>
                    <a:pt x="1" y="13681"/>
                    <a:pt x="16" y="13711"/>
                    <a:pt x="31" y="13726"/>
                  </a:cubicBezTo>
                  <a:cubicBezTo>
                    <a:pt x="61" y="13742"/>
                    <a:pt x="76" y="13742"/>
                    <a:pt x="106" y="13742"/>
                  </a:cubicBezTo>
                  <a:lnTo>
                    <a:pt x="121" y="13742"/>
                  </a:lnTo>
                  <a:cubicBezTo>
                    <a:pt x="286" y="13711"/>
                    <a:pt x="452" y="13681"/>
                    <a:pt x="633" y="13651"/>
                  </a:cubicBezTo>
                  <a:cubicBezTo>
                    <a:pt x="1806" y="13411"/>
                    <a:pt x="2950" y="13019"/>
                    <a:pt x="4033" y="12508"/>
                  </a:cubicBezTo>
                  <a:cubicBezTo>
                    <a:pt x="4048" y="12493"/>
                    <a:pt x="4048" y="12493"/>
                    <a:pt x="4063" y="12478"/>
                  </a:cubicBezTo>
                  <a:lnTo>
                    <a:pt x="4499" y="11996"/>
                  </a:lnTo>
                  <a:cubicBezTo>
                    <a:pt x="4514" y="11981"/>
                    <a:pt x="4529" y="11951"/>
                    <a:pt x="4514" y="11921"/>
                  </a:cubicBezTo>
                  <a:cubicBezTo>
                    <a:pt x="4499" y="11831"/>
                    <a:pt x="3025" y="3240"/>
                    <a:pt x="2212" y="65"/>
                  </a:cubicBezTo>
                  <a:cubicBezTo>
                    <a:pt x="2200" y="28"/>
                    <a:pt x="216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27044" y="3733952"/>
              <a:ext cx="118754" cy="281383"/>
            </a:xfrm>
            <a:custGeom>
              <a:avLst/>
              <a:gdLst/>
              <a:ahLst/>
              <a:cxnLst/>
              <a:rect l="l" t="t" r="r" b="b"/>
              <a:pathLst>
                <a:path w="4439" h="10518" extrusionOk="0">
                  <a:moveTo>
                    <a:pt x="647" y="1"/>
                  </a:moveTo>
                  <a:cubicBezTo>
                    <a:pt x="0" y="3477"/>
                    <a:pt x="0" y="9600"/>
                    <a:pt x="0" y="9600"/>
                  </a:cubicBezTo>
                  <a:cubicBezTo>
                    <a:pt x="0" y="9600"/>
                    <a:pt x="2799" y="10473"/>
                    <a:pt x="4288" y="10518"/>
                  </a:cubicBezTo>
                  <a:lnTo>
                    <a:pt x="4439" y="10518"/>
                  </a:lnTo>
                  <a:cubicBezTo>
                    <a:pt x="3446" y="9239"/>
                    <a:pt x="2663" y="7825"/>
                    <a:pt x="2122" y="6305"/>
                  </a:cubicBezTo>
                  <a:cubicBezTo>
                    <a:pt x="1430" y="4439"/>
                    <a:pt x="948" y="1806"/>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525038" y="3731143"/>
              <a:ext cx="123195" cy="286626"/>
            </a:xfrm>
            <a:custGeom>
              <a:avLst/>
              <a:gdLst/>
              <a:ahLst/>
              <a:cxnLst/>
              <a:rect l="l" t="t" r="r" b="b"/>
              <a:pathLst>
                <a:path w="4605" h="10714" extrusionOk="0">
                  <a:moveTo>
                    <a:pt x="737" y="678"/>
                  </a:moveTo>
                  <a:cubicBezTo>
                    <a:pt x="1038" y="2468"/>
                    <a:pt x="1505" y="4755"/>
                    <a:pt x="2107" y="6440"/>
                  </a:cubicBezTo>
                  <a:cubicBezTo>
                    <a:pt x="2633" y="7915"/>
                    <a:pt x="3385" y="9284"/>
                    <a:pt x="4318" y="10518"/>
                  </a:cubicBezTo>
                  <a:cubicBezTo>
                    <a:pt x="2964" y="10457"/>
                    <a:pt x="602" y="9765"/>
                    <a:pt x="181" y="9630"/>
                  </a:cubicBezTo>
                  <a:cubicBezTo>
                    <a:pt x="181" y="8983"/>
                    <a:pt x="211" y="3958"/>
                    <a:pt x="737" y="678"/>
                  </a:cubicBezTo>
                  <a:close/>
                  <a:moveTo>
                    <a:pt x="737" y="1"/>
                  </a:moveTo>
                  <a:cubicBezTo>
                    <a:pt x="692" y="1"/>
                    <a:pt x="647" y="46"/>
                    <a:pt x="647" y="91"/>
                  </a:cubicBezTo>
                  <a:cubicBezTo>
                    <a:pt x="0" y="3536"/>
                    <a:pt x="0" y="9645"/>
                    <a:pt x="0" y="9705"/>
                  </a:cubicBezTo>
                  <a:cubicBezTo>
                    <a:pt x="0" y="9750"/>
                    <a:pt x="15" y="9780"/>
                    <a:pt x="60" y="9795"/>
                  </a:cubicBezTo>
                  <a:cubicBezTo>
                    <a:pt x="181" y="9826"/>
                    <a:pt x="2889" y="10668"/>
                    <a:pt x="4378" y="10713"/>
                  </a:cubicBezTo>
                  <a:lnTo>
                    <a:pt x="4499" y="10713"/>
                  </a:lnTo>
                  <a:cubicBezTo>
                    <a:pt x="4514" y="10713"/>
                    <a:pt x="4544" y="10713"/>
                    <a:pt x="4559" y="10698"/>
                  </a:cubicBezTo>
                  <a:cubicBezTo>
                    <a:pt x="4604" y="10668"/>
                    <a:pt x="4604" y="10608"/>
                    <a:pt x="4574" y="10563"/>
                  </a:cubicBezTo>
                  <a:cubicBezTo>
                    <a:pt x="3596" y="9299"/>
                    <a:pt x="2829" y="7885"/>
                    <a:pt x="2272" y="6380"/>
                  </a:cubicBezTo>
                  <a:cubicBezTo>
                    <a:pt x="1610" y="4529"/>
                    <a:pt x="1113" y="1942"/>
                    <a:pt x="828" y="91"/>
                  </a:cubicBezTo>
                  <a:cubicBezTo>
                    <a:pt x="828" y="46"/>
                    <a:pt x="782" y="16"/>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502886" y="3119192"/>
              <a:ext cx="524108" cy="450164"/>
            </a:xfrm>
            <a:custGeom>
              <a:avLst/>
              <a:gdLst/>
              <a:ahLst/>
              <a:cxnLst/>
              <a:rect l="l" t="t" r="r" b="b"/>
              <a:pathLst>
                <a:path w="19591" h="16827" extrusionOk="0">
                  <a:moveTo>
                    <a:pt x="7842" y="1"/>
                  </a:moveTo>
                  <a:cubicBezTo>
                    <a:pt x="7625" y="1"/>
                    <a:pt x="7539" y="156"/>
                    <a:pt x="7539" y="156"/>
                  </a:cubicBezTo>
                  <a:cubicBezTo>
                    <a:pt x="7539" y="156"/>
                    <a:pt x="7794" y="2488"/>
                    <a:pt x="7313" y="3285"/>
                  </a:cubicBezTo>
                  <a:cubicBezTo>
                    <a:pt x="6831" y="4082"/>
                    <a:pt x="5357" y="3767"/>
                    <a:pt x="3867" y="3977"/>
                  </a:cubicBezTo>
                  <a:cubicBezTo>
                    <a:pt x="2393" y="4188"/>
                    <a:pt x="2062" y="4805"/>
                    <a:pt x="1746" y="5948"/>
                  </a:cubicBezTo>
                  <a:cubicBezTo>
                    <a:pt x="1430" y="7092"/>
                    <a:pt x="1249" y="8145"/>
                    <a:pt x="1249" y="8145"/>
                  </a:cubicBezTo>
                  <a:cubicBezTo>
                    <a:pt x="1249" y="8145"/>
                    <a:pt x="1219" y="8807"/>
                    <a:pt x="602" y="10026"/>
                  </a:cubicBezTo>
                  <a:cubicBezTo>
                    <a:pt x="1" y="11244"/>
                    <a:pt x="16" y="13245"/>
                    <a:pt x="497" y="13953"/>
                  </a:cubicBezTo>
                  <a:cubicBezTo>
                    <a:pt x="671" y="14214"/>
                    <a:pt x="904" y="14363"/>
                    <a:pt x="1168" y="14363"/>
                  </a:cubicBezTo>
                  <a:cubicBezTo>
                    <a:pt x="1635" y="14363"/>
                    <a:pt x="2200" y="13898"/>
                    <a:pt x="2709" y="12764"/>
                  </a:cubicBezTo>
                  <a:cubicBezTo>
                    <a:pt x="3506" y="10988"/>
                    <a:pt x="3717" y="9980"/>
                    <a:pt x="3717" y="9980"/>
                  </a:cubicBezTo>
                  <a:cubicBezTo>
                    <a:pt x="3717" y="9980"/>
                    <a:pt x="3867" y="13561"/>
                    <a:pt x="3717" y="14675"/>
                  </a:cubicBezTo>
                  <a:cubicBezTo>
                    <a:pt x="3551" y="15788"/>
                    <a:pt x="3476" y="16616"/>
                    <a:pt x="3476" y="16616"/>
                  </a:cubicBezTo>
                  <a:lnTo>
                    <a:pt x="13015" y="16826"/>
                  </a:lnTo>
                  <a:cubicBezTo>
                    <a:pt x="13015" y="16826"/>
                    <a:pt x="13391" y="13817"/>
                    <a:pt x="13783" y="12282"/>
                  </a:cubicBezTo>
                  <a:cubicBezTo>
                    <a:pt x="14174" y="10748"/>
                    <a:pt x="14715" y="8220"/>
                    <a:pt x="14715" y="8220"/>
                  </a:cubicBezTo>
                  <a:cubicBezTo>
                    <a:pt x="14715" y="8220"/>
                    <a:pt x="17499" y="11545"/>
                    <a:pt x="17770" y="11756"/>
                  </a:cubicBezTo>
                  <a:cubicBezTo>
                    <a:pt x="17859" y="11830"/>
                    <a:pt x="18012" y="11872"/>
                    <a:pt x="18188" y="11872"/>
                  </a:cubicBezTo>
                  <a:cubicBezTo>
                    <a:pt x="18515" y="11872"/>
                    <a:pt x="18925" y="11726"/>
                    <a:pt x="19169" y="11365"/>
                  </a:cubicBezTo>
                  <a:cubicBezTo>
                    <a:pt x="19545" y="10793"/>
                    <a:pt x="19590" y="10116"/>
                    <a:pt x="19034" y="9228"/>
                  </a:cubicBezTo>
                  <a:cubicBezTo>
                    <a:pt x="18477" y="8355"/>
                    <a:pt x="17017" y="6715"/>
                    <a:pt x="16536" y="5888"/>
                  </a:cubicBezTo>
                  <a:cubicBezTo>
                    <a:pt x="16069" y="5060"/>
                    <a:pt x="15874" y="4609"/>
                    <a:pt x="14761" y="4293"/>
                  </a:cubicBezTo>
                  <a:cubicBezTo>
                    <a:pt x="14243" y="4146"/>
                    <a:pt x="13726" y="4120"/>
                    <a:pt x="13232" y="4120"/>
                  </a:cubicBezTo>
                  <a:cubicBezTo>
                    <a:pt x="12952" y="4120"/>
                    <a:pt x="12680" y="4128"/>
                    <a:pt x="12419" y="4128"/>
                  </a:cubicBezTo>
                  <a:cubicBezTo>
                    <a:pt x="12152" y="4128"/>
                    <a:pt x="11898" y="4119"/>
                    <a:pt x="11661" y="4082"/>
                  </a:cubicBezTo>
                  <a:cubicBezTo>
                    <a:pt x="10773" y="3947"/>
                    <a:pt x="10638" y="3977"/>
                    <a:pt x="10488" y="3285"/>
                  </a:cubicBezTo>
                  <a:cubicBezTo>
                    <a:pt x="10397" y="2864"/>
                    <a:pt x="10337" y="2427"/>
                    <a:pt x="10322" y="1976"/>
                  </a:cubicBezTo>
                  <a:cubicBezTo>
                    <a:pt x="10322" y="1976"/>
                    <a:pt x="8923" y="622"/>
                    <a:pt x="8336" y="201"/>
                  </a:cubicBezTo>
                  <a:cubicBezTo>
                    <a:pt x="8125" y="49"/>
                    <a:pt x="7963" y="1"/>
                    <a:pt x="784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500077" y="3116731"/>
              <a:ext cx="529325" cy="455033"/>
            </a:xfrm>
            <a:custGeom>
              <a:avLst/>
              <a:gdLst/>
              <a:ahLst/>
              <a:cxnLst/>
              <a:rect l="l" t="t" r="r" b="b"/>
              <a:pathLst>
                <a:path w="19786" h="17009" extrusionOk="0">
                  <a:moveTo>
                    <a:pt x="7869" y="172"/>
                  </a:moveTo>
                  <a:cubicBezTo>
                    <a:pt x="8050" y="172"/>
                    <a:pt x="8245" y="232"/>
                    <a:pt x="8381" y="368"/>
                  </a:cubicBezTo>
                  <a:cubicBezTo>
                    <a:pt x="8907" y="744"/>
                    <a:pt x="10126" y="1918"/>
                    <a:pt x="10322" y="2113"/>
                  </a:cubicBezTo>
                  <a:cubicBezTo>
                    <a:pt x="10337" y="2534"/>
                    <a:pt x="10397" y="2971"/>
                    <a:pt x="10487" y="3392"/>
                  </a:cubicBezTo>
                  <a:cubicBezTo>
                    <a:pt x="10653" y="4099"/>
                    <a:pt x="10818" y="4129"/>
                    <a:pt x="11570" y="4235"/>
                  </a:cubicBezTo>
                  <a:lnTo>
                    <a:pt x="11736" y="4250"/>
                  </a:lnTo>
                  <a:cubicBezTo>
                    <a:pt x="11997" y="4290"/>
                    <a:pt x="12251" y="4303"/>
                    <a:pt x="12507" y="4303"/>
                  </a:cubicBezTo>
                  <a:cubicBezTo>
                    <a:pt x="12635" y="4303"/>
                    <a:pt x="12764" y="4300"/>
                    <a:pt x="12895" y="4295"/>
                  </a:cubicBezTo>
                  <a:cubicBezTo>
                    <a:pt x="13019" y="4289"/>
                    <a:pt x="13144" y="4286"/>
                    <a:pt x="13270" y="4286"/>
                  </a:cubicBezTo>
                  <a:cubicBezTo>
                    <a:pt x="13795" y="4286"/>
                    <a:pt x="14325" y="4339"/>
                    <a:pt x="14835" y="4460"/>
                  </a:cubicBezTo>
                  <a:cubicBezTo>
                    <a:pt x="15828" y="4746"/>
                    <a:pt x="16054" y="5137"/>
                    <a:pt x="16460" y="5845"/>
                  </a:cubicBezTo>
                  <a:lnTo>
                    <a:pt x="16551" y="6010"/>
                  </a:lnTo>
                  <a:cubicBezTo>
                    <a:pt x="16957" y="6642"/>
                    <a:pt x="17393" y="7229"/>
                    <a:pt x="17875" y="7801"/>
                  </a:cubicBezTo>
                  <a:cubicBezTo>
                    <a:pt x="18326" y="8372"/>
                    <a:pt x="18792" y="8959"/>
                    <a:pt x="19048" y="9365"/>
                  </a:cubicBezTo>
                  <a:cubicBezTo>
                    <a:pt x="19545" y="10133"/>
                    <a:pt x="19590" y="10795"/>
                    <a:pt x="19184" y="11381"/>
                  </a:cubicBezTo>
                  <a:cubicBezTo>
                    <a:pt x="19018" y="11637"/>
                    <a:pt x="18747" y="11803"/>
                    <a:pt x="18446" y="11848"/>
                  </a:cubicBezTo>
                  <a:cubicBezTo>
                    <a:pt x="18391" y="11862"/>
                    <a:pt x="18333" y="11869"/>
                    <a:pt x="18276" y="11869"/>
                  </a:cubicBezTo>
                  <a:cubicBezTo>
                    <a:pt x="18149" y="11869"/>
                    <a:pt x="18024" y="11835"/>
                    <a:pt x="17920" y="11773"/>
                  </a:cubicBezTo>
                  <a:cubicBezTo>
                    <a:pt x="17709" y="11592"/>
                    <a:pt x="15648" y="9170"/>
                    <a:pt x="14881" y="8252"/>
                  </a:cubicBezTo>
                  <a:cubicBezTo>
                    <a:pt x="14859" y="8230"/>
                    <a:pt x="14837" y="8216"/>
                    <a:pt x="14809" y="8216"/>
                  </a:cubicBezTo>
                  <a:cubicBezTo>
                    <a:pt x="14798" y="8216"/>
                    <a:pt x="14787" y="8218"/>
                    <a:pt x="14775" y="8222"/>
                  </a:cubicBezTo>
                  <a:cubicBezTo>
                    <a:pt x="14745" y="8222"/>
                    <a:pt x="14715" y="8252"/>
                    <a:pt x="14715" y="8282"/>
                  </a:cubicBezTo>
                  <a:cubicBezTo>
                    <a:pt x="14700" y="8312"/>
                    <a:pt x="14173" y="10825"/>
                    <a:pt x="13782" y="12344"/>
                  </a:cubicBezTo>
                  <a:cubicBezTo>
                    <a:pt x="13436" y="13729"/>
                    <a:pt x="13090" y="16316"/>
                    <a:pt x="13030" y="16813"/>
                  </a:cubicBezTo>
                  <a:lnTo>
                    <a:pt x="3686" y="16602"/>
                  </a:lnTo>
                  <a:cubicBezTo>
                    <a:pt x="3717" y="16362"/>
                    <a:pt x="3792" y="15669"/>
                    <a:pt x="3897" y="14767"/>
                  </a:cubicBezTo>
                  <a:cubicBezTo>
                    <a:pt x="4063" y="13653"/>
                    <a:pt x="3897" y="10193"/>
                    <a:pt x="3897" y="10042"/>
                  </a:cubicBezTo>
                  <a:cubicBezTo>
                    <a:pt x="3897" y="9997"/>
                    <a:pt x="3867" y="9967"/>
                    <a:pt x="3822" y="9952"/>
                  </a:cubicBezTo>
                  <a:cubicBezTo>
                    <a:pt x="3777" y="9952"/>
                    <a:pt x="3732" y="9982"/>
                    <a:pt x="3717" y="10027"/>
                  </a:cubicBezTo>
                  <a:cubicBezTo>
                    <a:pt x="3476" y="10990"/>
                    <a:pt x="3130" y="11908"/>
                    <a:pt x="2708" y="12796"/>
                  </a:cubicBezTo>
                  <a:cubicBezTo>
                    <a:pt x="2287" y="13744"/>
                    <a:pt x="1776" y="14300"/>
                    <a:pt x="1309" y="14345"/>
                  </a:cubicBezTo>
                  <a:cubicBezTo>
                    <a:pt x="1297" y="14346"/>
                    <a:pt x="1286" y="14346"/>
                    <a:pt x="1274" y="14346"/>
                  </a:cubicBezTo>
                  <a:cubicBezTo>
                    <a:pt x="1030" y="14346"/>
                    <a:pt x="792" y="14200"/>
                    <a:pt x="677" y="13984"/>
                  </a:cubicBezTo>
                  <a:cubicBezTo>
                    <a:pt x="226" y="13307"/>
                    <a:pt x="166" y="11366"/>
                    <a:pt x="783" y="10148"/>
                  </a:cubicBezTo>
                  <a:cubicBezTo>
                    <a:pt x="1400" y="8914"/>
                    <a:pt x="1430" y="8252"/>
                    <a:pt x="1430" y="8237"/>
                  </a:cubicBezTo>
                  <a:cubicBezTo>
                    <a:pt x="1430" y="8222"/>
                    <a:pt x="1610" y="7184"/>
                    <a:pt x="1941" y="6040"/>
                  </a:cubicBezTo>
                  <a:cubicBezTo>
                    <a:pt x="2257" y="4897"/>
                    <a:pt x="2558" y="4340"/>
                    <a:pt x="3987" y="4144"/>
                  </a:cubicBezTo>
                  <a:cubicBezTo>
                    <a:pt x="4439" y="4084"/>
                    <a:pt x="4890" y="4054"/>
                    <a:pt x="5342" y="4039"/>
                  </a:cubicBezTo>
                  <a:cubicBezTo>
                    <a:pt x="6304" y="4009"/>
                    <a:pt x="7132" y="3994"/>
                    <a:pt x="7493" y="3392"/>
                  </a:cubicBezTo>
                  <a:cubicBezTo>
                    <a:pt x="7944" y="2625"/>
                    <a:pt x="7764" y="563"/>
                    <a:pt x="7734" y="248"/>
                  </a:cubicBezTo>
                  <a:cubicBezTo>
                    <a:pt x="7764" y="217"/>
                    <a:pt x="7824" y="187"/>
                    <a:pt x="7869" y="172"/>
                  </a:cubicBezTo>
                  <a:close/>
                  <a:moveTo>
                    <a:pt x="7943" y="0"/>
                  </a:moveTo>
                  <a:cubicBezTo>
                    <a:pt x="7909" y="0"/>
                    <a:pt x="7874" y="2"/>
                    <a:pt x="7839" y="7"/>
                  </a:cubicBezTo>
                  <a:cubicBezTo>
                    <a:pt x="7719" y="22"/>
                    <a:pt x="7628" y="97"/>
                    <a:pt x="7568" y="187"/>
                  </a:cubicBezTo>
                  <a:cubicBezTo>
                    <a:pt x="7553" y="202"/>
                    <a:pt x="7553" y="232"/>
                    <a:pt x="7553" y="248"/>
                  </a:cubicBezTo>
                  <a:cubicBezTo>
                    <a:pt x="7553" y="263"/>
                    <a:pt x="7794" y="2550"/>
                    <a:pt x="7343" y="3317"/>
                  </a:cubicBezTo>
                  <a:cubicBezTo>
                    <a:pt x="7042" y="3813"/>
                    <a:pt x="6259" y="3843"/>
                    <a:pt x="5357" y="3874"/>
                  </a:cubicBezTo>
                  <a:cubicBezTo>
                    <a:pt x="4890" y="3874"/>
                    <a:pt x="4424" y="3904"/>
                    <a:pt x="3972" y="3964"/>
                  </a:cubicBezTo>
                  <a:cubicBezTo>
                    <a:pt x="2377" y="4190"/>
                    <a:pt x="2092" y="4867"/>
                    <a:pt x="1761" y="5995"/>
                  </a:cubicBezTo>
                  <a:cubicBezTo>
                    <a:pt x="1445" y="7138"/>
                    <a:pt x="1249" y="8222"/>
                    <a:pt x="1249" y="8222"/>
                  </a:cubicBezTo>
                  <a:cubicBezTo>
                    <a:pt x="1249" y="8237"/>
                    <a:pt x="1219" y="8884"/>
                    <a:pt x="632" y="10072"/>
                  </a:cubicBezTo>
                  <a:cubicBezTo>
                    <a:pt x="0" y="11336"/>
                    <a:pt x="45" y="13382"/>
                    <a:pt x="527" y="14105"/>
                  </a:cubicBezTo>
                  <a:cubicBezTo>
                    <a:pt x="685" y="14379"/>
                    <a:pt x="982" y="14542"/>
                    <a:pt x="1298" y="14542"/>
                  </a:cubicBezTo>
                  <a:cubicBezTo>
                    <a:pt x="1312" y="14542"/>
                    <a:pt x="1325" y="14542"/>
                    <a:pt x="1339" y="14541"/>
                  </a:cubicBezTo>
                  <a:cubicBezTo>
                    <a:pt x="1881" y="14496"/>
                    <a:pt x="2438" y="13909"/>
                    <a:pt x="2889" y="12886"/>
                  </a:cubicBezTo>
                  <a:cubicBezTo>
                    <a:pt x="3220" y="12164"/>
                    <a:pt x="3506" y="11427"/>
                    <a:pt x="3747" y="10674"/>
                  </a:cubicBezTo>
                  <a:lnTo>
                    <a:pt x="3747" y="10674"/>
                  </a:lnTo>
                  <a:cubicBezTo>
                    <a:pt x="3792" y="11743"/>
                    <a:pt x="3837" y="13939"/>
                    <a:pt x="3732" y="14752"/>
                  </a:cubicBezTo>
                  <a:cubicBezTo>
                    <a:pt x="3566" y="15850"/>
                    <a:pt x="3491" y="16693"/>
                    <a:pt x="3491" y="16693"/>
                  </a:cubicBezTo>
                  <a:cubicBezTo>
                    <a:pt x="3491" y="16708"/>
                    <a:pt x="3491" y="16708"/>
                    <a:pt x="3491" y="16708"/>
                  </a:cubicBezTo>
                  <a:cubicBezTo>
                    <a:pt x="3491" y="16753"/>
                    <a:pt x="3521" y="16798"/>
                    <a:pt x="3581" y="16798"/>
                  </a:cubicBezTo>
                  <a:lnTo>
                    <a:pt x="13120" y="17009"/>
                  </a:lnTo>
                  <a:cubicBezTo>
                    <a:pt x="13165" y="17009"/>
                    <a:pt x="13210" y="16978"/>
                    <a:pt x="13210" y="16918"/>
                  </a:cubicBezTo>
                  <a:cubicBezTo>
                    <a:pt x="13210" y="16903"/>
                    <a:pt x="13587" y="13909"/>
                    <a:pt x="13978" y="12389"/>
                  </a:cubicBezTo>
                  <a:cubicBezTo>
                    <a:pt x="14309" y="11111"/>
                    <a:pt x="14730" y="9140"/>
                    <a:pt x="14866" y="8523"/>
                  </a:cubicBezTo>
                  <a:cubicBezTo>
                    <a:pt x="15422" y="9170"/>
                    <a:pt x="17574" y="11727"/>
                    <a:pt x="17814" y="11908"/>
                  </a:cubicBezTo>
                  <a:cubicBezTo>
                    <a:pt x="17953" y="12004"/>
                    <a:pt x="18114" y="12055"/>
                    <a:pt x="18282" y="12055"/>
                  </a:cubicBezTo>
                  <a:cubicBezTo>
                    <a:pt x="18351" y="12055"/>
                    <a:pt x="18421" y="12046"/>
                    <a:pt x="18492" y="12028"/>
                  </a:cubicBezTo>
                  <a:cubicBezTo>
                    <a:pt x="18838" y="11983"/>
                    <a:pt x="19154" y="11788"/>
                    <a:pt x="19349" y="11502"/>
                  </a:cubicBezTo>
                  <a:cubicBezTo>
                    <a:pt x="19785" y="10840"/>
                    <a:pt x="19740" y="10087"/>
                    <a:pt x="19229" y="9275"/>
                  </a:cubicBezTo>
                  <a:cubicBezTo>
                    <a:pt x="18958" y="8854"/>
                    <a:pt x="18492" y="8252"/>
                    <a:pt x="18025" y="7680"/>
                  </a:cubicBezTo>
                  <a:cubicBezTo>
                    <a:pt x="17559" y="7123"/>
                    <a:pt x="17122" y="6537"/>
                    <a:pt x="16731" y="5920"/>
                  </a:cubicBezTo>
                  <a:lnTo>
                    <a:pt x="16626" y="5754"/>
                  </a:lnTo>
                  <a:cubicBezTo>
                    <a:pt x="16205" y="5032"/>
                    <a:pt x="15964" y="4596"/>
                    <a:pt x="14896" y="4295"/>
                  </a:cubicBezTo>
                  <a:cubicBezTo>
                    <a:pt x="14387" y="4165"/>
                    <a:pt x="13860" y="4100"/>
                    <a:pt x="13337" y="4100"/>
                  </a:cubicBezTo>
                  <a:cubicBezTo>
                    <a:pt x="13194" y="4100"/>
                    <a:pt x="13051" y="4105"/>
                    <a:pt x="12910" y="4114"/>
                  </a:cubicBezTo>
                  <a:cubicBezTo>
                    <a:pt x="12816" y="4118"/>
                    <a:pt x="12721" y="4120"/>
                    <a:pt x="12625" y="4120"/>
                  </a:cubicBezTo>
                  <a:cubicBezTo>
                    <a:pt x="12340" y="4120"/>
                    <a:pt x="12052" y="4103"/>
                    <a:pt x="11781" y="4069"/>
                  </a:cubicBezTo>
                  <a:lnTo>
                    <a:pt x="11616" y="4054"/>
                  </a:lnTo>
                  <a:cubicBezTo>
                    <a:pt x="10893" y="3949"/>
                    <a:pt x="10818" y="3934"/>
                    <a:pt x="10683" y="3347"/>
                  </a:cubicBezTo>
                  <a:cubicBezTo>
                    <a:pt x="10593" y="2926"/>
                    <a:pt x="10532" y="2504"/>
                    <a:pt x="10532" y="2068"/>
                  </a:cubicBezTo>
                  <a:cubicBezTo>
                    <a:pt x="10532" y="2038"/>
                    <a:pt x="10517" y="2023"/>
                    <a:pt x="10502" y="1993"/>
                  </a:cubicBezTo>
                  <a:cubicBezTo>
                    <a:pt x="10442" y="1948"/>
                    <a:pt x="9073" y="639"/>
                    <a:pt x="8501" y="217"/>
                  </a:cubicBezTo>
                  <a:cubicBezTo>
                    <a:pt x="8347" y="76"/>
                    <a:pt x="8148" y="0"/>
                    <a:pt x="7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50030" y="3172056"/>
              <a:ext cx="29000" cy="32210"/>
            </a:xfrm>
            <a:custGeom>
              <a:avLst/>
              <a:gdLst/>
              <a:ahLst/>
              <a:cxnLst/>
              <a:rect l="l" t="t" r="r" b="b"/>
              <a:pathLst>
                <a:path w="1084" h="1204" extrusionOk="0">
                  <a:moveTo>
                    <a:pt x="1084" y="0"/>
                  </a:moveTo>
                  <a:lnTo>
                    <a:pt x="1" y="120"/>
                  </a:lnTo>
                  <a:lnTo>
                    <a:pt x="994" y="1204"/>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46820" y="3169622"/>
              <a:ext cx="34644" cy="37052"/>
            </a:xfrm>
            <a:custGeom>
              <a:avLst/>
              <a:gdLst/>
              <a:ahLst/>
              <a:cxnLst/>
              <a:rect l="l" t="t" r="r" b="b"/>
              <a:pathLst>
                <a:path w="1295" h="1385" extrusionOk="0">
                  <a:moveTo>
                    <a:pt x="1099" y="196"/>
                  </a:moveTo>
                  <a:lnTo>
                    <a:pt x="1038" y="1069"/>
                  </a:lnTo>
                  <a:lnTo>
                    <a:pt x="301" y="287"/>
                  </a:lnTo>
                  <a:lnTo>
                    <a:pt x="1099" y="196"/>
                  </a:lnTo>
                  <a:close/>
                  <a:moveTo>
                    <a:pt x="1189" y="1"/>
                  </a:moveTo>
                  <a:lnTo>
                    <a:pt x="91" y="121"/>
                  </a:lnTo>
                  <a:cubicBezTo>
                    <a:pt x="61" y="121"/>
                    <a:pt x="30" y="151"/>
                    <a:pt x="15" y="181"/>
                  </a:cubicBezTo>
                  <a:cubicBezTo>
                    <a:pt x="0" y="211"/>
                    <a:pt x="15" y="257"/>
                    <a:pt x="45" y="287"/>
                  </a:cubicBezTo>
                  <a:lnTo>
                    <a:pt x="1038" y="1355"/>
                  </a:lnTo>
                  <a:cubicBezTo>
                    <a:pt x="1054" y="1385"/>
                    <a:pt x="1084" y="1385"/>
                    <a:pt x="1114" y="1385"/>
                  </a:cubicBezTo>
                  <a:lnTo>
                    <a:pt x="1144" y="1385"/>
                  </a:lnTo>
                  <a:cubicBezTo>
                    <a:pt x="1174" y="1370"/>
                    <a:pt x="1204" y="1340"/>
                    <a:pt x="1204" y="1295"/>
                  </a:cubicBezTo>
                  <a:lnTo>
                    <a:pt x="1294" y="106"/>
                  </a:lnTo>
                  <a:cubicBezTo>
                    <a:pt x="1294" y="76"/>
                    <a:pt x="1294" y="46"/>
                    <a:pt x="1264" y="31"/>
                  </a:cubicBezTo>
                  <a:cubicBezTo>
                    <a:pt x="1249" y="16"/>
                    <a:pt x="1219"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496439" y="3389399"/>
              <a:ext cx="97031" cy="131997"/>
            </a:xfrm>
            <a:custGeom>
              <a:avLst/>
              <a:gdLst/>
              <a:ahLst/>
              <a:cxnLst/>
              <a:rect l="l" t="t" r="r" b="b"/>
              <a:pathLst>
                <a:path w="3627" h="4934" extrusionOk="0">
                  <a:moveTo>
                    <a:pt x="2092" y="1"/>
                  </a:moveTo>
                  <a:cubicBezTo>
                    <a:pt x="1761" y="557"/>
                    <a:pt x="1370" y="1084"/>
                    <a:pt x="934" y="1566"/>
                  </a:cubicBezTo>
                  <a:cubicBezTo>
                    <a:pt x="317" y="2213"/>
                    <a:pt x="1" y="3040"/>
                    <a:pt x="46" y="3552"/>
                  </a:cubicBezTo>
                  <a:cubicBezTo>
                    <a:pt x="102" y="4031"/>
                    <a:pt x="648" y="4933"/>
                    <a:pt x="1199" y="4933"/>
                  </a:cubicBezTo>
                  <a:cubicBezTo>
                    <a:pt x="1236" y="4933"/>
                    <a:pt x="1273" y="4929"/>
                    <a:pt x="1310" y="4921"/>
                  </a:cubicBezTo>
                  <a:cubicBezTo>
                    <a:pt x="1851" y="4800"/>
                    <a:pt x="2303" y="4454"/>
                    <a:pt x="2529" y="3958"/>
                  </a:cubicBezTo>
                  <a:cubicBezTo>
                    <a:pt x="2694" y="3552"/>
                    <a:pt x="3627" y="813"/>
                    <a:pt x="3627" y="813"/>
                  </a:cubicBezTo>
                  <a:lnTo>
                    <a:pt x="2092"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493630" y="3386830"/>
              <a:ext cx="102676" cy="137053"/>
            </a:xfrm>
            <a:custGeom>
              <a:avLst/>
              <a:gdLst/>
              <a:ahLst/>
              <a:cxnLst/>
              <a:rect l="l" t="t" r="r" b="b"/>
              <a:pathLst>
                <a:path w="3838" h="5123" extrusionOk="0">
                  <a:moveTo>
                    <a:pt x="2242" y="217"/>
                  </a:moveTo>
                  <a:lnTo>
                    <a:pt x="3612" y="954"/>
                  </a:lnTo>
                  <a:cubicBezTo>
                    <a:pt x="3461" y="1406"/>
                    <a:pt x="2679" y="3663"/>
                    <a:pt x="2543" y="4024"/>
                  </a:cubicBezTo>
                  <a:cubicBezTo>
                    <a:pt x="2318" y="4490"/>
                    <a:pt x="1896" y="4821"/>
                    <a:pt x="1400" y="4926"/>
                  </a:cubicBezTo>
                  <a:cubicBezTo>
                    <a:pt x="1366" y="4933"/>
                    <a:pt x="1332" y="4936"/>
                    <a:pt x="1299" y="4936"/>
                  </a:cubicBezTo>
                  <a:cubicBezTo>
                    <a:pt x="1169" y="4936"/>
                    <a:pt x="1044" y="4890"/>
                    <a:pt x="948" y="4806"/>
                  </a:cubicBezTo>
                  <a:cubicBezTo>
                    <a:pt x="587" y="4520"/>
                    <a:pt x="332" y="4099"/>
                    <a:pt x="241" y="3648"/>
                  </a:cubicBezTo>
                  <a:cubicBezTo>
                    <a:pt x="196" y="3181"/>
                    <a:pt x="482" y="2384"/>
                    <a:pt x="1114" y="1722"/>
                  </a:cubicBezTo>
                  <a:cubicBezTo>
                    <a:pt x="1535" y="1270"/>
                    <a:pt x="1911" y="759"/>
                    <a:pt x="2242" y="217"/>
                  </a:cubicBezTo>
                  <a:close/>
                  <a:moveTo>
                    <a:pt x="2209" y="1"/>
                  </a:moveTo>
                  <a:cubicBezTo>
                    <a:pt x="2176" y="1"/>
                    <a:pt x="2145" y="18"/>
                    <a:pt x="2122" y="52"/>
                  </a:cubicBezTo>
                  <a:cubicBezTo>
                    <a:pt x="1791" y="593"/>
                    <a:pt x="1415" y="1120"/>
                    <a:pt x="978" y="1586"/>
                  </a:cubicBezTo>
                  <a:cubicBezTo>
                    <a:pt x="392" y="2203"/>
                    <a:pt x="1" y="3076"/>
                    <a:pt x="61" y="3663"/>
                  </a:cubicBezTo>
                  <a:cubicBezTo>
                    <a:pt x="166" y="4174"/>
                    <a:pt x="437" y="4626"/>
                    <a:pt x="843" y="4957"/>
                  </a:cubicBezTo>
                  <a:cubicBezTo>
                    <a:pt x="978" y="5062"/>
                    <a:pt x="1144" y="5122"/>
                    <a:pt x="1310" y="5122"/>
                  </a:cubicBezTo>
                  <a:cubicBezTo>
                    <a:pt x="1355" y="5122"/>
                    <a:pt x="1400" y="5122"/>
                    <a:pt x="1445" y="5107"/>
                  </a:cubicBezTo>
                  <a:cubicBezTo>
                    <a:pt x="2002" y="4987"/>
                    <a:pt x="2483" y="4611"/>
                    <a:pt x="2724" y="4084"/>
                  </a:cubicBezTo>
                  <a:cubicBezTo>
                    <a:pt x="2889" y="3678"/>
                    <a:pt x="3792" y="1045"/>
                    <a:pt x="3822" y="939"/>
                  </a:cubicBezTo>
                  <a:cubicBezTo>
                    <a:pt x="3837" y="894"/>
                    <a:pt x="3822" y="849"/>
                    <a:pt x="3777" y="819"/>
                  </a:cubicBezTo>
                  <a:lnTo>
                    <a:pt x="2242" y="7"/>
                  </a:lnTo>
                  <a:cubicBezTo>
                    <a:pt x="2231" y="3"/>
                    <a:pt x="2220" y="1"/>
                    <a:pt x="2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663083" y="3237254"/>
              <a:ext cx="50348" cy="16132"/>
            </a:xfrm>
            <a:custGeom>
              <a:avLst/>
              <a:gdLst/>
              <a:ahLst/>
              <a:cxnLst/>
              <a:rect l="l" t="t" r="r" b="b"/>
              <a:pathLst>
                <a:path w="1882" h="603" extrusionOk="0">
                  <a:moveTo>
                    <a:pt x="136" y="0"/>
                  </a:moveTo>
                  <a:cubicBezTo>
                    <a:pt x="91" y="0"/>
                    <a:pt x="46" y="16"/>
                    <a:pt x="31" y="61"/>
                  </a:cubicBezTo>
                  <a:cubicBezTo>
                    <a:pt x="1" y="106"/>
                    <a:pt x="31" y="166"/>
                    <a:pt x="76" y="181"/>
                  </a:cubicBezTo>
                  <a:cubicBezTo>
                    <a:pt x="106" y="196"/>
                    <a:pt x="1159" y="572"/>
                    <a:pt x="1761" y="602"/>
                  </a:cubicBezTo>
                  <a:lnTo>
                    <a:pt x="1791" y="602"/>
                  </a:lnTo>
                  <a:cubicBezTo>
                    <a:pt x="1836" y="602"/>
                    <a:pt x="1882" y="557"/>
                    <a:pt x="1882" y="497"/>
                  </a:cubicBezTo>
                  <a:cubicBezTo>
                    <a:pt x="1882" y="452"/>
                    <a:pt x="1836" y="407"/>
                    <a:pt x="1791" y="407"/>
                  </a:cubicBezTo>
                  <a:cubicBezTo>
                    <a:pt x="1204" y="377"/>
                    <a:pt x="15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755675" y="3233936"/>
              <a:ext cx="55565" cy="16694"/>
            </a:xfrm>
            <a:custGeom>
              <a:avLst/>
              <a:gdLst/>
              <a:ahLst/>
              <a:cxnLst/>
              <a:rect l="l" t="t" r="r" b="b"/>
              <a:pathLst>
                <a:path w="2077" h="624" extrusionOk="0">
                  <a:moveTo>
                    <a:pt x="1972" y="0"/>
                  </a:moveTo>
                  <a:cubicBezTo>
                    <a:pt x="1962" y="0"/>
                    <a:pt x="1952" y="1"/>
                    <a:pt x="1941" y="4"/>
                  </a:cubicBezTo>
                  <a:cubicBezTo>
                    <a:pt x="1926" y="4"/>
                    <a:pt x="662" y="350"/>
                    <a:pt x="91" y="440"/>
                  </a:cubicBezTo>
                  <a:cubicBezTo>
                    <a:pt x="45" y="440"/>
                    <a:pt x="0" y="486"/>
                    <a:pt x="0" y="546"/>
                  </a:cubicBezTo>
                  <a:cubicBezTo>
                    <a:pt x="13" y="585"/>
                    <a:pt x="49" y="624"/>
                    <a:pt x="88" y="624"/>
                  </a:cubicBezTo>
                  <a:cubicBezTo>
                    <a:pt x="94" y="624"/>
                    <a:pt x="100" y="623"/>
                    <a:pt x="106" y="621"/>
                  </a:cubicBezTo>
                  <a:cubicBezTo>
                    <a:pt x="692" y="531"/>
                    <a:pt x="1941" y="200"/>
                    <a:pt x="1986" y="185"/>
                  </a:cubicBezTo>
                  <a:lnTo>
                    <a:pt x="2001" y="185"/>
                  </a:lnTo>
                  <a:cubicBezTo>
                    <a:pt x="2047" y="170"/>
                    <a:pt x="2077" y="124"/>
                    <a:pt x="2062" y="64"/>
                  </a:cubicBezTo>
                  <a:cubicBezTo>
                    <a:pt x="2049" y="27"/>
                    <a:pt x="2016" y="0"/>
                    <a:pt x="1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688445" y="3008862"/>
              <a:ext cx="163056" cy="178359"/>
            </a:xfrm>
            <a:custGeom>
              <a:avLst/>
              <a:gdLst/>
              <a:ahLst/>
              <a:cxnLst/>
              <a:rect l="l" t="t" r="r" b="b"/>
              <a:pathLst>
                <a:path w="6095" h="6667" extrusionOk="0">
                  <a:moveTo>
                    <a:pt x="4432" y="1"/>
                  </a:moveTo>
                  <a:cubicBezTo>
                    <a:pt x="4230" y="1"/>
                    <a:pt x="4035" y="75"/>
                    <a:pt x="3883" y="217"/>
                  </a:cubicBezTo>
                  <a:cubicBezTo>
                    <a:pt x="3476" y="563"/>
                    <a:pt x="3506" y="1391"/>
                    <a:pt x="2679" y="2549"/>
                  </a:cubicBezTo>
                  <a:cubicBezTo>
                    <a:pt x="1866" y="3708"/>
                    <a:pt x="1" y="4249"/>
                    <a:pt x="1" y="4249"/>
                  </a:cubicBezTo>
                  <a:lnTo>
                    <a:pt x="211" y="4355"/>
                  </a:lnTo>
                  <a:cubicBezTo>
                    <a:pt x="467" y="4430"/>
                    <a:pt x="708" y="4460"/>
                    <a:pt x="964" y="4460"/>
                  </a:cubicBezTo>
                  <a:cubicBezTo>
                    <a:pt x="964" y="4460"/>
                    <a:pt x="1265" y="5047"/>
                    <a:pt x="1445" y="5438"/>
                  </a:cubicBezTo>
                  <a:cubicBezTo>
                    <a:pt x="1626" y="5844"/>
                    <a:pt x="2724" y="6446"/>
                    <a:pt x="3386" y="6551"/>
                  </a:cubicBezTo>
                  <a:cubicBezTo>
                    <a:pt x="3722" y="6605"/>
                    <a:pt x="4051" y="6666"/>
                    <a:pt x="4328" y="6666"/>
                  </a:cubicBezTo>
                  <a:cubicBezTo>
                    <a:pt x="4597" y="6666"/>
                    <a:pt x="4818" y="6609"/>
                    <a:pt x="4951" y="6431"/>
                  </a:cubicBezTo>
                  <a:cubicBezTo>
                    <a:pt x="5222" y="6055"/>
                    <a:pt x="5523" y="4806"/>
                    <a:pt x="5523" y="4806"/>
                  </a:cubicBezTo>
                  <a:cubicBezTo>
                    <a:pt x="5523" y="4806"/>
                    <a:pt x="5944" y="4626"/>
                    <a:pt x="6019" y="4280"/>
                  </a:cubicBezTo>
                  <a:cubicBezTo>
                    <a:pt x="6094" y="3933"/>
                    <a:pt x="5628" y="3362"/>
                    <a:pt x="5628" y="3046"/>
                  </a:cubicBezTo>
                  <a:cubicBezTo>
                    <a:pt x="5628" y="2730"/>
                    <a:pt x="5884" y="2655"/>
                    <a:pt x="5703" y="1962"/>
                  </a:cubicBezTo>
                  <a:cubicBezTo>
                    <a:pt x="5507" y="1270"/>
                    <a:pt x="5176" y="623"/>
                    <a:pt x="4725" y="52"/>
                  </a:cubicBezTo>
                  <a:cubicBezTo>
                    <a:pt x="4628" y="18"/>
                    <a:pt x="4529" y="1"/>
                    <a:pt x="443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686438" y="3006294"/>
              <a:ext cx="167069" cy="183629"/>
            </a:xfrm>
            <a:custGeom>
              <a:avLst/>
              <a:gdLst/>
              <a:ahLst/>
              <a:cxnLst/>
              <a:rect l="l" t="t" r="r" b="b"/>
              <a:pathLst>
                <a:path w="6245" h="6864" extrusionOk="0">
                  <a:moveTo>
                    <a:pt x="4528" y="191"/>
                  </a:moveTo>
                  <a:cubicBezTo>
                    <a:pt x="4599" y="191"/>
                    <a:pt x="4671" y="201"/>
                    <a:pt x="4740" y="223"/>
                  </a:cubicBezTo>
                  <a:cubicBezTo>
                    <a:pt x="5176" y="780"/>
                    <a:pt x="5492" y="1412"/>
                    <a:pt x="5673" y="2089"/>
                  </a:cubicBezTo>
                  <a:cubicBezTo>
                    <a:pt x="5793" y="2510"/>
                    <a:pt x="5733" y="2675"/>
                    <a:pt x="5673" y="2841"/>
                  </a:cubicBezTo>
                  <a:cubicBezTo>
                    <a:pt x="5628" y="2931"/>
                    <a:pt x="5598" y="3036"/>
                    <a:pt x="5598" y="3142"/>
                  </a:cubicBezTo>
                  <a:cubicBezTo>
                    <a:pt x="5628" y="3352"/>
                    <a:pt x="5688" y="3533"/>
                    <a:pt x="5793" y="3714"/>
                  </a:cubicBezTo>
                  <a:cubicBezTo>
                    <a:pt x="5913" y="3939"/>
                    <a:pt x="6034" y="4180"/>
                    <a:pt x="6004" y="4345"/>
                  </a:cubicBezTo>
                  <a:cubicBezTo>
                    <a:pt x="5929" y="4646"/>
                    <a:pt x="5552" y="4812"/>
                    <a:pt x="5552" y="4812"/>
                  </a:cubicBezTo>
                  <a:cubicBezTo>
                    <a:pt x="5522" y="4827"/>
                    <a:pt x="5507" y="4842"/>
                    <a:pt x="5492" y="4872"/>
                  </a:cubicBezTo>
                  <a:cubicBezTo>
                    <a:pt x="5492" y="4887"/>
                    <a:pt x="5206" y="6106"/>
                    <a:pt x="4951" y="6467"/>
                  </a:cubicBezTo>
                  <a:cubicBezTo>
                    <a:pt x="4843" y="6620"/>
                    <a:pt x="4646" y="6672"/>
                    <a:pt x="4403" y="6672"/>
                  </a:cubicBezTo>
                  <a:cubicBezTo>
                    <a:pt x="4169" y="6672"/>
                    <a:pt x="3892" y="6624"/>
                    <a:pt x="3611" y="6572"/>
                  </a:cubicBezTo>
                  <a:lnTo>
                    <a:pt x="3476" y="6557"/>
                  </a:lnTo>
                  <a:cubicBezTo>
                    <a:pt x="2829" y="6452"/>
                    <a:pt x="1776" y="5865"/>
                    <a:pt x="1610" y="5489"/>
                  </a:cubicBezTo>
                  <a:cubicBezTo>
                    <a:pt x="1415" y="5098"/>
                    <a:pt x="1129" y="4511"/>
                    <a:pt x="1129" y="4511"/>
                  </a:cubicBezTo>
                  <a:cubicBezTo>
                    <a:pt x="1114" y="4481"/>
                    <a:pt x="1084" y="4466"/>
                    <a:pt x="1039" y="4466"/>
                  </a:cubicBezTo>
                  <a:cubicBezTo>
                    <a:pt x="813" y="4466"/>
                    <a:pt x="572" y="4436"/>
                    <a:pt x="347" y="4360"/>
                  </a:cubicBezTo>
                  <a:cubicBezTo>
                    <a:pt x="873" y="4180"/>
                    <a:pt x="2182" y="3653"/>
                    <a:pt x="2844" y="2690"/>
                  </a:cubicBezTo>
                  <a:cubicBezTo>
                    <a:pt x="3190" y="2209"/>
                    <a:pt x="3461" y="1667"/>
                    <a:pt x="3657" y="1096"/>
                  </a:cubicBezTo>
                  <a:cubicBezTo>
                    <a:pt x="3777" y="749"/>
                    <a:pt x="3867" y="524"/>
                    <a:pt x="4033" y="373"/>
                  </a:cubicBezTo>
                  <a:cubicBezTo>
                    <a:pt x="4172" y="255"/>
                    <a:pt x="4350" y="191"/>
                    <a:pt x="4528" y="191"/>
                  </a:cubicBezTo>
                  <a:close/>
                  <a:moveTo>
                    <a:pt x="4522" y="0"/>
                  </a:moveTo>
                  <a:cubicBezTo>
                    <a:pt x="4302" y="0"/>
                    <a:pt x="4086" y="84"/>
                    <a:pt x="3912" y="238"/>
                  </a:cubicBezTo>
                  <a:cubicBezTo>
                    <a:pt x="3717" y="403"/>
                    <a:pt x="3611" y="674"/>
                    <a:pt x="3491" y="1020"/>
                  </a:cubicBezTo>
                  <a:cubicBezTo>
                    <a:pt x="3295" y="1577"/>
                    <a:pt x="3040" y="2104"/>
                    <a:pt x="2694" y="2585"/>
                  </a:cubicBezTo>
                  <a:cubicBezTo>
                    <a:pt x="1911" y="3714"/>
                    <a:pt x="91" y="4255"/>
                    <a:pt x="61" y="4255"/>
                  </a:cubicBezTo>
                  <a:cubicBezTo>
                    <a:pt x="31" y="4255"/>
                    <a:pt x="0" y="4300"/>
                    <a:pt x="0" y="4330"/>
                  </a:cubicBezTo>
                  <a:cubicBezTo>
                    <a:pt x="0" y="4376"/>
                    <a:pt x="16" y="4406"/>
                    <a:pt x="46" y="4421"/>
                  </a:cubicBezTo>
                  <a:lnTo>
                    <a:pt x="256" y="4526"/>
                  </a:lnTo>
                  <a:cubicBezTo>
                    <a:pt x="497" y="4616"/>
                    <a:pt x="738" y="4646"/>
                    <a:pt x="993" y="4646"/>
                  </a:cubicBezTo>
                  <a:cubicBezTo>
                    <a:pt x="1069" y="4797"/>
                    <a:pt x="1294" y="5248"/>
                    <a:pt x="1445" y="5579"/>
                  </a:cubicBezTo>
                  <a:cubicBezTo>
                    <a:pt x="1656" y="6031"/>
                    <a:pt x="2784" y="6632"/>
                    <a:pt x="3446" y="6753"/>
                  </a:cubicBezTo>
                  <a:lnTo>
                    <a:pt x="3581" y="6768"/>
                  </a:lnTo>
                  <a:cubicBezTo>
                    <a:pt x="3852" y="6813"/>
                    <a:pt x="4123" y="6843"/>
                    <a:pt x="4394" y="6858"/>
                  </a:cubicBezTo>
                  <a:cubicBezTo>
                    <a:pt x="4426" y="6861"/>
                    <a:pt x="4458" y="6863"/>
                    <a:pt x="4489" y="6863"/>
                  </a:cubicBezTo>
                  <a:cubicBezTo>
                    <a:pt x="4736" y="6863"/>
                    <a:pt x="4956" y="6759"/>
                    <a:pt x="5116" y="6572"/>
                  </a:cubicBezTo>
                  <a:cubicBezTo>
                    <a:pt x="5372" y="6226"/>
                    <a:pt x="5628" y="5188"/>
                    <a:pt x="5673" y="4962"/>
                  </a:cubicBezTo>
                  <a:cubicBezTo>
                    <a:pt x="5929" y="4842"/>
                    <a:pt x="6109" y="4631"/>
                    <a:pt x="6199" y="4376"/>
                  </a:cubicBezTo>
                  <a:cubicBezTo>
                    <a:pt x="6244" y="4165"/>
                    <a:pt x="6109" y="3894"/>
                    <a:pt x="5974" y="3623"/>
                  </a:cubicBezTo>
                  <a:cubicBezTo>
                    <a:pt x="5883" y="3488"/>
                    <a:pt x="5823" y="3322"/>
                    <a:pt x="5793" y="3142"/>
                  </a:cubicBezTo>
                  <a:cubicBezTo>
                    <a:pt x="5793" y="3067"/>
                    <a:pt x="5823" y="2976"/>
                    <a:pt x="5853" y="2901"/>
                  </a:cubicBezTo>
                  <a:cubicBezTo>
                    <a:pt x="5974" y="2630"/>
                    <a:pt x="5974" y="2314"/>
                    <a:pt x="5868" y="2028"/>
                  </a:cubicBezTo>
                  <a:cubicBezTo>
                    <a:pt x="5673" y="1321"/>
                    <a:pt x="5327" y="659"/>
                    <a:pt x="4860" y="87"/>
                  </a:cubicBezTo>
                  <a:cubicBezTo>
                    <a:pt x="4860" y="72"/>
                    <a:pt x="4845" y="72"/>
                    <a:pt x="4830" y="57"/>
                  </a:cubicBezTo>
                  <a:cubicBezTo>
                    <a:pt x="4729" y="19"/>
                    <a:pt x="4625" y="0"/>
                    <a:pt x="4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789491" y="3060603"/>
              <a:ext cx="36651" cy="13323"/>
            </a:xfrm>
            <a:custGeom>
              <a:avLst/>
              <a:gdLst/>
              <a:ahLst/>
              <a:cxnLst/>
              <a:rect l="l" t="t" r="r" b="b"/>
              <a:pathLst>
                <a:path w="1370" h="498" extrusionOk="0">
                  <a:moveTo>
                    <a:pt x="745" y="0"/>
                  </a:moveTo>
                  <a:cubicBezTo>
                    <a:pt x="673" y="0"/>
                    <a:pt x="599" y="9"/>
                    <a:pt x="527" y="28"/>
                  </a:cubicBezTo>
                  <a:cubicBezTo>
                    <a:pt x="30" y="134"/>
                    <a:pt x="0" y="359"/>
                    <a:pt x="0" y="405"/>
                  </a:cubicBezTo>
                  <a:cubicBezTo>
                    <a:pt x="0" y="450"/>
                    <a:pt x="45" y="495"/>
                    <a:pt x="90" y="495"/>
                  </a:cubicBezTo>
                  <a:cubicBezTo>
                    <a:pt x="97" y="497"/>
                    <a:pt x="103" y="498"/>
                    <a:pt x="109" y="498"/>
                  </a:cubicBezTo>
                  <a:cubicBezTo>
                    <a:pt x="147" y="498"/>
                    <a:pt x="183" y="459"/>
                    <a:pt x="196" y="420"/>
                  </a:cubicBezTo>
                  <a:cubicBezTo>
                    <a:pt x="196" y="420"/>
                    <a:pt x="211" y="284"/>
                    <a:pt x="572" y="209"/>
                  </a:cubicBezTo>
                  <a:cubicBezTo>
                    <a:pt x="626" y="193"/>
                    <a:pt x="683" y="186"/>
                    <a:pt x="739" y="186"/>
                  </a:cubicBezTo>
                  <a:cubicBezTo>
                    <a:pt x="902" y="186"/>
                    <a:pt x="1066" y="248"/>
                    <a:pt x="1189" y="359"/>
                  </a:cubicBezTo>
                  <a:cubicBezTo>
                    <a:pt x="1205" y="384"/>
                    <a:pt x="1231" y="395"/>
                    <a:pt x="1258" y="395"/>
                  </a:cubicBezTo>
                  <a:cubicBezTo>
                    <a:pt x="1281" y="395"/>
                    <a:pt x="1304" y="388"/>
                    <a:pt x="1324" y="375"/>
                  </a:cubicBezTo>
                  <a:cubicBezTo>
                    <a:pt x="1354" y="344"/>
                    <a:pt x="1369" y="284"/>
                    <a:pt x="1324" y="239"/>
                  </a:cubicBezTo>
                  <a:cubicBezTo>
                    <a:pt x="1167" y="82"/>
                    <a:pt x="959" y="0"/>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5789892" y="3126255"/>
              <a:ext cx="34644" cy="30123"/>
            </a:xfrm>
            <a:custGeom>
              <a:avLst/>
              <a:gdLst/>
              <a:ahLst/>
              <a:cxnLst/>
              <a:rect l="l" t="t" r="r" b="b"/>
              <a:pathLst>
                <a:path w="1295" h="1126" extrusionOk="0">
                  <a:moveTo>
                    <a:pt x="301" y="253"/>
                  </a:moveTo>
                  <a:lnTo>
                    <a:pt x="301" y="253"/>
                  </a:lnTo>
                  <a:cubicBezTo>
                    <a:pt x="542" y="388"/>
                    <a:pt x="903" y="538"/>
                    <a:pt x="1068" y="614"/>
                  </a:cubicBezTo>
                  <a:cubicBezTo>
                    <a:pt x="948" y="809"/>
                    <a:pt x="753" y="930"/>
                    <a:pt x="527" y="930"/>
                  </a:cubicBezTo>
                  <a:cubicBezTo>
                    <a:pt x="516" y="932"/>
                    <a:pt x="506" y="934"/>
                    <a:pt x="495" y="934"/>
                  </a:cubicBezTo>
                  <a:cubicBezTo>
                    <a:pt x="446" y="934"/>
                    <a:pt x="401" y="907"/>
                    <a:pt x="376" y="869"/>
                  </a:cubicBezTo>
                  <a:cubicBezTo>
                    <a:pt x="256" y="749"/>
                    <a:pt x="271" y="433"/>
                    <a:pt x="301" y="253"/>
                  </a:cubicBezTo>
                  <a:close/>
                  <a:moveTo>
                    <a:pt x="241" y="1"/>
                  </a:moveTo>
                  <a:cubicBezTo>
                    <a:pt x="226" y="1"/>
                    <a:pt x="211" y="4"/>
                    <a:pt x="196" y="12"/>
                  </a:cubicBezTo>
                  <a:cubicBezTo>
                    <a:pt x="166" y="27"/>
                    <a:pt x="151" y="42"/>
                    <a:pt x="151" y="72"/>
                  </a:cubicBezTo>
                  <a:cubicBezTo>
                    <a:pt x="136" y="147"/>
                    <a:pt x="0" y="734"/>
                    <a:pt x="226" y="990"/>
                  </a:cubicBezTo>
                  <a:cubicBezTo>
                    <a:pt x="301" y="1080"/>
                    <a:pt x="406" y="1125"/>
                    <a:pt x="512" y="1125"/>
                  </a:cubicBezTo>
                  <a:lnTo>
                    <a:pt x="527" y="1110"/>
                  </a:lnTo>
                  <a:cubicBezTo>
                    <a:pt x="858" y="1110"/>
                    <a:pt x="1144" y="900"/>
                    <a:pt x="1279" y="599"/>
                  </a:cubicBezTo>
                  <a:cubicBezTo>
                    <a:pt x="1294" y="554"/>
                    <a:pt x="1279" y="508"/>
                    <a:pt x="1234" y="478"/>
                  </a:cubicBezTo>
                  <a:cubicBezTo>
                    <a:pt x="903" y="343"/>
                    <a:pt x="587" y="177"/>
                    <a:pt x="286" y="12"/>
                  </a:cubicBezTo>
                  <a:cubicBezTo>
                    <a:pt x="271" y="4"/>
                    <a:pt x="25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5805596" y="3079865"/>
              <a:ext cx="7651" cy="17737"/>
            </a:xfrm>
            <a:custGeom>
              <a:avLst/>
              <a:gdLst/>
              <a:ahLst/>
              <a:cxnLst/>
              <a:rect l="l" t="t" r="r" b="b"/>
              <a:pathLst>
                <a:path w="286" h="663" extrusionOk="0">
                  <a:moveTo>
                    <a:pt x="135" y="1"/>
                  </a:moveTo>
                  <a:cubicBezTo>
                    <a:pt x="60" y="1"/>
                    <a:pt x="0" y="151"/>
                    <a:pt x="0" y="332"/>
                  </a:cubicBezTo>
                  <a:cubicBezTo>
                    <a:pt x="0" y="512"/>
                    <a:pt x="60" y="663"/>
                    <a:pt x="135" y="663"/>
                  </a:cubicBezTo>
                  <a:cubicBezTo>
                    <a:pt x="226" y="663"/>
                    <a:pt x="286" y="512"/>
                    <a:pt x="286" y="332"/>
                  </a:cubicBezTo>
                  <a:cubicBezTo>
                    <a:pt x="286" y="151"/>
                    <a:pt x="22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5643366" y="3418399"/>
              <a:ext cx="383631" cy="257814"/>
            </a:xfrm>
            <a:custGeom>
              <a:avLst/>
              <a:gdLst/>
              <a:ahLst/>
              <a:cxnLst/>
              <a:rect l="l" t="t" r="r" b="b"/>
              <a:pathLst>
                <a:path w="14340" h="9637" extrusionOk="0">
                  <a:moveTo>
                    <a:pt x="1370" y="0"/>
                  </a:moveTo>
                  <a:lnTo>
                    <a:pt x="512" y="1505"/>
                  </a:lnTo>
                  <a:lnTo>
                    <a:pt x="512" y="1535"/>
                  </a:lnTo>
                  <a:cubicBezTo>
                    <a:pt x="1" y="2453"/>
                    <a:pt x="347" y="3701"/>
                    <a:pt x="1129" y="4408"/>
                  </a:cubicBezTo>
                  <a:cubicBezTo>
                    <a:pt x="2303" y="5492"/>
                    <a:pt x="4168" y="5326"/>
                    <a:pt x="5477" y="6229"/>
                  </a:cubicBezTo>
                  <a:cubicBezTo>
                    <a:pt x="6952" y="7252"/>
                    <a:pt x="6545" y="8381"/>
                    <a:pt x="8712" y="9253"/>
                  </a:cubicBezTo>
                  <a:cubicBezTo>
                    <a:pt x="9394" y="9523"/>
                    <a:pt x="10075" y="9637"/>
                    <a:pt x="10706" y="9637"/>
                  </a:cubicBezTo>
                  <a:cubicBezTo>
                    <a:pt x="12078" y="9637"/>
                    <a:pt x="13215" y="9100"/>
                    <a:pt x="13617" y="8471"/>
                  </a:cubicBezTo>
                  <a:cubicBezTo>
                    <a:pt x="13692" y="8366"/>
                    <a:pt x="13752" y="8245"/>
                    <a:pt x="13813" y="8125"/>
                  </a:cubicBezTo>
                  <a:lnTo>
                    <a:pt x="14339" y="7102"/>
                  </a:lnTo>
                  <a:lnTo>
                    <a:pt x="14008" y="6771"/>
                  </a:lnTo>
                  <a:cubicBezTo>
                    <a:pt x="13858" y="5371"/>
                    <a:pt x="12744" y="4017"/>
                    <a:pt x="11465" y="3506"/>
                  </a:cubicBezTo>
                  <a:cubicBezTo>
                    <a:pt x="11360" y="3476"/>
                    <a:pt x="11255" y="3446"/>
                    <a:pt x="11150" y="3415"/>
                  </a:cubicBezTo>
                  <a:cubicBezTo>
                    <a:pt x="10663" y="3283"/>
                    <a:pt x="10158" y="3272"/>
                    <a:pt x="9652" y="3272"/>
                  </a:cubicBezTo>
                  <a:cubicBezTo>
                    <a:pt x="9555" y="3272"/>
                    <a:pt x="9459" y="3273"/>
                    <a:pt x="9363" y="3273"/>
                  </a:cubicBezTo>
                  <a:cubicBezTo>
                    <a:pt x="8761" y="3273"/>
                    <a:pt x="8163" y="3257"/>
                    <a:pt x="7599" y="3039"/>
                  </a:cubicBezTo>
                  <a:cubicBezTo>
                    <a:pt x="7042" y="2814"/>
                    <a:pt x="6606" y="2407"/>
                    <a:pt x="6154" y="2046"/>
                  </a:cubicBezTo>
                  <a:cubicBezTo>
                    <a:pt x="5432" y="1429"/>
                    <a:pt x="4635" y="948"/>
                    <a:pt x="3762" y="587"/>
                  </a:cubicBezTo>
                  <a:cubicBezTo>
                    <a:pt x="3376" y="450"/>
                    <a:pt x="2988" y="375"/>
                    <a:pt x="2611" y="375"/>
                  </a:cubicBezTo>
                  <a:cubicBezTo>
                    <a:pt x="2121" y="375"/>
                    <a:pt x="1651" y="502"/>
                    <a:pt x="1234" y="782"/>
                  </a:cubicBezTo>
                  <a:lnTo>
                    <a:pt x="13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641761" y="3415831"/>
              <a:ext cx="388446" cy="263004"/>
            </a:xfrm>
            <a:custGeom>
              <a:avLst/>
              <a:gdLst/>
              <a:ahLst/>
              <a:cxnLst/>
              <a:rect l="l" t="t" r="r" b="b"/>
              <a:pathLst>
                <a:path w="14520" h="9831" extrusionOk="0">
                  <a:moveTo>
                    <a:pt x="2651" y="569"/>
                  </a:moveTo>
                  <a:cubicBezTo>
                    <a:pt x="3008" y="569"/>
                    <a:pt x="3386" y="638"/>
                    <a:pt x="3777" y="773"/>
                  </a:cubicBezTo>
                  <a:cubicBezTo>
                    <a:pt x="4650" y="1134"/>
                    <a:pt x="5447" y="1616"/>
                    <a:pt x="6154" y="2218"/>
                  </a:cubicBezTo>
                  <a:lnTo>
                    <a:pt x="6320" y="2353"/>
                  </a:lnTo>
                  <a:cubicBezTo>
                    <a:pt x="6711" y="2699"/>
                    <a:pt x="7147" y="3000"/>
                    <a:pt x="7629" y="3226"/>
                  </a:cubicBezTo>
                  <a:cubicBezTo>
                    <a:pt x="8261" y="3466"/>
                    <a:pt x="8923" y="3466"/>
                    <a:pt x="9570" y="3466"/>
                  </a:cubicBezTo>
                  <a:cubicBezTo>
                    <a:pt x="9680" y="3460"/>
                    <a:pt x="9791" y="3457"/>
                    <a:pt x="9901" y="3457"/>
                  </a:cubicBezTo>
                  <a:cubicBezTo>
                    <a:pt x="10332" y="3457"/>
                    <a:pt x="10760" y="3503"/>
                    <a:pt x="11179" y="3587"/>
                  </a:cubicBezTo>
                  <a:cubicBezTo>
                    <a:pt x="11285" y="3617"/>
                    <a:pt x="11390" y="3662"/>
                    <a:pt x="11495" y="3692"/>
                  </a:cubicBezTo>
                  <a:cubicBezTo>
                    <a:pt x="12774" y="4189"/>
                    <a:pt x="13843" y="5558"/>
                    <a:pt x="13978" y="6882"/>
                  </a:cubicBezTo>
                  <a:cubicBezTo>
                    <a:pt x="13978" y="6897"/>
                    <a:pt x="13993" y="6912"/>
                    <a:pt x="14008" y="6927"/>
                  </a:cubicBezTo>
                  <a:lnTo>
                    <a:pt x="14294" y="7213"/>
                  </a:lnTo>
                  <a:lnTo>
                    <a:pt x="13782" y="8176"/>
                  </a:lnTo>
                  <a:cubicBezTo>
                    <a:pt x="13722" y="8296"/>
                    <a:pt x="13662" y="8401"/>
                    <a:pt x="13602" y="8507"/>
                  </a:cubicBezTo>
                  <a:cubicBezTo>
                    <a:pt x="13221" y="9114"/>
                    <a:pt x="12116" y="9643"/>
                    <a:pt x="10772" y="9643"/>
                  </a:cubicBezTo>
                  <a:cubicBezTo>
                    <a:pt x="10150" y="9643"/>
                    <a:pt x="9478" y="9530"/>
                    <a:pt x="8802" y="9259"/>
                  </a:cubicBezTo>
                  <a:cubicBezTo>
                    <a:pt x="7568" y="8762"/>
                    <a:pt x="7192" y="8191"/>
                    <a:pt x="6801" y="7574"/>
                  </a:cubicBezTo>
                  <a:cubicBezTo>
                    <a:pt x="6500" y="7047"/>
                    <a:pt x="6094" y="6596"/>
                    <a:pt x="5597" y="6250"/>
                  </a:cubicBezTo>
                  <a:cubicBezTo>
                    <a:pt x="4981" y="5813"/>
                    <a:pt x="4243" y="5618"/>
                    <a:pt x="3521" y="5437"/>
                  </a:cubicBezTo>
                  <a:cubicBezTo>
                    <a:pt x="2679" y="5212"/>
                    <a:pt x="1866" y="5001"/>
                    <a:pt x="1249" y="4429"/>
                  </a:cubicBezTo>
                  <a:cubicBezTo>
                    <a:pt x="467" y="3707"/>
                    <a:pt x="196" y="2488"/>
                    <a:pt x="662" y="1661"/>
                  </a:cubicBezTo>
                  <a:cubicBezTo>
                    <a:pt x="662" y="1646"/>
                    <a:pt x="662" y="1631"/>
                    <a:pt x="662" y="1616"/>
                  </a:cubicBezTo>
                  <a:lnTo>
                    <a:pt x="1234" y="608"/>
                  </a:lnTo>
                  <a:lnTo>
                    <a:pt x="1189" y="848"/>
                  </a:lnTo>
                  <a:cubicBezTo>
                    <a:pt x="1189" y="894"/>
                    <a:pt x="1204" y="924"/>
                    <a:pt x="1234" y="954"/>
                  </a:cubicBezTo>
                  <a:cubicBezTo>
                    <a:pt x="1249" y="961"/>
                    <a:pt x="1268" y="965"/>
                    <a:pt x="1287" y="965"/>
                  </a:cubicBezTo>
                  <a:cubicBezTo>
                    <a:pt x="1306" y="965"/>
                    <a:pt x="1324" y="961"/>
                    <a:pt x="1339" y="954"/>
                  </a:cubicBezTo>
                  <a:cubicBezTo>
                    <a:pt x="1728" y="695"/>
                    <a:pt x="2171" y="569"/>
                    <a:pt x="2651" y="569"/>
                  </a:cubicBezTo>
                  <a:close/>
                  <a:moveTo>
                    <a:pt x="1426" y="0"/>
                  </a:moveTo>
                  <a:cubicBezTo>
                    <a:pt x="1394" y="0"/>
                    <a:pt x="1366" y="17"/>
                    <a:pt x="1355" y="51"/>
                  </a:cubicBezTo>
                  <a:lnTo>
                    <a:pt x="482" y="1556"/>
                  </a:lnTo>
                  <a:cubicBezTo>
                    <a:pt x="482" y="1571"/>
                    <a:pt x="482" y="1586"/>
                    <a:pt x="482" y="1601"/>
                  </a:cubicBezTo>
                  <a:cubicBezTo>
                    <a:pt x="0" y="2518"/>
                    <a:pt x="271" y="3782"/>
                    <a:pt x="1129" y="4580"/>
                  </a:cubicBezTo>
                  <a:cubicBezTo>
                    <a:pt x="1776" y="5167"/>
                    <a:pt x="2633" y="5392"/>
                    <a:pt x="3476" y="5618"/>
                  </a:cubicBezTo>
                  <a:cubicBezTo>
                    <a:pt x="4168" y="5798"/>
                    <a:pt x="4905" y="5994"/>
                    <a:pt x="5492" y="6400"/>
                  </a:cubicBezTo>
                  <a:cubicBezTo>
                    <a:pt x="5959" y="6746"/>
                    <a:pt x="6365" y="7183"/>
                    <a:pt x="6651" y="7679"/>
                  </a:cubicBezTo>
                  <a:cubicBezTo>
                    <a:pt x="7042" y="8281"/>
                    <a:pt x="7448" y="8913"/>
                    <a:pt x="8742" y="9424"/>
                  </a:cubicBezTo>
                  <a:cubicBezTo>
                    <a:pt x="9389" y="9695"/>
                    <a:pt x="10081" y="9831"/>
                    <a:pt x="10773" y="9831"/>
                  </a:cubicBezTo>
                  <a:cubicBezTo>
                    <a:pt x="12187" y="9831"/>
                    <a:pt x="13346" y="9259"/>
                    <a:pt x="13767" y="8612"/>
                  </a:cubicBezTo>
                  <a:cubicBezTo>
                    <a:pt x="13843" y="8492"/>
                    <a:pt x="13903" y="8371"/>
                    <a:pt x="13948" y="8251"/>
                  </a:cubicBezTo>
                  <a:lnTo>
                    <a:pt x="14489" y="7243"/>
                  </a:lnTo>
                  <a:cubicBezTo>
                    <a:pt x="14520" y="7198"/>
                    <a:pt x="14505" y="7153"/>
                    <a:pt x="14474" y="7122"/>
                  </a:cubicBezTo>
                  <a:lnTo>
                    <a:pt x="14158" y="6822"/>
                  </a:lnTo>
                  <a:cubicBezTo>
                    <a:pt x="14008" y="5452"/>
                    <a:pt x="12895" y="4038"/>
                    <a:pt x="11571" y="3527"/>
                  </a:cubicBezTo>
                  <a:cubicBezTo>
                    <a:pt x="11465" y="3481"/>
                    <a:pt x="11345" y="3451"/>
                    <a:pt x="11240" y="3421"/>
                  </a:cubicBezTo>
                  <a:cubicBezTo>
                    <a:pt x="10791" y="3321"/>
                    <a:pt x="10332" y="3263"/>
                    <a:pt x="9871" y="3263"/>
                  </a:cubicBezTo>
                  <a:cubicBezTo>
                    <a:pt x="9776" y="3263"/>
                    <a:pt x="9680" y="3266"/>
                    <a:pt x="9585" y="3271"/>
                  </a:cubicBezTo>
                  <a:cubicBezTo>
                    <a:pt x="8907" y="3271"/>
                    <a:pt x="8291" y="3271"/>
                    <a:pt x="7704" y="3045"/>
                  </a:cubicBezTo>
                  <a:cubicBezTo>
                    <a:pt x="7237" y="2834"/>
                    <a:pt x="6816" y="2549"/>
                    <a:pt x="6440" y="2202"/>
                  </a:cubicBezTo>
                  <a:lnTo>
                    <a:pt x="6274" y="2067"/>
                  </a:lnTo>
                  <a:cubicBezTo>
                    <a:pt x="5552" y="1450"/>
                    <a:pt x="4725" y="954"/>
                    <a:pt x="3852" y="608"/>
                  </a:cubicBezTo>
                  <a:cubicBezTo>
                    <a:pt x="3434" y="454"/>
                    <a:pt x="3033" y="379"/>
                    <a:pt x="2652" y="379"/>
                  </a:cubicBezTo>
                  <a:cubicBezTo>
                    <a:pt x="2209" y="379"/>
                    <a:pt x="1795" y="481"/>
                    <a:pt x="1415" y="683"/>
                  </a:cubicBezTo>
                  <a:lnTo>
                    <a:pt x="1520" y="111"/>
                  </a:lnTo>
                  <a:cubicBezTo>
                    <a:pt x="1535" y="66"/>
                    <a:pt x="1505" y="21"/>
                    <a:pt x="1460" y="6"/>
                  </a:cubicBezTo>
                  <a:cubicBezTo>
                    <a:pt x="1449" y="2"/>
                    <a:pt x="1437"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5659873" y="3391940"/>
              <a:ext cx="398104" cy="247648"/>
            </a:xfrm>
            <a:custGeom>
              <a:avLst/>
              <a:gdLst/>
              <a:ahLst/>
              <a:cxnLst/>
              <a:rect l="l" t="t" r="r" b="b"/>
              <a:pathLst>
                <a:path w="14881" h="9257" extrusionOk="0">
                  <a:moveTo>
                    <a:pt x="2696" y="0"/>
                  </a:moveTo>
                  <a:cubicBezTo>
                    <a:pt x="2076" y="0"/>
                    <a:pt x="1486" y="203"/>
                    <a:pt x="993" y="658"/>
                  </a:cubicBezTo>
                  <a:cubicBezTo>
                    <a:pt x="0" y="1576"/>
                    <a:pt x="301" y="3171"/>
                    <a:pt x="1234" y="4028"/>
                  </a:cubicBezTo>
                  <a:cubicBezTo>
                    <a:pt x="2408" y="5112"/>
                    <a:pt x="4288" y="4946"/>
                    <a:pt x="5597" y="5849"/>
                  </a:cubicBezTo>
                  <a:cubicBezTo>
                    <a:pt x="7072" y="6872"/>
                    <a:pt x="6666" y="8000"/>
                    <a:pt x="8817" y="8873"/>
                  </a:cubicBezTo>
                  <a:cubicBezTo>
                    <a:pt x="9499" y="9143"/>
                    <a:pt x="10182" y="9257"/>
                    <a:pt x="10814" y="9257"/>
                  </a:cubicBezTo>
                  <a:cubicBezTo>
                    <a:pt x="12190" y="9257"/>
                    <a:pt x="13330" y="8720"/>
                    <a:pt x="13722" y="8091"/>
                  </a:cubicBezTo>
                  <a:cubicBezTo>
                    <a:pt x="14881" y="6285"/>
                    <a:pt x="13391" y="3848"/>
                    <a:pt x="11571" y="3141"/>
                  </a:cubicBezTo>
                  <a:cubicBezTo>
                    <a:pt x="11465" y="3095"/>
                    <a:pt x="11360" y="3065"/>
                    <a:pt x="11255" y="3035"/>
                  </a:cubicBezTo>
                  <a:cubicBezTo>
                    <a:pt x="10768" y="2903"/>
                    <a:pt x="10263" y="2892"/>
                    <a:pt x="9757" y="2892"/>
                  </a:cubicBezTo>
                  <a:cubicBezTo>
                    <a:pt x="9661" y="2892"/>
                    <a:pt x="9564" y="2892"/>
                    <a:pt x="9468" y="2892"/>
                  </a:cubicBezTo>
                  <a:cubicBezTo>
                    <a:pt x="8866" y="2892"/>
                    <a:pt x="8268" y="2877"/>
                    <a:pt x="7704" y="2659"/>
                  </a:cubicBezTo>
                  <a:cubicBezTo>
                    <a:pt x="7147" y="2433"/>
                    <a:pt x="6711" y="2042"/>
                    <a:pt x="6259" y="1666"/>
                  </a:cubicBezTo>
                  <a:cubicBezTo>
                    <a:pt x="5552" y="1064"/>
                    <a:pt x="4740" y="568"/>
                    <a:pt x="3867" y="222"/>
                  </a:cubicBezTo>
                  <a:cubicBezTo>
                    <a:pt x="3476" y="78"/>
                    <a:pt x="3080" y="0"/>
                    <a:pt x="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5667123" y="3389746"/>
              <a:ext cx="376782" cy="252463"/>
            </a:xfrm>
            <a:custGeom>
              <a:avLst/>
              <a:gdLst/>
              <a:ahLst/>
              <a:cxnLst/>
              <a:rect l="l" t="t" r="r" b="b"/>
              <a:pathLst>
                <a:path w="14084" h="9437" extrusionOk="0">
                  <a:moveTo>
                    <a:pt x="2438" y="183"/>
                  </a:moveTo>
                  <a:cubicBezTo>
                    <a:pt x="2814" y="183"/>
                    <a:pt x="3190" y="259"/>
                    <a:pt x="3551" y="394"/>
                  </a:cubicBezTo>
                  <a:cubicBezTo>
                    <a:pt x="4424" y="740"/>
                    <a:pt x="5221" y="1222"/>
                    <a:pt x="5928" y="1823"/>
                  </a:cubicBezTo>
                  <a:lnTo>
                    <a:pt x="6079" y="1959"/>
                  </a:lnTo>
                  <a:cubicBezTo>
                    <a:pt x="6470" y="2320"/>
                    <a:pt x="6921" y="2606"/>
                    <a:pt x="7403" y="2831"/>
                  </a:cubicBezTo>
                  <a:cubicBezTo>
                    <a:pt x="8035" y="3072"/>
                    <a:pt x="8697" y="3072"/>
                    <a:pt x="9344" y="3072"/>
                  </a:cubicBezTo>
                  <a:cubicBezTo>
                    <a:pt x="9452" y="3066"/>
                    <a:pt x="9560" y="3063"/>
                    <a:pt x="9669" y="3063"/>
                  </a:cubicBezTo>
                  <a:cubicBezTo>
                    <a:pt x="10101" y="3063"/>
                    <a:pt x="10532" y="3111"/>
                    <a:pt x="10954" y="3208"/>
                  </a:cubicBezTo>
                  <a:cubicBezTo>
                    <a:pt x="11059" y="3238"/>
                    <a:pt x="11164" y="3268"/>
                    <a:pt x="11270" y="3313"/>
                  </a:cubicBezTo>
                  <a:cubicBezTo>
                    <a:pt x="12368" y="3779"/>
                    <a:pt x="13210" y="4682"/>
                    <a:pt x="13602" y="5811"/>
                  </a:cubicBezTo>
                  <a:cubicBezTo>
                    <a:pt x="13888" y="6578"/>
                    <a:pt x="13797" y="7420"/>
                    <a:pt x="13376" y="8128"/>
                  </a:cubicBezTo>
                  <a:cubicBezTo>
                    <a:pt x="12997" y="8732"/>
                    <a:pt x="11899" y="9253"/>
                    <a:pt x="10563" y="9253"/>
                  </a:cubicBezTo>
                  <a:cubicBezTo>
                    <a:pt x="9937" y="9253"/>
                    <a:pt x="9258" y="9138"/>
                    <a:pt x="8576" y="8865"/>
                  </a:cubicBezTo>
                  <a:cubicBezTo>
                    <a:pt x="7343" y="8368"/>
                    <a:pt x="6982" y="7797"/>
                    <a:pt x="6575" y="7195"/>
                  </a:cubicBezTo>
                  <a:cubicBezTo>
                    <a:pt x="6274" y="6668"/>
                    <a:pt x="5868" y="6202"/>
                    <a:pt x="5372" y="5856"/>
                  </a:cubicBezTo>
                  <a:cubicBezTo>
                    <a:pt x="4755" y="5419"/>
                    <a:pt x="4017" y="5239"/>
                    <a:pt x="3295" y="5043"/>
                  </a:cubicBezTo>
                  <a:cubicBezTo>
                    <a:pt x="2453" y="4817"/>
                    <a:pt x="1640" y="4607"/>
                    <a:pt x="1023" y="4050"/>
                  </a:cubicBezTo>
                  <a:cubicBezTo>
                    <a:pt x="512" y="3569"/>
                    <a:pt x="211" y="2892"/>
                    <a:pt x="196" y="2200"/>
                  </a:cubicBezTo>
                  <a:cubicBezTo>
                    <a:pt x="196" y="1673"/>
                    <a:pt x="407" y="1176"/>
                    <a:pt x="783" y="815"/>
                  </a:cubicBezTo>
                  <a:cubicBezTo>
                    <a:pt x="1234" y="409"/>
                    <a:pt x="1821" y="183"/>
                    <a:pt x="2438" y="183"/>
                  </a:cubicBezTo>
                  <a:close/>
                  <a:moveTo>
                    <a:pt x="2428" y="0"/>
                  </a:moveTo>
                  <a:cubicBezTo>
                    <a:pt x="1757" y="0"/>
                    <a:pt x="1152" y="234"/>
                    <a:pt x="662" y="695"/>
                  </a:cubicBezTo>
                  <a:cubicBezTo>
                    <a:pt x="241" y="1071"/>
                    <a:pt x="0" y="1628"/>
                    <a:pt x="15" y="2200"/>
                  </a:cubicBezTo>
                  <a:cubicBezTo>
                    <a:pt x="30" y="2952"/>
                    <a:pt x="346" y="3659"/>
                    <a:pt x="903" y="4186"/>
                  </a:cubicBezTo>
                  <a:cubicBezTo>
                    <a:pt x="1565" y="4787"/>
                    <a:pt x="2423" y="5013"/>
                    <a:pt x="3250" y="5224"/>
                  </a:cubicBezTo>
                  <a:cubicBezTo>
                    <a:pt x="3942" y="5404"/>
                    <a:pt x="4680" y="5600"/>
                    <a:pt x="5266" y="6006"/>
                  </a:cubicBezTo>
                  <a:cubicBezTo>
                    <a:pt x="5748" y="6352"/>
                    <a:pt x="6139" y="6788"/>
                    <a:pt x="6425" y="7285"/>
                  </a:cubicBezTo>
                  <a:cubicBezTo>
                    <a:pt x="6816" y="7902"/>
                    <a:pt x="7222" y="8519"/>
                    <a:pt x="8516" y="9030"/>
                  </a:cubicBezTo>
                  <a:cubicBezTo>
                    <a:pt x="9163" y="9301"/>
                    <a:pt x="9855" y="9437"/>
                    <a:pt x="10547" y="9437"/>
                  </a:cubicBezTo>
                  <a:cubicBezTo>
                    <a:pt x="11962" y="9437"/>
                    <a:pt x="13135" y="8865"/>
                    <a:pt x="13541" y="8233"/>
                  </a:cubicBezTo>
                  <a:cubicBezTo>
                    <a:pt x="13993" y="7481"/>
                    <a:pt x="14083" y="6578"/>
                    <a:pt x="13782" y="5750"/>
                  </a:cubicBezTo>
                  <a:cubicBezTo>
                    <a:pt x="13376" y="4577"/>
                    <a:pt x="12488" y="3629"/>
                    <a:pt x="11345" y="3132"/>
                  </a:cubicBezTo>
                  <a:cubicBezTo>
                    <a:pt x="11239" y="3102"/>
                    <a:pt x="11119" y="3057"/>
                    <a:pt x="11014" y="3027"/>
                  </a:cubicBezTo>
                  <a:cubicBezTo>
                    <a:pt x="10580" y="2931"/>
                    <a:pt x="10138" y="2883"/>
                    <a:pt x="9693" y="2883"/>
                  </a:cubicBezTo>
                  <a:cubicBezTo>
                    <a:pt x="9581" y="2883"/>
                    <a:pt x="9470" y="2886"/>
                    <a:pt x="9359" y="2892"/>
                  </a:cubicBezTo>
                  <a:cubicBezTo>
                    <a:pt x="8682" y="2892"/>
                    <a:pt x="8065" y="2892"/>
                    <a:pt x="7478" y="2666"/>
                  </a:cubicBezTo>
                  <a:cubicBezTo>
                    <a:pt x="7012" y="2455"/>
                    <a:pt x="6590" y="2169"/>
                    <a:pt x="6214" y="1823"/>
                  </a:cubicBezTo>
                  <a:lnTo>
                    <a:pt x="6049" y="1688"/>
                  </a:lnTo>
                  <a:cubicBezTo>
                    <a:pt x="5326" y="1071"/>
                    <a:pt x="4499" y="575"/>
                    <a:pt x="3626" y="229"/>
                  </a:cubicBezTo>
                  <a:cubicBezTo>
                    <a:pt x="3212" y="76"/>
                    <a:pt x="2809"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5907017" y="3520248"/>
              <a:ext cx="38256" cy="43580"/>
            </a:xfrm>
            <a:custGeom>
              <a:avLst/>
              <a:gdLst/>
              <a:ahLst/>
              <a:cxnLst/>
              <a:rect l="l" t="t" r="r" b="b"/>
              <a:pathLst>
                <a:path w="1430" h="1629" extrusionOk="0">
                  <a:moveTo>
                    <a:pt x="1208" y="0"/>
                  </a:moveTo>
                  <a:cubicBezTo>
                    <a:pt x="1158" y="0"/>
                    <a:pt x="1110" y="23"/>
                    <a:pt x="1069" y="75"/>
                  </a:cubicBezTo>
                  <a:lnTo>
                    <a:pt x="61" y="1294"/>
                  </a:lnTo>
                  <a:cubicBezTo>
                    <a:pt x="1" y="1369"/>
                    <a:pt x="1" y="1504"/>
                    <a:pt x="91" y="1579"/>
                  </a:cubicBezTo>
                  <a:cubicBezTo>
                    <a:pt x="121" y="1595"/>
                    <a:pt x="151" y="1610"/>
                    <a:pt x="181" y="1610"/>
                  </a:cubicBezTo>
                  <a:lnTo>
                    <a:pt x="226" y="1625"/>
                  </a:lnTo>
                  <a:cubicBezTo>
                    <a:pt x="239" y="1627"/>
                    <a:pt x="252" y="1628"/>
                    <a:pt x="265" y="1628"/>
                  </a:cubicBezTo>
                  <a:cubicBezTo>
                    <a:pt x="327" y="1628"/>
                    <a:pt x="387" y="1599"/>
                    <a:pt x="437" y="1549"/>
                  </a:cubicBezTo>
                  <a:lnTo>
                    <a:pt x="1370" y="301"/>
                  </a:lnTo>
                  <a:cubicBezTo>
                    <a:pt x="1430" y="225"/>
                    <a:pt x="1415" y="105"/>
                    <a:pt x="1340" y="45"/>
                  </a:cubicBezTo>
                  <a:cubicBezTo>
                    <a:pt x="1325" y="30"/>
                    <a:pt x="1310" y="15"/>
                    <a:pt x="1279" y="15"/>
                  </a:cubicBezTo>
                  <a:cubicBezTo>
                    <a:pt x="1256" y="5"/>
                    <a:pt x="1232" y="0"/>
                    <a:pt x="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5904609" y="3518322"/>
              <a:ext cx="43098" cy="48208"/>
            </a:xfrm>
            <a:custGeom>
              <a:avLst/>
              <a:gdLst/>
              <a:ahLst/>
              <a:cxnLst/>
              <a:rect l="l" t="t" r="r" b="b"/>
              <a:pathLst>
                <a:path w="1611" h="1802" extrusionOk="0">
                  <a:moveTo>
                    <a:pt x="1339" y="162"/>
                  </a:moveTo>
                  <a:cubicBezTo>
                    <a:pt x="1369" y="177"/>
                    <a:pt x="1400" y="192"/>
                    <a:pt x="1400" y="222"/>
                  </a:cubicBezTo>
                  <a:cubicBezTo>
                    <a:pt x="1415" y="252"/>
                    <a:pt x="1400" y="282"/>
                    <a:pt x="1385" y="312"/>
                  </a:cubicBezTo>
                  <a:lnTo>
                    <a:pt x="452" y="1546"/>
                  </a:lnTo>
                  <a:cubicBezTo>
                    <a:pt x="429" y="1580"/>
                    <a:pt x="398" y="1597"/>
                    <a:pt x="365" y="1597"/>
                  </a:cubicBezTo>
                  <a:cubicBezTo>
                    <a:pt x="354" y="1597"/>
                    <a:pt x="343" y="1595"/>
                    <a:pt x="331" y="1591"/>
                  </a:cubicBezTo>
                  <a:lnTo>
                    <a:pt x="286" y="1591"/>
                  </a:lnTo>
                  <a:cubicBezTo>
                    <a:pt x="256" y="1591"/>
                    <a:pt x="226" y="1561"/>
                    <a:pt x="211" y="1531"/>
                  </a:cubicBezTo>
                  <a:cubicBezTo>
                    <a:pt x="196" y="1486"/>
                    <a:pt x="196" y="1456"/>
                    <a:pt x="226" y="1426"/>
                  </a:cubicBezTo>
                  <a:lnTo>
                    <a:pt x="1234" y="207"/>
                  </a:lnTo>
                  <a:cubicBezTo>
                    <a:pt x="1249" y="177"/>
                    <a:pt x="1279" y="162"/>
                    <a:pt x="1309" y="162"/>
                  </a:cubicBezTo>
                  <a:close/>
                  <a:moveTo>
                    <a:pt x="1316" y="0"/>
                  </a:moveTo>
                  <a:cubicBezTo>
                    <a:pt x="1230" y="0"/>
                    <a:pt x="1140" y="34"/>
                    <a:pt x="1084" y="102"/>
                  </a:cubicBezTo>
                  <a:lnTo>
                    <a:pt x="76" y="1320"/>
                  </a:lnTo>
                  <a:cubicBezTo>
                    <a:pt x="15" y="1396"/>
                    <a:pt x="0" y="1516"/>
                    <a:pt x="30" y="1606"/>
                  </a:cubicBezTo>
                  <a:cubicBezTo>
                    <a:pt x="60" y="1712"/>
                    <a:pt x="151" y="1772"/>
                    <a:pt x="256" y="1802"/>
                  </a:cubicBezTo>
                  <a:lnTo>
                    <a:pt x="361" y="1802"/>
                  </a:lnTo>
                  <a:cubicBezTo>
                    <a:pt x="452" y="1802"/>
                    <a:pt x="527" y="1772"/>
                    <a:pt x="602" y="1697"/>
                  </a:cubicBezTo>
                  <a:lnTo>
                    <a:pt x="1535" y="463"/>
                  </a:lnTo>
                  <a:cubicBezTo>
                    <a:pt x="1595" y="388"/>
                    <a:pt x="1610" y="297"/>
                    <a:pt x="1580" y="207"/>
                  </a:cubicBezTo>
                  <a:cubicBezTo>
                    <a:pt x="1550" y="117"/>
                    <a:pt x="1490" y="42"/>
                    <a:pt x="1400" y="11"/>
                  </a:cubicBezTo>
                  <a:cubicBezTo>
                    <a:pt x="1373" y="4"/>
                    <a:pt x="1345" y="0"/>
                    <a:pt x="1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5782241" y="3464013"/>
              <a:ext cx="81729" cy="58374"/>
            </a:xfrm>
            <a:custGeom>
              <a:avLst/>
              <a:gdLst/>
              <a:ahLst/>
              <a:cxnLst/>
              <a:rect l="l" t="t" r="r" b="b"/>
              <a:pathLst>
                <a:path w="3055" h="2182" extrusionOk="0">
                  <a:moveTo>
                    <a:pt x="1123" y="0"/>
                  </a:moveTo>
                  <a:cubicBezTo>
                    <a:pt x="735" y="0"/>
                    <a:pt x="407" y="148"/>
                    <a:pt x="256" y="432"/>
                  </a:cubicBezTo>
                  <a:cubicBezTo>
                    <a:pt x="0" y="913"/>
                    <a:pt x="361" y="1605"/>
                    <a:pt x="1069" y="1966"/>
                  </a:cubicBezTo>
                  <a:cubicBezTo>
                    <a:pt x="1347" y="2112"/>
                    <a:pt x="1641" y="2181"/>
                    <a:pt x="1909" y="2181"/>
                  </a:cubicBezTo>
                  <a:cubicBezTo>
                    <a:pt x="2306" y="2181"/>
                    <a:pt x="2646" y="2028"/>
                    <a:pt x="2799" y="1741"/>
                  </a:cubicBezTo>
                  <a:cubicBezTo>
                    <a:pt x="3055" y="1274"/>
                    <a:pt x="2694" y="582"/>
                    <a:pt x="1986" y="221"/>
                  </a:cubicBezTo>
                  <a:cubicBezTo>
                    <a:pt x="1696" y="72"/>
                    <a:pt x="1395" y="0"/>
                    <a:pt x="1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5783846" y="3461739"/>
              <a:ext cx="78920" cy="63350"/>
            </a:xfrm>
            <a:custGeom>
              <a:avLst/>
              <a:gdLst/>
              <a:ahLst/>
              <a:cxnLst/>
              <a:rect l="l" t="t" r="r" b="b"/>
              <a:pathLst>
                <a:path w="2950" h="2368" extrusionOk="0">
                  <a:moveTo>
                    <a:pt x="986" y="181"/>
                  </a:moveTo>
                  <a:cubicBezTo>
                    <a:pt x="1014" y="181"/>
                    <a:pt x="1041" y="183"/>
                    <a:pt x="1069" y="186"/>
                  </a:cubicBezTo>
                  <a:cubicBezTo>
                    <a:pt x="1355" y="186"/>
                    <a:pt x="1641" y="261"/>
                    <a:pt x="1881" y="381"/>
                  </a:cubicBezTo>
                  <a:cubicBezTo>
                    <a:pt x="2257" y="562"/>
                    <a:pt x="2543" y="863"/>
                    <a:pt x="2694" y="1254"/>
                  </a:cubicBezTo>
                  <a:cubicBezTo>
                    <a:pt x="2754" y="1419"/>
                    <a:pt x="2739" y="1615"/>
                    <a:pt x="2649" y="1780"/>
                  </a:cubicBezTo>
                  <a:cubicBezTo>
                    <a:pt x="2517" y="2035"/>
                    <a:pt x="2217" y="2166"/>
                    <a:pt x="1861" y="2166"/>
                  </a:cubicBezTo>
                  <a:cubicBezTo>
                    <a:pt x="1607" y="2166"/>
                    <a:pt x="1324" y="2099"/>
                    <a:pt x="1054" y="1961"/>
                  </a:cubicBezTo>
                  <a:cubicBezTo>
                    <a:pt x="693" y="1780"/>
                    <a:pt x="407" y="1480"/>
                    <a:pt x="256" y="1103"/>
                  </a:cubicBezTo>
                  <a:cubicBezTo>
                    <a:pt x="196" y="923"/>
                    <a:pt x="196" y="727"/>
                    <a:pt x="286" y="562"/>
                  </a:cubicBezTo>
                  <a:cubicBezTo>
                    <a:pt x="437" y="316"/>
                    <a:pt x="711" y="181"/>
                    <a:pt x="986" y="181"/>
                  </a:cubicBezTo>
                  <a:close/>
                  <a:moveTo>
                    <a:pt x="1082" y="0"/>
                  </a:moveTo>
                  <a:cubicBezTo>
                    <a:pt x="653" y="0"/>
                    <a:pt x="284" y="170"/>
                    <a:pt x="121" y="486"/>
                  </a:cubicBezTo>
                  <a:cubicBezTo>
                    <a:pt x="16" y="697"/>
                    <a:pt x="1" y="938"/>
                    <a:pt x="76" y="1164"/>
                  </a:cubicBezTo>
                  <a:cubicBezTo>
                    <a:pt x="241" y="1585"/>
                    <a:pt x="557" y="1931"/>
                    <a:pt x="963" y="2126"/>
                  </a:cubicBezTo>
                  <a:cubicBezTo>
                    <a:pt x="1249" y="2277"/>
                    <a:pt x="1550" y="2352"/>
                    <a:pt x="1866" y="2367"/>
                  </a:cubicBezTo>
                  <a:cubicBezTo>
                    <a:pt x="2288" y="2367"/>
                    <a:pt x="2649" y="2187"/>
                    <a:pt x="2829" y="1886"/>
                  </a:cubicBezTo>
                  <a:cubicBezTo>
                    <a:pt x="2934" y="1675"/>
                    <a:pt x="2950" y="1419"/>
                    <a:pt x="2859" y="1194"/>
                  </a:cubicBezTo>
                  <a:cubicBezTo>
                    <a:pt x="2709" y="772"/>
                    <a:pt x="2393" y="426"/>
                    <a:pt x="1972" y="231"/>
                  </a:cubicBezTo>
                  <a:cubicBezTo>
                    <a:pt x="1678" y="75"/>
                    <a:pt x="1367"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8249" y="3248115"/>
              <a:ext cx="146550" cy="84565"/>
            </a:xfrm>
            <a:custGeom>
              <a:avLst/>
              <a:gdLst/>
              <a:ahLst/>
              <a:cxnLst/>
              <a:rect l="l" t="t" r="r" b="b"/>
              <a:pathLst>
                <a:path w="5478" h="3161" extrusionOk="0">
                  <a:moveTo>
                    <a:pt x="1791" y="510"/>
                  </a:moveTo>
                  <a:cubicBezTo>
                    <a:pt x="1820" y="510"/>
                    <a:pt x="1851" y="516"/>
                    <a:pt x="1882" y="527"/>
                  </a:cubicBezTo>
                  <a:lnTo>
                    <a:pt x="4770" y="1776"/>
                  </a:lnTo>
                  <a:cubicBezTo>
                    <a:pt x="4876" y="1821"/>
                    <a:pt x="4921" y="1942"/>
                    <a:pt x="4876" y="2047"/>
                  </a:cubicBezTo>
                  <a:cubicBezTo>
                    <a:pt x="4846" y="2137"/>
                    <a:pt x="4770" y="2182"/>
                    <a:pt x="4680" y="2182"/>
                  </a:cubicBezTo>
                  <a:cubicBezTo>
                    <a:pt x="4650" y="2182"/>
                    <a:pt x="4620" y="2182"/>
                    <a:pt x="4590" y="2167"/>
                  </a:cubicBezTo>
                  <a:lnTo>
                    <a:pt x="1701" y="934"/>
                  </a:lnTo>
                  <a:cubicBezTo>
                    <a:pt x="1596" y="888"/>
                    <a:pt x="1536" y="753"/>
                    <a:pt x="1581" y="648"/>
                  </a:cubicBezTo>
                  <a:lnTo>
                    <a:pt x="1596" y="648"/>
                  </a:lnTo>
                  <a:cubicBezTo>
                    <a:pt x="1629" y="558"/>
                    <a:pt x="1705" y="510"/>
                    <a:pt x="1791" y="510"/>
                  </a:cubicBezTo>
                  <a:close/>
                  <a:moveTo>
                    <a:pt x="1077" y="1099"/>
                  </a:moveTo>
                  <a:cubicBezTo>
                    <a:pt x="1104" y="1099"/>
                    <a:pt x="1132" y="1104"/>
                    <a:pt x="1159" y="1114"/>
                  </a:cubicBezTo>
                  <a:lnTo>
                    <a:pt x="4048" y="2363"/>
                  </a:lnTo>
                  <a:cubicBezTo>
                    <a:pt x="4153" y="2408"/>
                    <a:pt x="4199" y="2528"/>
                    <a:pt x="4153" y="2634"/>
                  </a:cubicBezTo>
                  <a:lnTo>
                    <a:pt x="4153" y="2649"/>
                  </a:lnTo>
                  <a:cubicBezTo>
                    <a:pt x="4123" y="2724"/>
                    <a:pt x="4048" y="2769"/>
                    <a:pt x="3958" y="2769"/>
                  </a:cubicBezTo>
                  <a:cubicBezTo>
                    <a:pt x="3928" y="2769"/>
                    <a:pt x="3898" y="2769"/>
                    <a:pt x="3868" y="2754"/>
                  </a:cubicBezTo>
                  <a:lnTo>
                    <a:pt x="979" y="1520"/>
                  </a:lnTo>
                  <a:cubicBezTo>
                    <a:pt x="873" y="1475"/>
                    <a:pt x="813" y="1340"/>
                    <a:pt x="873" y="1234"/>
                  </a:cubicBezTo>
                  <a:cubicBezTo>
                    <a:pt x="908" y="1153"/>
                    <a:pt x="988" y="1099"/>
                    <a:pt x="1077" y="1099"/>
                  </a:cubicBezTo>
                  <a:close/>
                  <a:moveTo>
                    <a:pt x="1520" y="1"/>
                  </a:moveTo>
                  <a:lnTo>
                    <a:pt x="678" y="166"/>
                  </a:lnTo>
                  <a:lnTo>
                    <a:pt x="1" y="723"/>
                  </a:lnTo>
                  <a:lnTo>
                    <a:pt x="16" y="1656"/>
                  </a:lnTo>
                  <a:lnTo>
                    <a:pt x="3537" y="3160"/>
                  </a:lnTo>
                  <a:lnTo>
                    <a:pt x="4650" y="2965"/>
                  </a:lnTo>
                  <a:lnTo>
                    <a:pt x="5387" y="2212"/>
                  </a:lnTo>
                  <a:lnTo>
                    <a:pt x="5478" y="1565"/>
                  </a:lnTo>
                  <a:lnTo>
                    <a:pt x="15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5335841" y="3245815"/>
              <a:ext cx="151366" cy="89674"/>
            </a:xfrm>
            <a:custGeom>
              <a:avLst/>
              <a:gdLst/>
              <a:ahLst/>
              <a:cxnLst/>
              <a:rect l="l" t="t" r="r" b="b"/>
              <a:pathLst>
                <a:path w="5658" h="3352" extrusionOk="0">
                  <a:moveTo>
                    <a:pt x="1866" y="689"/>
                  </a:moveTo>
                  <a:cubicBezTo>
                    <a:pt x="1881" y="689"/>
                    <a:pt x="1896" y="689"/>
                    <a:pt x="1911" y="704"/>
                  </a:cubicBezTo>
                  <a:lnTo>
                    <a:pt x="4800" y="1937"/>
                  </a:lnTo>
                  <a:cubicBezTo>
                    <a:pt x="4830" y="1952"/>
                    <a:pt x="4860" y="1967"/>
                    <a:pt x="4875" y="1998"/>
                  </a:cubicBezTo>
                  <a:cubicBezTo>
                    <a:pt x="4890" y="2028"/>
                    <a:pt x="4890" y="2073"/>
                    <a:pt x="4875" y="2103"/>
                  </a:cubicBezTo>
                  <a:cubicBezTo>
                    <a:pt x="4853" y="2147"/>
                    <a:pt x="4807" y="2175"/>
                    <a:pt x="4760" y="2175"/>
                  </a:cubicBezTo>
                  <a:cubicBezTo>
                    <a:pt x="4743" y="2175"/>
                    <a:pt x="4726" y="2171"/>
                    <a:pt x="4710" y="2163"/>
                  </a:cubicBezTo>
                  <a:lnTo>
                    <a:pt x="1821" y="929"/>
                  </a:lnTo>
                  <a:cubicBezTo>
                    <a:pt x="1791" y="914"/>
                    <a:pt x="1761" y="884"/>
                    <a:pt x="1761" y="854"/>
                  </a:cubicBezTo>
                  <a:cubicBezTo>
                    <a:pt x="1746" y="824"/>
                    <a:pt x="1746" y="794"/>
                    <a:pt x="1761" y="764"/>
                  </a:cubicBezTo>
                  <a:cubicBezTo>
                    <a:pt x="1776" y="719"/>
                    <a:pt x="1821" y="689"/>
                    <a:pt x="1866" y="689"/>
                  </a:cubicBezTo>
                  <a:close/>
                  <a:moveTo>
                    <a:pt x="1868" y="500"/>
                  </a:moveTo>
                  <a:cubicBezTo>
                    <a:pt x="1751" y="500"/>
                    <a:pt x="1636" y="565"/>
                    <a:pt x="1580" y="689"/>
                  </a:cubicBezTo>
                  <a:cubicBezTo>
                    <a:pt x="1550" y="764"/>
                    <a:pt x="1550" y="854"/>
                    <a:pt x="1580" y="929"/>
                  </a:cubicBezTo>
                  <a:cubicBezTo>
                    <a:pt x="1610" y="1005"/>
                    <a:pt x="1671" y="1065"/>
                    <a:pt x="1746" y="1095"/>
                  </a:cubicBezTo>
                  <a:lnTo>
                    <a:pt x="4635" y="2329"/>
                  </a:lnTo>
                  <a:cubicBezTo>
                    <a:pt x="4680" y="2344"/>
                    <a:pt x="4710" y="2359"/>
                    <a:pt x="4755" y="2359"/>
                  </a:cubicBezTo>
                  <a:cubicBezTo>
                    <a:pt x="4890" y="2359"/>
                    <a:pt x="4996" y="2283"/>
                    <a:pt x="5041" y="2163"/>
                  </a:cubicBezTo>
                  <a:cubicBezTo>
                    <a:pt x="5071" y="2088"/>
                    <a:pt x="5071" y="2013"/>
                    <a:pt x="5041" y="1937"/>
                  </a:cubicBezTo>
                  <a:cubicBezTo>
                    <a:pt x="5011" y="1862"/>
                    <a:pt x="4951" y="1802"/>
                    <a:pt x="4875" y="1757"/>
                  </a:cubicBezTo>
                  <a:lnTo>
                    <a:pt x="1987" y="523"/>
                  </a:lnTo>
                  <a:cubicBezTo>
                    <a:pt x="1948" y="508"/>
                    <a:pt x="1908" y="500"/>
                    <a:pt x="1868" y="500"/>
                  </a:cubicBezTo>
                  <a:close/>
                  <a:moveTo>
                    <a:pt x="1144" y="1275"/>
                  </a:moveTo>
                  <a:cubicBezTo>
                    <a:pt x="1159" y="1275"/>
                    <a:pt x="1189" y="1290"/>
                    <a:pt x="1204" y="1290"/>
                  </a:cubicBezTo>
                  <a:lnTo>
                    <a:pt x="4078" y="2524"/>
                  </a:lnTo>
                  <a:cubicBezTo>
                    <a:pt x="4108" y="2539"/>
                    <a:pt x="4138" y="2569"/>
                    <a:pt x="4153" y="2599"/>
                  </a:cubicBezTo>
                  <a:cubicBezTo>
                    <a:pt x="4168" y="2629"/>
                    <a:pt x="4168" y="2660"/>
                    <a:pt x="4153" y="2690"/>
                  </a:cubicBezTo>
                  <a:cubicBezTo>
                    <a:pt x="4131" y="2734"/>
                    <a:pt x="4085" y="2762"/>
                    <a:pt x="4038" y="2762"/>
                  </a:cubicBezTo>
                  <a:cubicBezTo>
                    <a:pt x="4021" y="2762"/>
                    <a:pt x="4004" y="2758"/>
                    <a:pt x="3988" y="2750"/>
                  </a:cubicBezTo>
                  <a:lnTo>
                    <a:pt x="1099" y="1501"/>
                  </a:lnTo>
                  <a:cubicBezTo>
                    <a:pt x="1069" y="1501"/>
                    <a:pt x="1039" y="1471"/>
                    <a:pt x="1039" y="1441"/>
                  </a:cubicBezTo>
                  <a:cubicBezTo>
                    <a:pt x="1024" y="1411"/>
                    <a:pt x="1024" y="1381"/>
                    <a:pt x="1039" y="1351"/>
                  </a:cubicBezTo>
                  <a:cubicBezTo>
                    <a:pt x="1054" y="1305"/>
                    <a:pt x="1099" y="1275"/>
                    <a:pt x="1144" y="1275"/>
                  </a:cubicBezTo>
                  <a:close/>
                  <a:moveTo>
                    <a:pt x="1152" y="1087"/>
                  </a:moveTo>
                  <a:cubicBezTo>
                    <a:pt x="1029" y="1087"/>
                    <a:pt x="914" y="1152"/>
                    <a:pt x="858" y="1275"/>
                  </a:cubicBezTo>
                  <a:cubicBezTo>
                    <a:pt x="798" y="1426"/>
                    <a:pt x="873" y="1621"/>
                    <a:pt x="1024" y="1682"/>
                  </a:cubicBezTo>
                  <a:lnTo>
                    <a:pt x="3912" y="2915"/>
                  </a:lnTo>
                  <a:cubicBezTo>
                    <a:pt x="3958" y="2930"/>
                    <a:pt x="3988" y="2945"/>
                    <a:pt x="4033" y="2945"/>
                  </a:cubicBezTo>
                  <a:cubicBezTo>
                    <a:pt x="4168" y="2945"/>
                    <a:pt x="4274" y="2870"/>
                    <a:pt x="4334" y="2765"/>
                  </a:cubicBezTo>
                  <a:cubicBezTo>
                    <a:pt x="4364" y="2690"/>
                    <a:pt x="4364" y="2599"/>
                    <a:pt x="4334" y="2524"/>
                  </a:cubicBezTo>
                  <a:cubicBezTo>
                    <a:pt x="4304" y="2449"/>
                    <a:pt x="4243" y="2389"/>
                    <a:pt x="4153" y="2344"/>
                  </a:cubicBezTo>
                  <a:lnTo>
                    <a:pt x="1279" y="1110"/>
                  </a:lnTo>
                  <a:cubicBezTo>
                    <a:pt x="1237" y="1095"/>
                    <a:pt x="1194" y="1087"/>
                    <a:pt x="1152" y="1087"/>
                  </a:cubicBezTo>
                  <a:close/>
                  <a:moveTo>
                    <a:pt x="1610" y="177"/>
                  </a:moveTo>
                  <a:lnTo>
                    <a:pt x="5462" y="1712"/>
                  </a:lnTo>
                  <a:lnTo>
                    <a:pt x="5387" y="2253"/>
                  </a:lnTo>
                  <a:lnTo>
                    <a:pt x="4710" y="2960"/>
                  </a:lnTo>
                  <a:lnTo>
                    <a:pt x="3642" y="3156"/>
                  </a:lnTo>
                  <a:lnTo>
                    <a:pt x="196" y="1682"/>
                  </a:lnTo>
                  <a:lnTo>
                    <a:pt x="196" y="854"/>
                  </a:lnTo>
                  <a:lnTo>
                    <a:pt x="813" y="342"/>
                  </a:lnTo>
                  <a:lnTo>
                    <a:pt x="1610" y="177"/>
                  </a:lnTo>
                  <a:close/>
                  <a:moveTo>
                    <a:pt x="1626" y="0"/>
                  </a:moveTo>
                  <a:cubicBezTo>
                    <a:pt x="1614" y="0"/>
                    <a:pt x="1603" y="4"/>
                    <a:pt x="1595" y="11"/>
                  </a:cubicBezTo>
                  <a:lnTo>
                    <a:pt x="753" y="177"/>
                  </a:lnTo>
                  <a:cubicBezTo>
                    <a:pt x="738" y="177"/>
                    <a:pt x="723" y="177"/>
                    <a:pt x="708" y="192"/>
                  </a:cubicBezTo>
                  <a:lnTo>
                    <a:pt x="31" y="764"/>
                  </a:lnTo>
                  <a:cubicBezTo>
                    <a:pt x="1" y="779"/>
                    <a:pt x="1" y="809"/>
                    <a:pt x="1" y="824"/>
                  </a:cubicBezTo>
                  <a:lnTo>
                    <a:pt x="16" y="1757"/>
                  </a:lnTo>
                  <a:cubicBezTo>
                    <a:pt x="16" y="1787"/>
                    <a:pt x="31" y="1832"/>
                    <a:pt x="76" y="1832"/>
                  </a:cubicBezTo>
                  <a:lnTo>
                    <a:pt x="3597" y="3337"/>
                  </a:lnTo>
                  <a:cubicBezTo>
                    <a:pt x="3604" y="3344"/>
                    <a:pt x="3612" y="3348"/>
                    <a:pt x="3617" y="3348"/>
                  </a:cubicBezTo>
                  <a:cubicBezTo>
                    <a:pt x="3623" y="3348"/>
                    <a:pt x="3627" y="3344"/>
                    <a:pt x="3627" y="3337"/>
                  </a:cubicBezTo>
                  <a:lnTo>
                    <a:pt x="3642" y="3352"/>
                  </a:lnTo>
                  <a:lnTo>
                    <a:pt x="4755" y="3156"/>
                  </a:lnTo>
                  <a:cubicBezTo>
                    <a:pt x="4785" y="3156"/>
                    <a:pt x="4800" y="3141"/>
                    <a:pt x="4815" y="3126"/>
                  </a:cubicBezTo>
                  <a:lnTo>
                    <a:pt x="5552" y="2389"/>
                  </a:lnTo>
                  <a:cubicBezTo>
                    <a:pt x="5568" y="2374"/>
                    <a:pt x="5568" y="2344"/>
                    <a:pt x="5568" y="2329"/>
                  </a:cubicBezTo>
                  <a:lnTo>
                    <a:pt x="5658" y="1682"/>
                  </a:lnTo>
                  <a:cubicBezTo>
                    <a:pt x="5658" y="1636"/>
                    <a:pt x="5643" y="1591"/>
                    <a:pt x="5598" y="1576"/>
                  </a:cubicBezTo>
                  <a:lnTo>
                    <a:pt x="1656" y="11"/>
                  </a:lnTo>
                  <a:cubicBezTo>
                    <a:pt x="1648" y="4"/>
                    <a:pt x="163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5338249" y="3239662"/>
              <a:ext cx="146550" cy="84966"/>
            </a:xfrm>
            <a:custGeom>
              <a:avLst/>
              <a:gdLst/>
              <a:ahLst/>
              <a:cxnLst/>
              <a:rect l="l" t="t" r="r" b="b"/>
              <a:pathLst>
                <a:path w="5478" h="3176" extrusionOk="0">
                  <a:moveTo>
                    <a:pt x="1791" y="525"/>
                  </a:moveTo>
                  <a:cubicBezTo>
                    <a:pt x="1820" y="525"/>
                    <a:pt x="1851" y="531"/>
                    <a:pt x="1882" y="542"/>
                  </a:cubicBezTo>
                  <a:lnTo>
                    <a:pt x="4770" y="1776"/>
                  </a:lnTo>
                  <a:cubicBezTo>
                    <a:pt x="4876" y="1836"/>
                    <a:pt x="4921" y="1957"/>
                    <a:pt x="4876" y="2062"/>
                  </a:cubicBezTo>
                  <a:cubicBezTo>
                    <a:pt x="4846" y="2152"/>
                    <a:pt x="4770" y="2197"/>
                    <a:pt x="4680" y="2197"/>
                  </a:cubicBezTo>
                  <a:cubicBezTo>
                    <a:pt x="4650" y="2197"/>
                    <a:pt x="4620" y="2197"/>
                    <a:pt x="4590" y="2182"/>
                  </a:cubicBezTo>
                  <a:lnTo>
                    <a:pt x="1701" y="934"/>
                  </a:lnTo>
                  <a:cubicBezTo>
                    <a:pt x="1596" y="888"/>
                    <a:pt x="1536" y="768"/>
                    <a:pt x="1596" y="663"/>
                  </a:cubicBezTo>
                  <a:cubicBezTo>
                    <a:pt x="1629" y="573"/>
                    <a:pt x="1705" y="525"/>
                    <a:pt x="1791" y="525"/>
                  </a:cubicBezTo>
                  <a:close/>
                  <a:moveTo>
                    <a:pt x="1068" y="1112"/>
                  </a:moveTo>
                  <a:cubicBezTo>
                    <a:pt x="1098" y="1112"/>
                    <a:pt x="1129" y="1118"/>
                    <a:pt x="1159" y="1129"/>
                  </a:cubicBezTo>
                  <a:lnTo>
                    <a:pt x="4048" y="2363"/>
                  </a:lnTo>
                  <a:cubicBezTo>
                    <a:pt x="4153" y="2408"/>
                    <a:pt x="4199" y="2543"/>
                    <a:pt x="4153" y="2649"/>
                  </a:cubicBezTo>
                  <a:cubicBezTo>
                    <a:pt x="4123" y="2739"/>
                    <a:pt x="4048" y="2784"/>
                    <a:pt x="3958" y="2784"/>
                  </a:cubicBezTo>
                  <a:cubicBezTo>
                    <a:pt x="3928" y="2784"/>
                    <a:pt x="3898" y="2784"/>
                    <a:pt x="3868" y="2769"/>
                  </a:cubicBezTo>
                  <a:lnTo>
                    <a:pt x="979" y="1535"/>
                  </a:lnTo>
                  <a:cubicBezTo>
                    <a:pt x="873" y="1475"/>
                    <a:pt x="813" y="1355"/>
                    <a:pt x="873" y="1250"/>
                  </a:cubicBezTo>
                  <a:cubicBezTo>
                    <a:pt x="907" y="1160"/>
                    <a:pt x="982" y="1112"/>
                    <a:pt x="1068" y="1112"/>
                  </a:cubicBezTo>
                  <a:close/>
                  <a:moveTo>
                    <a:pt x="1520" y="1"/>
                  </a:moveTo>
                  <a:lnTo>
                    <a:pt x="678" y="181"/>
                  </a:lnTo>
                  <a:lnTo>
                    <a:pt x="1" y="738"/>
                  </a:lnTo>
                  <a:lnTo>
                    <a:pt x="16" y="1671"/>
                  </a:lnTo>
                  <a:lnTo>
                    <a:pt x="3537" y="3175"/>
                  </a:lnTo>
                  <a:lnTo>
                    <a:pt x="4665" y="2980"/>
                  </a:lnTo>
                  <a:lnTo>
                    <a:pt x="5387" y="2228"/>
                  </a:lnTo>
                  <a:lnTo>
                    <a:pt x="5478" y="1581"/>
                  </a:lnTo>
                  <a:lnTo>
                    <a:pt x="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5335440" y="3237655"/>
              <a:ext cx="151767" cy="89781"/>
            </a:xfrm>
            <a:custGeom>
              <a:avLst/>
              <a:gdLst/>
              <a:ahLst/>
              <a:cxnLst/>
              <a:rect l="l" t="t" r="r" b="b"/>
              <a:pathLst>
                <a:path w="5673" h="3356" extrusionOk="0">
                  <a:moveTo>
                    <a:pt x="1881" y="693"/>
                  </a:moveTo>
                  <a:cubicBezTo>
                    <a:pt x="1896" y="693"/>
                    <a:pt x="1926" y="693"/>
                    <a:pt x="1941" y="708"/>
                  </a:cubicBezTo>
                  <a:lnTo>
                    <a:pt x="4815" y="1941"/>
                  </a:lnTo>
                  <a:lnTo>
                    <a:pt x="4830" y="1941"/>
                  </a:lnTo>
                  <a:cubicBezTo>
                    <a:pt x="4890" y="1972"/>
                    <a:pt x="4920" y="2047"/>
                    <a:pt x="4890" y="2107"/>
                  </a:cubicBezTo>
                  <a:cubicBezTo>
                    <a:pt x="4868" y="2151"/>
                    <a:pt x="4822" y="2179"/>
                    <a:pt x="4775" y="2179"/>
                  </a:cubicBezTo>
                  <a:cubicBezTo>
                    <a:pt x="4758" y="2179"/>
                    <a:pt x="4741" y="2175"/>
                    <a:pt x="4725" y="2167"/>
                  </a:cubicBezTo>
                  <a:lnTo>
                    <a:pt x="1836" y="933"/>
                  </a:lnTo>
                  <a:cubicBezTo>
                    <a:pt x="1806" y="918"/>
                    <a:pt x="1776" y="888"/>
                    <a:pt x="1776" y="858"/>
                  </a:cubicBezTo>
                  <a:cubicBezTo>
                    <a:pt x="1761" y="828"/>
                    <a:pt x="1761" y="798"/>
                    <a:pt x="1776" y="768"/>
                  </a:cubicBezTo>
                  <a:cubicBezTo>
                    <a:pt x="1791" y="723"/>
                    <a:pt x="1836" y="693"/>
                    <a:pt x="1881" y="693"/>
                  </a:cubicBezTo>
                  <a:close/>
                  <a:moveTo>
                    <a:pt x="1899" y="506"/>
                  </a:moveTo>
                  <a:cubicBezTo>
                    <a:pt x="1772" y="506"/>
                    <a:pt x="1653" y="577"/>
                    <a:pt x="1595" y="693"/>
                  </a:cubicBezTo>
                  <a:cubicBezTo>
                    <a:pt x="1535" y="858"/>
                    <a:pt x="1610" y="1039"/>
                    <a:pt x="1761" y="1099"/>
                  </a:cubicBezTo>
                  <a:lnTo>
                    <a:pt x="4650" y="2348"/>
                  </a:lnTo>
                  <a:cubicBezTo>
                    <a:pt x="4695" y="2363"/>
                    <a:pt x="4725" y="2363"/>
                    <a:pt x="4770" y="2363"/>
                  </a:cubicBezTo>
                  <a:cubicBezTo>
                    <a:pt x="4905" y="2363"/>
                    <a:pt x="5011" y="2303"/>
                    <a:pt x="5071" y="2182"/>
                  </a:cubicBezTo>
                  <a:cubicBezTo>
                    <a:pt x="5101" y="2107"/>
                    <a:pt x="5101" y="2017"/>
                    <a:pt x="5071" y="1941"/>
                  </a:cubicBezTo>
                  <a:cubicBezTo>
                    <a:pt x="5041" y="1866"/>
                    <a:pt x="4981" y="1806"/>
                    <a:pt x="4890" y="1776"/>
                  </a:cubicBezTo>
                  <a:lnTo>
                    <a:pt x="2017" y="527"/>
                  </a:lnTo>
                  <a:cubicBezTo>
                    <a:pt x="1978" y="513"/>
                    <a:pt x="1938" y="506"/>
                    <a:pt x="1899" y="506"/>
                  </a:cubicBezTo>
                  <a:close/>
                  <a:moveTo>
                    <a:pt x="1159" y="1279"/>
                  </a:moveTo>
                  <a:cubicBezTo>
                    <a:pt x="1189" y="1279"/>
                    <a:pt x="1204" y="1279"/>
                    <a:pt x="1219" y="1294"/>
                  </a:cubicBezTo>
                  <a:lnTo>
                    <a:pt x="4108" y="2528"/>
                  </a:lnTo>
                  <a:cubicBezTo>
                    <a:pt x="4168" y="2558"/>
                    <a:pt x="4198" y="2634"/>
                    <a:pt x="4168" y="2694"/>
                  </a:cubicBezTo>
                  <a:cubicBezTo>
                    <a:pt x="4146" y="2738"/>
                    <a:pt x="4100" y="2766"/>
                    <a:pt x="4053" y="2766"/>
                  </a:cubicBezTo>
                  <a:cubicBezTo>
                    <a:pt x="4036" y="2766"/>
                    <a:pt x="4019" y="2762"/>
                    <a:pt x="4003" y="2754"/>
                  </a:cubicBezTo>
                  <a:lnTo>
                    <a:pt x="1114" y="1520"/>
                  </a:lnTo>
                  <a:cubicBezTo>
                    <a:pt x="1084" y="1505"/>
                    <a:pt x="1069" y="1475"/>
                    <a:pt x="1054" y="1445"/>
                  </a:cubicBezTo>
                  <a:cubicBezTo>
                    <a:pt x="1039" y="1415"/>
                    <a:pt x="1039" y="1385"/>
                    <a:pt x="1054" y="1355"/>
                  </a:cubicBezTo>
                  <a:cubicBezTo>
                    <a:pt x="1069" y="1310"/>
                    <a:pt x="1114" y="1279"/>
                    <a:pt x="1159" y="1279"/>
                  </a:cubicBezTo>
                  <a:close/>
                  <a:moveTo>
                    <a:pt x="1170" y="1093"/>
                  </a:moveTo>
                  <a:cubicBezTo>
                    <a:pt x="1050" y="1093"/>
                    <a:pt x="931" y="1164"/>
                    <a:pt x="873" y="1279"/>
                  </a:cubicBezTo>
                  <a:cubicBezTo>
                    <a:pt x="843" y="1355"/>
                    <a:pt x="843" y="1445"/>
                    <a:pt x="873" y="1520"/>
                  </a:cubicBezTo>
                  <a:cubicBezTo>
                    <a:pt x="903" y="1595"/>
                    <a:pt x="963" y="1656"/>
                    <a:pt x="1039" y="1686"/>
                  </a:cubicBezTo>
                  <a:lnTo>
                    <a:pt x="3927" y="2934"/>
                  </a:lnTo>
                  <a:cubicBezTo>
                    <a:pt x="3973" y="2949"/>
                    <a:pt x="4003" y="2949"/>
                    <a:pt x="4048" y="2949"/>
                  </a:cubicBezTo>
                  <a:cubicBezTo>
                    <a:pt x="4168" y="2949"/>
                    <a:pt x="4289" y="2874"/>
                    <a:pt x="4334" y="2769"/>
                  </a:cubicBezTo>
                  <a:cubicBezTo>
                    <a:pt x="4409" y="2603"/>
                    <a:pt x="4334" y="2423"/>
                    <a:pt x="4168" y="2363"/>
                  </a:cubicBezTo>
                  <a:lnTo>
                    <a:pt x="1279" y="1114"/>
                  </a:lnTo>
                  <a:cubicBezTo>
                    <a:pt x="1244" y="1100"/>
                    <a:pt x="1207" y="1093"/>
                    <a:pt x="1170" y="1093"/>
                  </a:cubicBezTo>
                  <a:close/>
                  <a:moveTo>
                    <a:pt x="1625" y="181"/>
                  </a:moveTo>
                  <a:lnTo>
                    <a:pt x="5477" y="1716"/>
                  </a:lnTo>
                  <a:lnTo>
                    <a:pt x="5402" y="2257"/>
                  </a:lnTo>
                  <a:lnTo>
                    <a:pt x="4725" y="2965"/>
                  </a:lnTo>
                  <a:lnTo>
                    <a:pt x="3657" y="3160"/>
                  </a:lnTo>
                  <a:lnTo>
                    <a:pt x="211" y="1671"/>
                  </a:lnTo>
                  <a:lnTo>
                    <a:pt x="211" y="858"/>
                  </a:lnTo>
                  <a:lnTo>
                    <a:pt x="828" y="332"/>
                  </a:lnTo>
                  <a:lnTo>
                    <a:pt x="1625" y="181"/>
                  </a:lnTo>
                  <a:close/>
                  <a:moveTo>
                    <a:pt x="1610" y="1"/>
                  </a:moveTo>
                  <a:lnTo>
                    <a:pt x="768" y="181"/>
                  </a:lnTo>
                  <a:cubicBezTo>
                    <a:pt x="753" y="181"/>
                    <a:pt x="738" y="181"/>
                    <a:pt x="723" y="196"/>
                  </a:cubicBezTo>
                  <a:lnTo>
                    <a:pt x="46" y="753"/>
                  </a:lnTo>
                  <a:cubicBezTo>
                    <a:pt x="16" y="783"/>
                    <a:pt x="1" y="813"/>
                    <a:pt x="16" y="828"/>
                  </a:cubicBezTo>
                  <a:lnTo>
                    <a:pt x="31" y="1761"/>
                  </a:lnTo>
                  <a:cubicBezTo>
                    <a:pt x="31" y="1791"/>
                    <a:pt x="46" y="1821"/>
                    <a:pt x="91" y="1836"/>
                  </a:cubicBezTo>
                  <a:lnTo>
                    <a:pt x="3612" y="3341"/>
                  </a:lnTo>
                  <a:lnTo>
                    <a:pt x="3642" y="3341"/>
                  </a:lnTo>
                  <a:lnTo>
                    <a:pt x="3672" y="3356"/>
                  </a:lnTo>
                  <a:lnTo>
                    <a:pt x="4785" y="3160"/>
                  </a:lnTo>
                  <a:cubicBezTo>
                    <a:pt x="4800" y="3160"/>
                    <a:pt x="4815" y="3145"/>
                    <a:pt x="4830" y="3130"/>
                  </a:cubicBezTo>
                  <a:lnTo>
                    <a:pt x="5567" y="2378"/>
                  </a:lnTo>
                  <a:cubicBezTo>
                    <a:pt x="5583" y="2363"/>
                    <a:pt x="5583" y="2348"/>
                    <a:pt x="5583" y="2333"/>
                  </a:cubicBezTo>
                  <a:lnTo>
                    <a:pt x="5673" y="1686"/>
                  </a:lnTo>
                  <a:cubicBezTo>
                    <a:pt x="5673" y="1641"/>
                    <a:pt x="5658" y="1595"/>
                    <a:pt x="5613" y="1580"/>
                  </a:cubicBezTo>
                  <a:lnTo>
                    <a:pt x="16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347104" y="3308096"/>
              <a:ext cx="17737" cy="14527"/>
            </a:xfrm>
            <a:custGeom>
              <a:avLst/>
              <a:gdLst/>
              <a:ahLst/>
              <a:cxnLst/>
              <a:rect l="l" t="t" r="r" b="b"/>
              <a:pathLst>
                <a:path w="663" h="543" extrusionOk="0">
                  <a:moveTo>
                    <a:pt x="332" y="1"/>
                  </a:moveTo>
                  <a:cubicBezTo>
                    <a:pt x="151" y="1"/>
                    <a:pt x="1" y="121"/>
                    <a:pt x="1" y="271"/>
                  </a:cubicBezTo>
                  <a:cubicBezTo>
                    <a:pt x="1" y="422"/>
                    <a:pt x="151" y="542"/>
                    <a:pt x="332" y="542"/>
                  </a:cubicBezTo>
                  <a:cubicBezTo>
                    <a:pt x="512" y="542"/>
                    <a:pt x="663" y="422"/>
                    <a:pt x="663" y="271"/>
                  </a:cubicBezTo>
                  <a:cubicBezTo>
                    <a:pt x="663" y="121"/>
                    <a:pt x="512"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5346703" y="3305180"/>
              <a:ext cx="20974" cy="19877"/>
            </a:xfrm>
            <a:custGeom>
              <a:avLst/>
              <a:gdLst/>
              <a:ahLst/>
              <a:cxnLst/>
              <a:rect l="l" t="t" r="r" b="b"/>
              <a:pathLst>
                <a:path w="784" h="743" extrusionOk="0">
                  <a:moveTo>
                    <a:pt x="347" y="200"/>
                  </a:moveTo>
                  <a:cubicBezTo>
                    <a:pt x="482" y="200"/>
                    <a:pt x="588" y="290"/>
                    <a:pt x="588" y="380"/>
                  </a:cubicBezTo>
                  <a:cubicBezTo>
                    <a:pt x="588" y="471"/>
                    <a:pt x="482" y="561"/>
                    <a:pt x="347" y="561"/>
                  </a:cubicBezTo>
                  <a:cubicBezTo>
                    <a:pt x="226" y="561"/>
                    <a:pt x="121" y="471"/>
                    <a:pt x="121" y="380"/>
                  </a:cubicBezTo>
                  <a:cubicBezTo>
                    <a:pt x="121" y="290"/>
                    <a:pt x="226" y="200"/>
                    <a:pt x="347" y="200"/>
                  </a:cubicBezTo>
                  <a:close/>
                  <a:moveTo>
                    <a:pt x="399" y="0"/>
                  </a:moveTo>
                  <a:cubicBezTo>
                    <a:pt x="212" y="0"/>
                    <a:pt x="58" y="141"/>
                    <a:pt x="31" y="320"/>
                  </a:cubicBezTo>
                  <a:cubicBezTo>
                    <a:pt x="1" y="531"/>
                    <a:pt x="151" y="726"/>
                    <a:pt x="347" y="741"/>
                  </a:cubicBezTo>
                  <a:cubicBezTo>
                    <a:pt x="357" y="742"/>
                    <a:pt x="368" y="742"/>
                    <a:pt x="378" y="742"/>
                  </a:cubicBezTo>
                  <a:cubicBezTo>
                    <a:pt x="589" y="742"/>
                    <a:pt x="754" y="596"/>
                    <a:pt x="783" y="380"/>
                  </a:cubicBezTo>
                  <a:cubicBezTo>
                    <a:pt x="783" y="185"/>
                    <a:pt x="648" y="19"/>
                    <a:pt x="452" y="4"/>
                  </a:cubicBezTo>
                  <a:cubicBezTo>
                    <a:pt x="434" y="2"/>
                    <a:pt x="4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5357163" y="3297662"/>
              <a:ext cx="11718" cy="12467"/>
            </a:xfrm>
            <a:custGeom>
              <a:avLst/>
              <a:gdLst/>
              <a:ahLst/>
              <a:cxnLst/>
              <a:rect l="l" t="t" r="r" b="b"/>
              <a:pathLst>
                <a:path w="438" h="466" extrusionOk="0">
                  <a:moveTo>
                    <a:pt x="326" y="1"/>
                  </a:moveTo>
                  <a:cubicBezTo>
                    <a:pt x="299" y="1"/>
                    <a:pt x="273" y="13"/>
                    <a:pt x="257" y="29"/>
                  </a:cubicBezTo>
                  <a:lnTo>
                    <a:pt x="31" y="315"/>
                  </a:lnTo>
                  <a:cubicBezTo>
                    <a:pt x="16" y="330"/>
                    <a:pt x="16" y="345"/>
                    <a:pt x="16" y="375"/>
                  </a:cubicBezTo>
                  <a:cubicBezTo>
                    <a:pt x="1" y="421"/>
                    <a:pt x="46" y="466"/>
                    <a:pt x="106" y="466"/>
                  </a:cubicBezTo>
                  <a:cubicBezTo>
                    <a:pt x="136" y="466"/>
                    <a:pt x="151" y="451"/>
                    <a:pt x="166" y="436"/>
                  </a:cubicBezTo>
                  <a:lnTo>
                    <a:pt x="407" y="150"/>
                  </a:lnTo>
                  <a:cubicBezTo>
                    <a:pt x="437" y="120"/>
                    <a:pt x="437" y="60"/>
                    <a:pt x="392" y="29"/>
                  </a:cubicBezTo>
                  <a:cubicBezTo>
                    <a:pt x="372" y="9"/>
                    <a:pt x="34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5366018" y="3317326"/>
              <a:ext cx="19770" cy="17897"/>
            </a:xfrm>
            <a:custGeom>
              <a:avLst/>
              <a:gdLst/>
              <a:ahLst/>
              <a:cxnLst/>
              <a:rect l="l" t="t" r="r" b="b"/>
              <a:pathLst>
                <a:path w="739" h="669" extrusionOk="0">
                  <a:moveTo>
                    <a:pt x="390" y="0"/>
                  </a:moveTo>
                  <a:cubicBezTo>
                    <a:pt x="381" y="0"/>
                    <a:pt x="371" y="1"/>
                    <a:pt x="362" y="2"/>
                  </a:cubicBezTo>
                  <a:lnTo>
                    <a:pt x="302" y="2"/>
                  </a:lnTo>
                  <a:cubicBezTo>
                    <a:pt x="121" y="47"/>
                    <a:pt x="1" y="212"/>
                    <a:pt x="46" y="393"/>
                  </a:cubicBezTo>
                  <a:cubicBezTo>
                    <a:pt x="73" y="566"/>
                    <a:pt x="218" y="669"/>
                    <a:pt x="376" y="669"/>
                  </a:cubicBezTo>
                  <a:cubicBezTo>
                    <a:pt x="396" y="669"/>
                    <a:pt x="417" y="667"/>
                    <a:pt x="437" y="664"/>
                  </a:cubicBezTo>
                  <a:cubicBezTo>
                    <a:pt x="618" y="634"/>
                    <a:pt x="738" y="453"/>
                    <a:pt x="693" y="272"/>
                  </a:cubicBezTo>
                  <a:cubicBezTo>
                    <a:pt x="679" y="116"/>
                    <a:pt x="544"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5366446" y="3314115"/>
              <a:ext cx="20947" cy="20198"/>
            </a:xfrm>
            <a:custGeom>
              <a:avLst/>
              <a:gdLst/>
              <a:ahLst/>
              <a:cxnLst/>
              <a:rect l="l" t="t" r="r" b="b"/>
              <a:pathLst>
                <a:path w="783" h="755" extrusionOk="0">
                  <a:moveTo>
                    <a:pt x="346" y="197"/>
                  </a:moveTo>
                  <a:cubicBezTo>
                    <a:pt x="482" y="197"/>
                    <a:pt x="587" y="287"/>
                    <a:pt x="587" y="392"/>
                  </a:cubicBezTo>
                  <a:cubicBezTo>
                    <a:pt x="587" y="483"/>
                    <a:pt x="482" y="558"/>
                    <a:pt x="346" y="558"/>
                  </a:cubicBezTo>
                  <a:cubicBezTo>
                    <a:pt x="226" y="558"/>
                    <a:pt x="120" y="483"/>
                    <a:pt x="120" y="392"/>
                  </a:cubicBezTo>
                  <a:cubicBezTo>
                    <a:pt x="120" y="287"/>
                    <a:pt x="226" y="212"/>
                    <a:pt x="346" y="212"/>
                  </a:cubicBezTo>
                  <a:lnTo>
                    <a:pt x="346" y="197"/>
                  </a:lnTo>
                  <a:close/>
                  <a:moveTo>
                    <a:pt x="420" y="0"/>
                  </a:moveTo>
                  <a:cubicBezTo>
                    <a:pt x="223" y="0"/>
                    <a:pt x="59" y="132"/>
                    <a:pt x="30" y="332"/>
                  </a:cubicBezTo>
                  <a:cubicBezTo>
                    <a:pt x="0" y="543"/>
                    <a:pt x="151" y="723"/>
                    <a:pt x="346" y="754"/>
                  </a:cubicBezTo>
                  <a:cubicBezTo>
                    <a:pt x="356" y="754"/>
                    <a:pt x="365" y="754"/>
                    <a:pt x="375" y="754"/>
                  </a:cubicBezTo>
                  <a:cubicBezTo>
                    <a:pt x="587" y="754"/>
                    <a:pt x="754" y="594"/>
                    <a:pt x="782" y="392"/>
                  </a:cubicBezTo>
                  <a:cubicBezTo>
                    <a:pt x="782" y="197"/>
                    <a:pt x="632" y="31"/>
                    <a:pt x="451" y="1"/>
                  </a:cubicBezTo>
                  <a:cubicBezTo>
                    <a:pt x="441" y="0"/>
                    <a:pt x="430"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5377308" y="3306946"/>
              <a:ext cx="10888" cy="12199"/>
            </a:xfrm>
            <a:custGeom>
              <a:avLst/>
              <a:gdLst/>
              <a:ahLst/>
              <a:cxnLst/>
              <a:rect l="l" t="t" r="r" b="b"/>
              <a:pathLst>
                <a:path w="407" h="456" extrusionOk="0">
                  <a:moveTo>
                    <a:pt x="307" y="0"/>
                  </a:moveTo>
                  <a:cubicBezTo>
                    <a:pt x="285" y="0"/>
                    <a:pt x="261" y="8"/>
                    <a:pt x="241" y="28"/>
                  </a:cubicBezTo>
                  <a:lnTo>
                    <a:pt x="15" y="299"/>
                  </a:lnTo>
                  <a:cubicBezTo>
                    <a:pt x="0" y="314"/>
                    <a:pt x="0" y="344"/>
                    <a:pt x="0" y="359"/>
                  </a:cubicBezTo>
                  <a:cubicBezTo>
                    <a:pt x="0" y="420"/>
                    <a:pt x="30" y="450"/>
                    <a:pt x="91" y="450"/>
                  </a:cubicBezTo>
                  <a:cubicBezTo>
                    <a:pt x="99" y="454"/>
                    <a:pt x="106" y="456"/>
                    <a:pt x="112" y="456"/>
                  </a:cubicBezTo>
                  <a:cubicBezTo>
                    <a:pt x="130" y="456"/>
                    <a:pt x="144" y="442"/>
                    <a:pt x="166" y="420"/>
                  </a:cubicBezTo>
                  <a:lnTo>
                    <a:pt x="391" y="149"/>
                  </a:lnTo>
                  <a:cubicBezTo>
                    <a:pt x="407" y="104"/>
                    <a:pt x="407" y="59"/>
                    <a:pt x="376" y="28"/>
                  </a:cubicBezTo>
                  <a:cubicBezTo>
                    <a:pt x="360" y="12"/>
                    <a:pt x="334"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5388972" y="3326181"/>
              <a:ext cx="19743" cy="18031"/>
            </a:xfrm>
            <a:custGeom>
              <a:avLst/>
              <a:gdLst/>
              <a:ahLst/>
              <a:cxnLst/>
              <a:rect l="l" t="t" r="r" b="b"/>
              <a:pathLst>
                <a:path w="738" h="674" extrusionOk="0">
                  <a:moveTo>
                    <a:pt x="390" y="0"/>
                  </a:moveTo>
                  <a:cubicBezTo>
                    <a:pt x="380" y="0"/>
                    <a:pt x="371" y="1"/>
                    <a:pt x="362" y="2"/>
                  </a:cubicBezTo>
                  <a:cubicBezTo>
                    <a:pt x="347" y="2"/>
                    <a:pt x="317" y="2"/>
                    <a:pt x="302" y="17"/>
                  </a:cubicBezTo>
                  <a:cubicBezTo>
                    <a:pt x="121" y="47"/>
                    <a:pt x="1" y="227"/>
                    <a:pt x="31" y="408"/>
                  </a:cubicBezTo>
                  <a:cubicBezTo>
                    <a:pt x="69" y="563"/>
                    <a:pt x="197" y="673"/>
                    <a:pt x="355" y="673"/>
                  </a:cubicBezTo>
                  <a:cubicBezTo>
                    <a:pt x="382" y="673"/>
                    <a:pt x="409" y="670"/>
                    <a:pt x="437" y="664"/>
                  </a:cubicBezTo>
                  <a:cubicBezTo>
                    <a:pt x="617" y="634"/>
                    <a:pt x="738" y="453"/>
                    <a:pt x="693" y="272"/>
                  </a:cubicBezTo>
                  <a:cubicBezTo>
                    <a:pt x="679" y="116"/>
                    <a:pt x="544"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5389374" y="3323292"/>
              <a:ext cx="20974" cy="19877"/>
            </a:xfrm>
            <a:custGeom>
              <a:avLst/>
              <a:gdLst/>
              <a:ahLst/>
              <a:cxnLst/>
              <a:rect l="l" t="t" r="r" b="b"/>
              <a:pathLst>
                <a:path w="784" h="743" extrusionOk="0">
                  <a:moveTo>
                    <a:pt x="347" y="200"/>
                  </a:moveTo>
                  <a:cubicBezTo>
                    <a:pt x="482" y="200"/>
                    <a:pt x="587" y="290"/>
                    <a:pt x="587" y="380"/>
                  </a:cubicBezTo>
                  <a:cubicBezTo>
                    <a:pt x="587" y="471"/>
                    <a:pt x="482" y="561"/>
                    <a:pt x="347" y="561"/>
                  </a:cubicBezTo>
                  <a:cubicBezTo>
                    <a:pt x="226" y="561"/>
                    <a:pt x="106" y="471"/>
                    <a:pt x="106" y="380"/>
                  </a:cubicBezTo>
                  <a:cubicBezTo>
                    <a:pt x="106" y="290"/>
                    <a:pt x="226" y="200"/>
                    <a:pt x="347" y="200"/>
                  </a:cubicBezTo>
                  <a:close/>
                  <a:moveTo>
                    <a:pt x="387" y="0"/>
                  </a:moveTo>
                  <a:cubicBezTo>
                    <a:pt x="209" y="0"/>
                    <a:pt x="45" y="143"/>
                    <a:pt x="31" y="335"/>
                  </a:cubicBezTo>
                  <a:cubicBezTo>
                    <a:pt x="1" y="531"/>
                    <a:pt x="151" y="726"/>
                    <a:pt x="347" y="742"/>
                  </a:cubicBezTo>
                  <a:cubicBezTo>
                    <a:pt x="357" y="742"/>
                    <a:pt x="367" y="743"/>
                    <a:pt x="378" y="743"/>
                  </a:cubicBezTo>
                  <a:cubicBezTo>
                    <a:pt x="589" y="743"/>
                    <a:pt x="754" y="596"/>
                    <a:pt x="768" y="380"/>
                  </a:cubicBezTo>
                  <a:cubicBezTo>
                    <a:pt x="783" y="185"/>
                    <a:pt x="633" y="19"/>
                    <a:pt x="437" y="4"/>
                  </a:cubicBezTo>
                  <a:cubicBezTo>
                    <a:pt x="420" y="2"/>
                    <a:pt x="403"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399433" y="3315801"/>
              <a:ext cx="12119" cy="12440"/>
            </a:xfrm>
            <a:custGeom>
              <a:avLst/>
              <a:gdLst/>
              <a:ahLst/>
              <a:cxnLst/>
              <a:rect l="l" t="t" r="r" b="b"/>
              <a:pathLst>
                <a:path w="453" h="465" extrusionOk="0">
                  <a:moveTo>
                    <a:pt x="341" y="0"/>
                  </a:moveTo>
                  <a:cubicBezTo>
                    <a:pt x="314" y="0"/>
                    <a:pt x="288" y="12"/>
                    <a:pt x="272" y="28"/>
                  </a:cubicBezTo>
                  <a:lnTo>
                    <a:pt x="46" y="314"/>
                  </a:lnTo>
                  <a:cubicBezTo>
                    <a:pt x="1" y="344"/>
                    <a:pt x="16" y="405"/>
                    <a:pt x="46" y="435"/>
                  </a:cubicBezTo>
                  <a:cubicBezTo>
                    <a:pt x="76" y="450"/>
                    <a:pt x="91" y="465"/>
                    <a:pt x="106" y="465"/>
                  </a:cubicBezTo>
                  <a:cubicBezTo>
                    <a:pt x="136" y="465"/>
                    <a:pt x="166" y="450"/>
                    <a:pt x="181" y="435"/>
                  </a:cubicBezTo>
                  <a:lnTo>
                    <a:pt x="422" y="149"/>
                  </a:lnTo>
                  <a:cubicBezTo>
                    <a:pt x="452" y="119"/>
                    <a:pt x="437" y="59"/>
                    <a:pt x="407" y="28"/>
                  </a:cubicBezTo>
                  <a:cubicBezTo>
                    <a:pt x="387" y="8"/>
                    <a:pt x="36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463051" y="3299241"/>
              <a:ext cx="336118" cy="183977"/>
            </a:xfrm>
            <a:custGeom>
              <a:avLst/>
              <a:gdLst/>
              <a:ahLst/>
              <a:cxnLst/>
              <a:rect l="l" t="t" r="r" b="b"/>
              <a:pathLst>
                <a:path w="12564" h="6877" extrusionOk="0">
                  <a:moveTo>
                    <a:pt x="722" y="1"/>
                  </a:moveTo>
                  <a:lnTo>
                    <a:pt x="0" y="753"/>
                  </a:lnTo>
                  <a:lnTo>
                    <a:pt x="12067" y="6876"/>
                  </a:lnTo>
                  <a:cubicBezTo>
                    <a:pt x="12112" y="6591"/>
                    <a:pt x="12292" y="6335"/>
                    <a:pt x="12563" y="6184"/>
                  </a:cubicBez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460216" y="3296565"/>
              <a:ext cx="341362" cy="189060"/>
            </a:xfrm>
            <a:custGeom>
              <a:avLst/>
              <a:gdLst/>
              <a:ahLst/>
              <a:cxnLst/>
              <a:rect l="l" t="t" r="r" b="b"/>
              <a:pathLst>
                <a:path w="12760" h="7067" extrusionOk="0">
                  <a:moveTo>
                    <a:pt x="843" y="221"/>
                  </a:moveTo>
                  <a:lnTo>
                    <a:pt x="12489" y="6284"/>
                  </a:lnTo>
                  <a:cubicBezTo>
                    <a:pt x="12308" y="6435"/>
                    <a:pt x="12173" y="6615"/>
                    <a:pt x="12113" y="6826"/>
                  </a:cubicBezTo>
                  <a:lnTo>
                    <a:pt x="256" y="823"/>
                  </a:lnTo>
                  <a:lnTo>
                    <a:pt x="843" y="221"/>
                  </a:lnTo>
                  <a:close/>
                  <a:moveTo>
                    <a:pt x="830" y="0"/>
                  </a:moveTo>
                  <a:cubicBezTo>
                    <a:pt x="808" y="0"/>
                    <a:pt x="786" y="8"/>
                    <a:pt x="768" y="25"/>
                  </a:cubicBezTo>
                  <a:lnTo>
                    <a:pt x="31" y="778"/>
                  </a:lnTo>
                  <a:cubicBezTo>
                    <a:pt x="16" y="808"/>
                    <a:pt x="1" y="838"/>
                    <a:pt x="1" y="868"/>
                  </a:cubicBezTo>
                  <a:cubicBezTo>
                    <a:pt x="16" y="898"/>
                    <a:pt x="31" y="928"/>
                    <a:pt x="61" y="928"/>
                  </a:cubicBezTo>
                  <a:lnTo>
                    <a:pt x="12128" y="7052"/>
                  </a:lnTo>
                  <a:cubicBezTo>
                    <a:pt x="12143" y="7067"/>
                    <a:pt x="12158" y="7067"/>
                    <a:pt x="12158" y="7067"/>
                  </a:cubicBezTo>
                  <a:lnTo>
                    <a:pt x="12218" y="7067"/>
                  </a:lnTo>
                  <a:cubicBezTo>
                    <a:pt x="12233" y="7052"/>
                    <a:pt x="12263" y="7022"/>
                    <a:pt x="12263" y="6992"/>
                  </a:cubicBezTo>
                  <a:cubicBezTo>
                    <a:pt x="12308" y="6721"/>
                    <a:pt x="12474" y="6495"/>
                    <a:pt x="12714" y="6360"/>
                  </a:cubicBezTo>
                  <a:cubicBezTo>
                    <a:pt x="12745" y="6345"/>
                    <a:pt x="12760" y="6314"/>
                    <a:pt x="12760" y="6284"/>
                  </a:cubicBezTo>
                  <a:cubicBezTo>
                    <a:pt x="12760" y="6254"/>
                    <a:pt x="12729" y="6224"/>
                    <a:pt x="12699" y="6194"/>
                  </a:cubicBezTo>
                  <a:lnTo>
                    <a:pt x="873" y="10"/>
                  </a:lnTo>
                  <a:cubicBezTo>
                    <a:pt x="861" y="4"/>
                    <a:pt x="846"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463051" y="3319359"/>
              <a:ext cx="209312" cy="115143"/>
            </a:xfrm>
            <a:custGeom>
              <a:avLst/>
              <a:gdLst/>
              <a:ahLst/>
              <a:cxnLst/>
              <a:rect l="l" t="t" r="r" b="b"/>
              <a:pathLst>
                <a:path w="7824" h="4304" extrusionOk="0">
                  <a:moveTo>
                    <a:pt x="0" y="1"/>
                  </a:moveTo>
                  <a:lnTo>
                    <a:pt x="316" y="497"/>
                  </a:lnTo>
                  <a:lnTo>
                    <a:pt x="7673" y="4304"/>
                  </a:lnTo>
                  <a:lnTo>
                    <a:pt x="7824" y="398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460216" y="3316791"/>
              <a:ext cx="214983" cy="120145"/>
            </a:xfrm>
            <a:custGeom>
              <a:avLst/>
              <a:gdLst/>
              <a:ahLst/>
              <a:cxnLst/>
              <a:rect l="l" t="t" r="r" b="b"/>
              <a:pathLst>
                <a:path w="8036" h="4491" extrusionOk="0">
                  <a:moveTo>
                    <a:pt x="377" y="353"/>
                  </a:moveTo>
                  <a:lnTo>
                    <a:pt x="7809" y="4129"/>
                  </a:lnTo>
                  <a:lnTo>
                    <a:pt x="7734" y="4280"/>
                  </a:lnTo>
                  <a:lnTo>
                    <a:pt x="482" y="518"/>
                  </a:lnTo>
                  <a:lnTo>
                    <a:pt x="377" y="353"/>
                  </a:lnTo>
                  <a:close/>
                  <a:moveTo>
                    <a:pt x="100" y="1"/>
                  </a:moveTo>
                  <a:cubicBezTo>
                    <a:pt x="68" y="1"/>
                    <a:pt x="38" y="15"/>
                    <a:pt x="16" y="37"/>
                  </a:cubicBezTo>
                  <a:cubicBezTo>
                    <a:pt x="1" y="67"/>
                    <a:pt x="1" y="112"/>
                    <a:pt x="16" y="142"/>
                  </a:cubicBezTo>
                  <a:lnTo>
                    <a:pt x="347" y="638"/>
                  </a:lnTo>
                  <a:cubicBezTo>
                    <a:pt x="347" y="654"/>
                    <a:pt x="362" y="654"/>
                    <a:pt x="377" y="669"/>
                  </a:cubicBezTo>
                  <a:lnTo>
                    <a:pt x="7734" y="4490"/>
                  </a:lnTo>
                  <a:lnTo>
                    <a:pt x="7809" y="4490"/>
                  </a:lnTo>
                  <a:cubicBezTo>
                    <a:pt x="7825" y="4475"/>
                    <a:pt x="7855" y="4460"/>
                    <a:pt x="7855" y="4430"/>
                  </a:cubicBezTo>
                  <a:lnTo>
                    <a:pt x="8005" y="4114"/>
                  </a:lnTo>
                  <a:cubicBezTo>
                    <a:pt x="8035" y="4069"/>
                    <a:pt x="8005" y="4024"/>
                    <a:pt x="7960" y="3994"/>
                  </a:cubicBezTo>
                  <a:lnTo>
                    <a:pt x="136" y="7"/>
                  </a:lnTo>
                  <a:cubicBezTo>
                    <a:pt x="124" y="3"/>
                    <a:pt x="112"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05997" y="3366070"/>
              <a:ext cx="251581" cy="207813"/>
            </a:xfrm>
            <a:custGeom>
              <a:avLst/>
              <a:gdLst/>
              <a:ahLst/>
              <a:cxnLst/>
              <a:rect l="l" t="t" r="r" b="b"/>
              <a:pathLst>
                <a:path w="9404" h="7768" extrusionOk="0">
                  <a:moveTo>
                    <a:pt x="7704" y="0"/>
                  </a:moveTo>
                  <a:lnTo>
                    <a:pt x="7388" y="933"/>
                  </a:lnTo>
                  <a:cubicBezTo>
                    <a:pt x="6846" y="993"/>
                    <a:pt x="6379" y="1309"/>
                    <a:pt x="6124" y="1776"/>
                  </a:cubicBezTo>
                  <a:cubicBezTo>
                    <a:pt x="5612" y="2603"/>
                    <a:pt x="3972" y="5161"/>
                    <a:pt x="3777" y="5221"/>
                  </a:cubicBezTo>
                  <a:cubicBezTo>
                    <a:pt x="3762" y="5226"/>
                    <a:pt x="3740" y="5228"/>
                    <a:pt x="3712" y="5228"/>
                  </a:cubicBezTo>
                  <a:cubicBezTo>
                    <a:pt x="3405" y="5228"/>
                    <a:pt x="2351" y="4963"/>
                    <a:pt x="2027" y="4963"/>
                  </a:cubicBezTo>
                  <a:cubicBezTo>
                    <a:pt x="2012" y="4963"/>
                    <a:pt x="1998" y="4964"/>
                    <a:pt x="1986" y="4965"/>
                  </a:cubicBezTo>
                  <a:cubicBezTo>
                    <a:pt x="1700" y="4995"/>
                    <a:pt x="1234" y="5417"/>
                    <a:pt x="1068" y="5507"/>
                  </a:cubicBezTo>
                  <a:cubicBezTo>
                    <a:pt x="903" y="5597"/>
                    <a:pt x="497" y="5627"/>
                    <a:pt x="873" y="5763"/>
                  </a:cubicBezTo>
                  <a:cubicBezTo>
                    <a:pt x="1084" y="5830"/>
                    <a:pt x="1229" y="5869"/>
                    <a:pt x="1344" y="5869"/>
                  </a:cubicBezTo>
                  <a:cubicBezTo>
                    <a:pt x="1435" y="5869"/>
                    <a:pt x="1507" y="5846"/>
                    <a:pt x="1580" y="5793"/>
                  </a:cubicBezTo>
                  <a:cubicBezTo>
                    <a:pt x="1681" y="5691"/>
                    <a:pt x="1825" y="5640"/>
                    <a:pt x="1967" y="5640"/>
                  </a:cubicBezTo>
                  <a:cubicBezTo>
                    <a:pt x="2014" y="5640"/>
                    <a:pt x="2061" y="5646"/>
                    <a:pt x="2106" y="5657"/>
                  </a:cubicBezTo>
                  <a:cubicBezTo>
                    <a:pt x="2197" y="5718"/>
                    <a:pt x="2257" y="5793"/>
                    <a:pt x="2272" y="5883"/>
                  </a:cubicBezTo>
                  <a:cubicBezTo>
                    <a:pt x="2272" y="5883"/>
                    <a:pt x="1475" y="6259"/>
                    <a:pt x="1264" y="6364"/>
                  </a:cubicBezTo>
                  <a:cubicBezTo>
                    <a:pt x="1038" y="6455"/>
                    <a:pt x="0" y="6680"/>
                    <a:pt x="0" y="6861"/>
                  </a:cubicBezTo>
                  <a:cubicBezTo>
                    <a:pt x="0" y="6965"/>
                    <a:pt x="90" y="6997"/>
                    <a:pt x="210" y="6997"/>
                  </a:cubicBezTo>
                  <a:cubicBezTo>
                    <a:pt x="315" y="6997"/>
                    <a:pt x="444" y="6972"/>
                    <a:pt x="557" y="6951"/>
                  </a:cubicBezTo>
                  <a:cubicBezTo>
                    <a:pt x="707" y="6951"/>
                    <a:pt x="843" y="6906"/>
                    <a:pt x="963" y="6861"/>
                  </a:cubicBezTo>
                  <a:lnTo>
                    <a:pt x="963" y="6861"/>
                  </a:lnTo>
                  <a:cubicBezTo>
                    <a:pt x="963" y="6861"/>
                    <a:pt x="587" y="7117"/>
                    <a:pt x="346" y="7267"/>
                  </a:cubicBezTo>
                  <a:cubicBezTo>
                    <a:pt x="143" y="7398"/>
                    <a:pt x="319" y="7520"/>
                    <a:pt x="557" y="7520"/>
                  </a:cubicBezTo>
                  <a:cubicBezTo>
                    <a:pt x="620" y="7520"/>
                    <a:pt x="687" y="7512"/>
                    <a:pt x="752" y="7493"/>
                  </a:cubicBezTo>
                  <a:cubicBezTo>
                    <a:pt x="1068" y="7403"/>
                    <a:pt x="1640" y="7312"/>
                    <a:pt x="1640" y="7312"/>
                  </a:cubicBezTo>
                  <a:lnTo>
                    <a:pt x="1640" y="7312"/>
                  </a:lnTo>
                  <a:cubicBezTo>
                    <a:pt x="1640" y="7312"/>
                    <a:pt x="1245" y="7609"/>
                    <a:pt x="1551" y="7609"/>
                  </a:cubicBezTo>
                  <a:cubicBezTo>
                    <a:pt x="1582" y="7609"/>
                    <a:pt x="1622" y="7605"/>
                    <a:pt x="1670" y="7598"/>
                  </a:cubicBezTo>
                  <a:cubicBezTo>
                    <a:pt x="2197" y="7523"/>
                    <a:pt x="2708" y="7463"/>
                    <a:pt x="2708" y="7463"/>
                  </a:cubicBezTo>
                  <a:lnTo>
                    <a:pt x="2708" y="7463"/>
                  </a:lnTo>
                  <a:cubicBezTo>
                    <a:pt x="2708" y="7463"/>
                    <a:pt x="2129" y="7768"/>
                    <a:pt x="2307" y="7768"/>
                  </a:cubicBezTo>
                  <a:cubicBezTo>
                    <a:pt x="2345" y="7768"/>
                    <a:pt x="2420" y="7753"/>
                    <a:pt x="2543" y="7719"/>
                  </a:cubicBezTo>
                  <a:cubicBezTo>
                    <a:pt x="3250" y="7523"/>
                    <a:pt x="3431" y="7523"/>
                    <a:pt x="3716" y="7207"/>
                  </a:cubicBezTo>
                  <a:cubicBezTo>
                    <a:pt x="4002" y="6891"/>
                    <a:pt x="4634" y="6049"/>
                    <a:pt x="4724" y="5988"/>
                  </a:cubicBezTo>
                  <a:cubicBezTo>
                    <a:pt x="4815" y="5913"/>
                    <a:pt x="7373" y="4243"/>
                    <a:pt x="8080" y="3551"/>
                  </a:cubicBezTo>
                  <a:cubicBezTo>
                    <a:pt x="8772" y="2859"/>
                    <a:pt x="9404" y="2543"/>
                    <a:pt x="9118" y="1881"/>
                  </a:cubicBezTo>
                  <a:cubicBezTo>
                    <a:pt x="8832" y="1219"/>
                    <a:pt x="7704" y="0"/>
                    <a:pt x="7704"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03162" y="3363448"/>
              <a:ext cx="255620" cy="212843"/>
            </a:xfrm>
            <a:custGeom>
              <a:avLst/>
              <a:gdLst/>
              <a:ahLst/>
              <a:cxnLst/>
              <a:rect l="l" t="t" r="r" b="b"/>
              <a:pathLst>
                <a:path w="9555" h="7956" extrusionOk="0">
                  <a:moveTo>
                    <a:pt x="7811" y="0"/>
                  </a:moveTo>
                  <a:cubicBezTo>
                    <a:pt x="7787" y="0"/>
                    <a:pt x="7764" y="8"/>
                    <a:pt x="7749" y="23"/>
                  </a:cubicBezTo>
                  <a:cubicBezTo>
                    <a:pt x="7704" y="53"/>
                    <a:pt x="7704" y="113"/>
                    <a:pt x="7734" y="158"/>
                  </a:cubicBezTo>
                  <a:cubicBezTo>
                    <a:pt x="7749" y="173"/>
                    <a:pt x="8863" y="1362"/>
                    <a:pt x="9134" y="2009"/>
                  </a:cubicBezTo>
                  <a:cubicBezTo>
                    <a:pt x="9314" y="2445"/>
                    <a:pt x="9073" y="2686"/>
                    <a:pt x="8547" y="3167"/>
                  </a:cubicBezTo>
                  <a:cubicBezTo>
                    <a:pt x="8411" y="3288"/>
                    <a:pt x="8261" y="3423"/>
                    <a:pt x="8110" y="3574"/>
                  </a:cubicBezTo>
                  <a:cubicBezTo>
                    <a:pt x="7509" y="4176"/>
                    <a:pt x="5432" y="5560"/>
                    <a:pt x="4815" y="5966"/>
                  </a:cubicBezTo>
                  <a:lnTo>
                    <a:pt x="4770" y="5996"/>
                  </a:lnTo>
                  <a:cubicBezTo>
                    <a:pt x="4605" y="6177"/>
                    <a:pt x="4439" y="6372"/>
                    <a:pt x="4289" y="6583"/>
                  </a:cubicBezTo>
                  <a:cubicBezTo>
                    <a:pt x="4093" y="6824"/>
                    <a:pt x="3883" y="7094"/>
                    <a:pt x="3747" y="7245"/>
                  </a:cubicBezTo>
                  <a:cubicBezTo>
                    <a:pt x="3537" y="7486"/>
                    <a:pt x="3386" y="7516"/>
                    <a:pt x="2935" y="7636"/>
                  </a:cubicBezTo>
                  <a:lnTo>
                    <a:pt x="2784" y="7681"/>
                  </a:lnTo>
                  <a:lnTo>
                    <a:pt x="2784" y="7681"/>
                  </a:lnTo>
                  <a:lnTo>
                    <a:pt x="2859" y="7636"/>
                  </a:lnTo>
                  <a:cubicBezTo>
                    <a:pt x="2890" y="7621"/>
                    <a:pt x="2920" y="7576"/>
                    <a:pt x="2905" y="7531"/>
                  </a:cubicBezTo>
                  <a:cubicBezTo>
                    <a:pt x="2890" y="7486"/>
                    <a:pt x="2844" y="7456"/>
                    <a:pt x="2799" y="7456"/>
                  </a:cubicBezTo>
                  <a:cubicBezTo>
                    <a:pt x="2799" y="7456"/>
                    <a:pt x="2288" y="7531"/>
                    <a:pt x="1761" y="7591"/>
                  </a:cubicBezTo>
                  <a:cubicBezTo>
                    <a:pt x="1746" y="7598"/>
                    <a:pt x="1727" y="7602"/>
                    <a:pt x="1708" y="7602"/>
                  </a:cubicBezTo>
                  <a:cubicBezTo>
                    <a:pt x="1690" y="7602"/>
                    <a:pt x="1671" y="7598"/>
                    <a:pt x="1656" y="7591"/>
                  </a:cubicBezTo>
                  <a:cubicBezTo>
                    <a:pt x="1701" y="7546"/>
                    <a:pt x="1746" y="7501"/>
                    <a:pt x="1791" y="7471"/>
                  </a:cubicBezTo>
                  <a:cubicBezTo>
                    <a:pt x="1821" y="7440"/>
                    <a:pt x="1836" y="7395"/>
                    <a:pt x="1821" y="7350"/>
                  </a:cubicBezTo>
                  <a:cubicBezTo>
                    <a:pt x="1806" y="7305"/>
                    <a:pt x="1761" y="7290"/>
                    <a:pt x="1716" y="7290"/>
                  </a:cubicBezTo>
                  <a:cubicBezTo>
                    <a:pt x="1415" y="7350"/>
                    <a:pt x="1114" y="7410"/>
                    <a:pt x="828" y="7486"/>
                  </a:cubicBezTo>
                  <a:cubicBezTo>
                    <a:pt x="778" y="7505"/>
                    <a:pt x="725" y="7513"/>
                    <a:pt x="671" y="7513"/>
                  </a:cubicBezTo>
                  <a:cubicBezTo>
                    <a:pt x="597" y="7513"/>
                    <a:pt x="522" y="7497"/>
                    <a:pt x="452" y="7471"/>
                  </a:cubicBezTo>
                  <a:cubicBezTo>
                    <a:pt x="467" y="7456"/>
                    <a:pt x="482" y="7440"/>
                    <a:pt x="497" y="7440"/>
                  </a:cubicBezTo>
                  <a:cubicBezTo>
                    <a:pt x="753" y="7275"/>
                    <a:pt x="1129" y="7019"/>
                    <a:pt x="1129" y="7019"/>
                  </a:cubicBezTo>
                  <a:cubicBezTo>
                    <a:pt x="1174" y="6989"/>
                    <a:pt x="1174" y="6944"/>
                    <a:pt x="1159" y="6899"/>
                  </a:cubicBezTo>
                  <a:cubicBezTo>
                    <a:pt x="1148" y="6865"/>
                    <a:pt x="1111" y="6848"/>
                    <a:pt x="1075" y="6848"/>
                  </a:cubicBezTo>
                  <a:cubicBezTo>
                    <a:pt x="1062" y="6848"/>
                    <a:pt x="1050" y="6850"/>
                    <a:pt x="1039" y="6854"/>
                  </a:cubicBezTo>
                  <a:cubicBezTo>
                    <a:pt x="919" y="6899"/>
                    <a:pt x="783" y="6929"/>
                    <a:pt x="648" y="6944"/>
                  </a:cubicBezTo>
                  <a:lnTo>
                    <a:pt x="572" y="6959"/>
                  </a:lnTo>
                  <a:cubicBezTo>
                    <a:pt x="503" y="6968"/>
                    <a:pt x="403" y="6976"/>
                    <a:pt x="320" y="6976"/>
                  </a:cubicBezTo>
                  <a:cubicBezTo>
                    <a:pt x="259" y="6976"/>
                    <a:pt x="207" y="6972"/>
                    <a:pt x="181" y="6959"/>
                  </a:cubicBezTo>
                  <a:cubicBezTo>
                    <a:pt x="241" y="6854"/>
                    <a:pt x="798" y="6703"/>
                    <a:pt x="1039" y="6628"/>
                  </a:cubicBezTo>
                  <a:cubicBezTo>
                    <a:pt x="1189" y="6583"/>
                    <a:pt x="1325" y="6553"/>
                    <a:pt x="1400" y="6523"/>
                  </a:cubicBezTo>
                  <a:cubicBezTo>
                    <a:pt x="1611" y="6417"/>
                    <a:pt x="2378" y="6056"/>
                    <a:pt x="2408" y="6041"/>
                  </a:cubicBezTo>
                  <a:cubicBezTo>
                    <a:pt x="2453" y="6026"/>
                    <a:pt x="2468" y="5981"/>
                    <a:pt x="2468" y="5936"/>
                  </a:cubicBezTo>
                  <a:cubicBezTo>
                    <a:pt x="2438" y="5816"/>
                    <a:pt x="2363" y="5725"/>
                    <a:pt x="2258" y="5650"/>
                  </a:cubicBezTo>
                  <a:cubicBezTo>
                    <a:pt x="2198" y="5634"/>
                    <a:pt x="2138" y="5627"/>
                    <a:pt x="2078" y="5627"/>
                  </a:cubicBezTo>
                  <a:cubicBezTo>
                    <a:pt x="1909" y="5627"/>
                    <a:pt x="1744" y="5686"/>
                    <a:pt x="1611" y="5785"/>
                  </a:cubicBezTo>
                  <a:cubicBezTo>
                    <a:pt x="1563" y="5826"/>
                    <a:pt x="1513" y="5848"/>
                    <a:pt x="1438" y="5848"/>
                  </a:cubicBezTo>
                  <a:cubicBezTo>
                    <a:pt x="1345" y="5848"/>
                    <a:pt x="1216" y="5815"/>
                    <a:pt x="1009" y="5740"/>
                  </a:cubicBezTo>
                  <a:lnTo>
                    <a:pt x="1024" y="5740"/>
                  </a:lnTo>
                  <a:cubicBezTo>
                    <a:pt x="1084" y="5725"/>
                    <a:pt x="1159" y="5695"/>
                    <a:pt x="1219" y="5665"/>
                  </a:cubicBezTo>
                  <a:cubicBezTo>
                    <a:pt x="1265" y="5635"/>
                    <a:pt x="1325" y="5590"/>
                    <a:pt x="1400" y="5530"/>
                  </a:cubicBezTo>
                  <a:cubicBezTo>
                    <a:pt x="1596" y="5394"/>
                    <a:pt x="1912" y="5169"/>
                    <a:pt x="2107" y="5138"/>
                  </a:cubicBezTo>
                  <a:cubicBezTo>
                    <a:pt x="2393" y="5169"/>
                    <a:pt x="2679" y="5199"/>
                    <a:pt x="2965" y="5274"/>
                  </a:cubicBezTo>
                  <a:cubicBezTo>
                    <a:pt x="3420" y="5358"/>
                    <a:pt x="3684" y="5403"/>
                    <a:pt x="3826" y="5403"/>
                  </a:cubicBezTo>
                  <a:cubicBezTo>
                    <a:pt x="3863" y="5403"/>
                    <a:pt x="3891" y="5400"/>
                    <a:pt x="3913" y="5394"/>
                  </a:cubicBezTo>
                  <a:cubicBezTo>
                    <a:pt x="4199" y="5289"/>
                    <a:pt x="6290" y="1949"/>
                    <a:pt x="6305" y="1904"/>
                  </a:cubicBezTo>
                  <a:cubicBezTo>
                    <a:pt x="6546" y="1467"/>
                    <a:pt x="6997" y="1166"/>
                    <a:pt x="7494" y="1106"/>
                  </a:cubicBezTo>
                  <a:cubicBezTo>
                    <a:pt x="7539" y="1106"/>
                    <a:pt x="7584" y="1061"/>
                    <a:pt x="7584" y="1001"/>
                  </a:cubicBezTo>
                  <a:cubicBezTo>
                    <a:pt x="7584" y="956"/>
                    <a:pt x="7539" y="911"/>
                    <a:pt x="7479" y="911"/>
                  </a:cubicBezTo>
                  <a:cubicBezTo>
                    <a:pt x="6922" y="986"/>
                    <a:pt x="6425" y="1317"/>
                    <a:pt x="6139" y="1813"/>
                  </a:cubicBezTo>
                  <a:cubicBezTo>
                    <a:pt x="5538" y="2791"/>
                    <a:pt x="4048" y="5093"/>
                    <a:pt x="3868" y="5214"/>
                  </a:cubicBezTo>
                  <a:cubicBezTo>
                    <a:pt x="3567" y="5199"/>
                    <a:pt x="3281" y="5154"/>
                    <a:pt x="2995" y="5093"/>
                  </a:cubicBezTo>
                  <a:cubicBezTo>
                    <a:pt x="2694" y="5018"/>
                    <a:pt x="2393" y="4973"/>
                    <a:pt x="2077" y="4958"/>
                  </a:cubicBezTo>
                  <a:cubicBezTo>
                    <a:pt x="1851" y="4988"/>
                    <a:pt x="1520" y="5214"/>
                    <a:pt x="1295" y="5379"/>
                  </a:cubicBezTo>
                  <a:cubicBezTo>
                    <a:pt x="1219" y="5439"/>
                    <a:pt x="1159" y="5485"/>
                    <a:pt x="1129" y="5500"/>
                  </a:cubicBezTo>
                  <a:cubicBezTo>
                    <a:pt x="1069" y="5530"/>
                    <a:pt x="1024" y="5545"/>
                    <a:pt x="964" y="5560"/>
                  </a:cubicBezTo>
                  <a:cubicBezTo>
                    <a:pt x="843" y="5620"/>
                    <a:pt x="738" y="5650"/>
                    <a:pt x="738" y="5755"/>
                  </a:cubicBezTo>
                  <a:cubicBezTo>
                    <a:pt x="738" y="5861"/>
                    <a:pt x="843" y="5906"/>
                    <a:pt x="949" y="5936"/>
                  </a:cubicBezTo>
                  <a:cubicBezTo>
                    <a:pt x="1161" y="6004"/>
                    <a:pt x="1320" y="6052"/>
                    <a:pt x="1456" y="6052"/>
                  </a:cubicBezTo>
                  <a:cubicBezTo>
                    <a:pt x="1562" y="6052"/>
                    <a:pt x="1654" y="6023"/>
                    <a:pt x="1746" y="5951"/>
                  </a:cubicBezTo>
                  <a:cubicBezTo>
                    <a:pt x="1841" y="5880"/>
                    <a:pt x="1955" y="5836"/>
                    <a:pt x="2073" y="5836"/>
                  </a:cubicBezTo>
                  <a:cubicBezTo>
                    <a:pt x="2105" y="5836"/>
                    <a:pt x="2136" y="5839"/>
                    <a:pt x="2167" y="5846"/>
                  </a:cubicBezTo>
                  <a:cubicBezTo>
                    <a:pt x="2212" y="5861"/>
                    <a:pt x="2243" y="5891"/>
                    <a:pt x="2258" y="5936"/>
                  </a:cubicBezTo>
                  <a:cubicBezTo>
                    <a:pt x="2047" y="6026"/>
                    <a:pt x="1505" y="6297"/>
                    <a:pt x="1325" y="6372"/>
                  </a:cubicBezTo>
                  <a:cubicBezTo>
                    <a:pt x="1265" y="6387"/>
                    <a:pt x="1144" y="6432"/>
                    <a:pt x="979" y="6478"/>
                  </a:cubicBezTo>
                  <a:cubicBezTo>
                    <a:pt x="302" y="6673"/>
                    <a:pt x="1" y="6778"/>
                    <a:pt x="1" y="6959"/>
                  </a:cubicBezTo>
                  <a:cubicBezTo>
                    <a:pt x="1" y="7019"/>
                    <a:pt x="31" y="7079"/>
                    <a:pt x="76" y="7109"/>
                  </a:cubicBezTo>
                  <a:cubicBezTo>
                    <a:pt x="132" y="7165"/>
                    <a:pt x="217" y="7183"/>
                    <a:pt x="316" y="7183"/>
                  </a:cubicBezTo>
                  <a:cubicBezTo>
                    <a:pt x="404" y="7183"/>
                    <a:pt x="503" y="7169"/>
                    <a:pt x="603" y="7155"/>
                  </a:cubicBezTo>
                  <a:lnTo>
                    <a:pt x="603" y="7155"/>
                  </a:lnTo>
                  <a:lnTo>
                    <a:pt x="392" y="7290"/>
                  </a:lnTo>
                  <a:cubicBezTo>
                    <a:pt x="226" y="7395"/>
                    <a:pt x="272" y="7516"/>
                    <a:pt x="287" y="7546"/>
                  </a:cubicBezTo>
                  <a:cubicBezTo>
                    <a:pt x="329" y="7652"/>
                    <a:pt x="485" y="7714"/>
                    <a:pt x="663" y="7714"/>
                  </a:cubicBezTo>
                  <a:cubicBezTo>
                    <a:pt x="737" y="7714"/>
                    <a:pt x="814" y="7703"/>
                    <a:pt x="888" y="7681"/>
                  </a:cubicBezTo>
                  <a:cubicBezTo>
                    <a:pt x="1054" y="7636"/>
                    <a:pt x="1295" y="7576"/>
                    <a:pt x="1475" y="7546"/>
                  </a:cubicBezTo>
                  <a:lnTo>
                    <a:pt x="1475" y="7546"/>
                  </a:lnTo>
                  <a:cubicBezTo>
                    <a:pt x="1445" y="7591"/>
                    <a:pt x="1445" y="7651"/>
                    <a:pt x="1460" y="7696"/>
                  </a:cubicBezTo>
                  <a:cubicBezTo>
                    <a:pt x="1490" y="7776"/>
                    <a:pt x="1574" y="7797"/>
                    <a:pt x="1662" y="7797"/>
                  </a:cubicBezTo>
                  <a:cubicBezTo>
                    <a:pt x="1706" y="7797"/>
                    <a:pt x="1751" y="7792"/>
                    <a:pt x="1791" y="7787"/>
                  </a:cubicBezTo>
                  <a:lnTo>
                    <a:pt x="2378" y="7711"/>
                  </a:lnTo>
                  <a:lnTo>
                    <a:pt x="2378" y="7711"/>
                  </a:lnTo>
                  <a:cubicBezTo>
                    <a:pt x="2273" y="7802"/>
                    <a:pt x="2288" y="7847"/>
                    <a:pt x="2303" y="7877"/>
                  </a:cubicBezTo>
                  <a:cubicBezTo>
                    <a:pt x="2315" y="7927"/>
                    <a:pt x="2348" y="7956"/>
                    <a:pt x="2394" y="7956"/>
                  </a:cubicBezTo>
                  <a:cubicBezTo>
                    <a:pt x="2403" y="7956"/>
                    <a:pt x="2413" y="7955"/>
                    <a:pt x="2423" y="7952"/>
                  </a:cubicBezTo>
                  <a:cubicBezTo>
                    <a:pt x="2513" y="7937"/>
                    <a:pt x="2589" y="7922"/>
                    <a:pt x="2679" y="7892"/>
                  </a:cubicBezTo>
                  <a:lnTo>
                    <a:pt x="2980" y="7817"/>
                  </a:lnTo>
                  <a:cubicBezTo>
                    <a:pt x="3446" y="7696"/>
                    <a:pt x="3627" y="7651"/>
                    <a:pt x="3883" y="7365"/>
                  </a:cubicBezTo>
                  <a:cubicBezTo>
                    <a:pt x="4018" y="7215"/>
                    <a:pt x="4259" y="6929"/>
                    <a:pt x="4439" y="6703"/>
                  </a:cubicBezTo>
                  <a:cubicBezTo>
                    <a:pt x="4605" y="6462"/>
                    <a:pt x="4830" y="6177"/>
                    <a:pt x="4876" y="6147"/>
                  </a:cubicBezTo>
                  <a:lnTo>
                    <a:pt x="4921" y="6131"/>
                  </a:lnTo>
                  <a:cubicBezTo>
                    <a:pt x="5718" y="5605"/>
                    <a:pt x="7644" y="4311"/>
                    <a:pt x="8246" y="3709"/>
                  </a:cubicBezTo>
                  <a:cubicBezTo>
                    <a:pt x="8396" y="3559"/>
                    <a:pt x="8532" y="3423"/>
                    <a:pt x="8667" y="3303"/>
                  </a:cubicBezTo>
                  <a:cubicBezTo>
                    <a:pt x="9164" y="2867"/>
                    <a:pt x="9555" y="2505"/>
                    <a:pt x="9299" y="1934"/>
                  </a:cubicBezTo>
                  <a:cubicBezTo>
                    <a:pt x="9013" y="1257"/>
                    <a:pt x="7930" y="83"/>
                    <a:pt x="7885" y="23"/>
                  </a:cubicBezTo>
                  <a:cubicBezTo>
                    <a:pt x="7862" y="8"/>
                    <a:pt x="7836"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28925" y="3538735"/>
              <a:ext cx="30632" cy="13403"/>
            </a:xfrm>
            <a:custGeom>
              <a:avLst/>
              <a:gdLst/>
              <a:ahLst/>
              <a:cxnLst/>
              <a:rect l="l" t="t" r="r" b="b"/>
              <a:pathLst>
                <a:path w="1145" h="501" extrusionOk="0">
                  <a:moveTo>
                    <a:pt x="1045" y="0"/>
                  </a:moveTo>
                  <a:cubicBezTo>
                    <a:pt x="1028" y="0"/>
                    <a:pt x="1010" y="5"/>
                    <a:pt x="994" y="16"/>
                  </a:cubicBezTo>
                  <a:cubicBezTo>
                    <a:pt x="708" y="136"/>
                    <a:pt x="392" y="242"/>
                    <a:pt x="91" y="317"/>
                  </a:cubicBezTo>
                  <a:cubicBezTo>
                    <a:pt x="31" y="317"/>
                    <a:pt x="1" y="377"/>
                    <a:pt x="1" y="422"/>
                  </a:cubicBezTo>
                  <a:cubicBezTo>
                    <a:pt x="14" y="461"/>
                    <a:pt x="49" y="500"/>
                    <a:pt x="88" y="500"/>
                  </a:cubicBezTo>
                  <a:cubicBezTo>
                    <a:pt x="94" y="500"/>
                    <a:pt x="100" y="499"/>
                    <a:pt x="106" y="497"/>
                  </a:cubicBezTo>
                  <a:lnTo>
                    <a:pt x="136" y="497"/>
                  </a:lnTo>
                  <a:cubicBezTo>
                    <a:pt x="467" y="422"/>
                    <a:pt x="768" y="302"/>
                    <a:pt x="1084" y="181"/>
                  </a:cubicBezTo>
                  <a:cubicBezTo>
                    <a:pt x="1129" y="151"/>
                    <a:pt x="1144" y="106"/>
                    <a:pt x="1129" y="46"/>
                  </a:cubicBezTo>
                  <a:cubicBezTo>
                    <a:pt x="1110" y="17"/>
                    <a:pt x="1078"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47036" y="3551629"/>
              <a:ext cx="27395" cy="12493"/>
            </a:xfrm>
            <a:custGeom>
              <a:avLst/>
              <a:gdLst/>
              <a:ahLst/>
              <a:cxnLst/>
              <a:rect l="l" t="t" r="r" b="b"/>
              <a:pathLst>
                <a:path w="1024" h="467" extrusionOk="0">
                  <a:moveTo>
                    <a:pt x="888" y="0"/>
                  </a:moveTo>
                  <a:cubicBezTo>
                    <a:pt x="618" y="75"/>
                    <a:pt x="332" y="166"/>
                    <a:pt x="61" y="286"/>
                  </a:cubicBezTo>
                  <a:cubicBezTo>
                    <a:pt x="16" y="301"/>
                    <a:pt x="1" y="361"/>
                    <a:pt x="16" y="406"/>
                  </a:cubicBezTo>
                  <a:cubicBezTo>
                    <a:pt x="31" y="437"/>
                    <a:pt x="61" y="467"/>
                    <a:pt x="106" y="467"/>
                  </a:cubicBezTo>
                  <a:lnTo>
                    <a:pt x="136" y="467"/>
                  </a:lnTo>
                  <a:cubicBezTo>
                    <a:pt x="392" y="361"/>
                    <a:pt x="663" y="271"/>
                    <a:pt x="934" y="196"/>
                  </a:cubicBezTo>
                  <a:cubicBezTo>
                    <a:pt x="979" y="181"/>
                    <a:pt x="1024" y="136"/>
                    <a:pt x="1009" y="75"/>
                  </a:cubicBezTo>
                  <a:cubicBezTo>
                    <a:pt x="994" y="30"/>
                    <a:pt x="949" y="0"/>
                    <a:pt x="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875609" y="3555482"/>
              <a:ext cx="18968" cy="12681"/>
            </a:xfrm>
            <a:custGeom>
              <a:avLst/>
              <a:gdLst/>
              <a:ahLst/>
              <a:cxnLst/>
              <a:rect l="l" t="t" r="r" b="b"/>
              <a:pathLst>
                <a:path w="709" h="474" extrusionOk="0">
                  <a:moveTo>
                    <a:pt x="596" y="1"/>
                  </a:moveTo>
                  <a:cubicBezTo>
                    <a:pt x="576" y="1"/>
                    <a:pt x="556" y="8"/>
                    <a:pt x="543" y="22"/>
                  </a:cubicBezTo>
                  <a:lnTo>
                    <a:pt x="61" y="308"/>
                  </a:lnTo>
                  <a:cubicBezTo>
                    <a:pt x="16" y="338"/>
                    <a:pt x="1" y="383"/>
                    <a:pt x="31" y="428"/>
                  </a:cubicBezTo>
                  <a:cubicBezTo>
                    <a:pt x="46" y="458"/>
                    <a:pt x="76" y="473"/>
                    <a:pt x="106" y="473"/>
                  </a:cubicBezTo>
                  <a:cubicBezTo>
                    <a:pt x="121" y="473"/>
                    <a:pt x="136" y="473"/>
                    <a:pt x="151" y="458"/>
                  </a:cubicBezTo>
                  <a:lnTo>
                    <a:pt x="633" y="187"/>
                  </a:lnTo>
                  <a:cubicBezTo>
                    <a:pt x="633" y="172"/>
                    <a:pt x="648" y="172"/>
                    <a:pt x="648" y="172"/>
                  </a:cubicBezTo>
                  <a:cubicBezTo>
                    <a:pt x="693" y="142"/>
                    <a:pt x="708" y="82"/>
                    <a:pt x="663" y="37"/>
                  </a:cubicBezTo>
                  <a:cubicBezTo>
                    <a:pt x="646" y="12"/>
                    <a:pt x="621"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544755" y="3337471"/>
              <a:ext cx="70065" cy="79000"/>
            </a:xfrm>
            <a:custGeom>
              <a:avLst/>
              <a:gdLst/>
              <a:ahLst/>
              <a:cxnLst/>
              <a:rect l="l" t="t" r="r" b="b"/>
              <a:pathLst>
                <a:path w="2619" h="2953" extrusionOk="0">
                  <a:moveTo>
                    <a:pt x="933" y="1"/>
                  </a:moveTo>
                  <a:cubicBezTo>
                    <a:pt x="813" y="1"/>
                    <a:pt x="692" y="61"/>
                    <a:pt x="632" y="166"/>
                  </a:cubicBezTo>
                  <a:cubicBezTo>
                    <a:pt x="632" y="166"/>
                    <a:pt x="0" y="1791"/>
                    <a:pt x="91" y="2002"/>
                  </a:cubicBezTo>
                  <a:cubicBezTo>
                    <a:pt x="181" y="2228"/>
                    <a:pt x="1249" y="2905"/>
                    <a:pt x="1535" y="2950"/>
                  </a:cubicBezTo>
                  <a:cubicBezTo>
                    <a:pt x="1548" y="2952"/>
                    <a:pt x="1561" y="2953"/>
                    <a:pt x="1574" y="2953"/>
                  </a:cubicBezTo>
                  <a:cubicBezTo>
                    <a:pt x="1845" y="2953"/>
                    <a:pt x="2234" y="2527"/>
                    <a:pt x="2378" y="2198"/>
                  </a:cubicBezTo>
                  <a:cubicBezTo>
                    <a:pt x="2543" y="1852"/>
                    <a:pt x="2618" y="1355"/>
                    <a:pt x="2498" y="1235"/>
                  </a:cubicBezTo>
                  <a:cubicBezTo>
                    <a:pt x="2423" y="1159"/>
                    <a:pt x="2317" y="1114"/>
                    <a:pt x="2197" y="1099"/>
                  </a:cubicBezTo>
                  <a:cubicBezTo>
                    <a:pt x="2182" y="979"/>
                    <a:pt x="2107" y="874"/>
                    <a:pt x="2001" y="813"/>
                  </a:cubicBezTo>
                  <a:cubicBezTo>
                    <a:pt x="1896" y="753"/>
                    <a:pt x="1776" y="708"/>
                    <a:pt x="1640" y="693"/>
                  </a:cubicBezTo>
                  <a:cubicBezTo>
                    <a:pt x="1595" y="603"/>
                    <a:pt x="1535" y="512"/>
                    <a:pt x="1445" y="452"/>
                  </a:cubicBezTo>
                  <a:cubicBezTo>
                    <a:pt x="1339" y="407"/>
                    <a:pt x="1234" y="377"/>
                    <a:pt x="1114" y="377"/>
                  </a:cubicBezTo>
                  <a:cubicBezTo>
                    <a:pt x="1114" y="377"/>
                    <a:pt x="1129" y="16"/>
                    <a:pt x="93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542347" y="3335438"/>
              <a:ext cx="76084" cy="83789"/>
            </a:xfrm>
            <a:custGeom>
              <a:avLst/>
              <a:gdLst/>
              <a:ahLst/>
              <a:cxnLst/>
              <a:rect l="l" t="t" r="r" b="b"/>
              <a:pathLst>
                <a:path w="2844" h="3132" extrusionOk="0">
                  <a:moveTo>
                    <a:pt x="979" y="179"/>
                  </a:moveTo>
                  <a:cubicBezTo>
                    <a:pt x="988" y="179"/>
                    <a:pt x="998" y="180"/>
                    <a:pt x="1008" y="182"/>
                  </a:cubicBezTo>
                  <a:cubicBezTo>
                    <a:pt x="1113" y="182"/>
                    <a:pt x="1113" y="408"/>
                    <a:pt x="1113" y="453"/>
                  </a:cubicBezTo>
                  <a:cubicBezTo>
                    <a:pt x="1113" y="483"/>
                    <a:pt x="1128" y="498"/>
                    <a:pt x="1144" y="528"/>
                  </a:cubicBezTo>
                  <a:cubicBezTo>
                    <a:pt x="1159" y="543"/>
                    <a:pt x="1189" y="558"/>
                    <a:pt x="1204" y="558"/>
                  </a:cubicBezTo>
                  <a:cubicBezTo>
                    <a:pt x="1309" y="558"/>
                    <a:pt x="1399" y="573"/>
                    <a:pt x="1490" y="603"/>
                  </a:cubicBezTo>
                  <a:cubicBezTo>
                    <a:pt x="1550" y="664"/>
                    <a:pt x="1610" y="724"/>
                    <a:pt x="1655" y="814"/>
                  </a:cubicBezTo>
                  <a:cubicBezTo>
                    <a:pt x="1670" y="844"/>
                    <a:pt x="1700" y="859"/>
                    <a:pt x="1715" y="859"/>
                  </a:cubicBezTo>
                  <a:cubicBezTo>
                    <a:pt x="1836" y="874"/>
                    <a:pt x="1941" y="919"/>
                    <a:pt x="2046" y="965"/>
                  </a:cubicBezTo>
                  <a:cubicBezTo>
                    <a:pt x="2122" y="1025"/>
                    <a:pt x="2182" y="1100"/>
                    <a:pt x="2197" y="1190"/>
                  </a:cubicBezTo>
                  <a:cubicBezTo>
                    <a:pt x="2197" y="1235"/>
                    <a:pt x="2242" y="1265"/>
                    <a:pt x="2272" y="1265"/>
                  </a:cubicBezTo>
                  <a:cubicBezTo>
                    <a:pt x="2362" y="1281"/>
                    <a:pt x="2453" y="1326"/>
                    <a:pt x="2528" y="1386"/>
                  </a:cubicBezTo>
                  <a:cubicBezTo>
                    <a:pt x="2588" y="1446"/>
                    <a:pt x="2558" y="1867"/>
                    <a:pt x="2392" y="2228"/>
                  </a:cubicBezTo>
                  <a:cubicBezTo>
                    <a:pt x="2247" y="2548"/>
                    <a:pt x="1864" y="2937"/>
                    <a:pt x="1661" y="2937"/>
                  </a:cubicBezTo>
                  <a:cubicBezTo>
                    <a:pt x="1654" y="2937"/>
                    <a:pt x="1647" y="2937"/>
                    <a:pt x="1640" y="2936"/>
                  </a:cubicBezTo>
                  <a:cubicBezTo>
                    <a:pt x="1354" y="2875"/>
                    <a:pt x="331" y="2228"/>
                    <a:pt x="271" y="2048"/>
                  </a:cubicBezTo>
                  <a:cubicBezTo>
                    <a:pt x="226" y="1912"/>
                    <a:pt x="527" y="1025"/>
                    <a:pt x="813" y="272"/>
                  </a:cubicBezTo>
                  <a:cubicBezTo>
                    <a:pt x="852" y="220"/>
                    <a:pt x="914" y="179"/>
                    <a:pt x="979" y="179"/>
                  </a:cubicBezTo>
                  <a:close/>
                  <a:moveTo>
                    <a:pt x="990" y="0"/>
                  </a:moveTo>
                  <a:cubicBezTo>
                    <a:pt x="851" y="0"/>
                    <a:pt x="717" y="87"/>
                    <a:pt x="647" y="212"/>
                  </a:cubicBezTo>
                  <a:cubicBezTo>
                    <a:pt x="497" y="603"/>
                    <a:pt x="0" y="1867"/>
                    <a:pt x="90" y="2123"/>
                  </a:cubicBezTo>
                  <a:cubicBezTo>
                    <a:pt x="196" y="2379"/>
                    <a:pt x="1309" y="3071"/>
                    <a:pt x="1595" y="3131"/>
                  </a:cubicBezTo>
                  <a:lnTo>
                    <a:pt x="1655" y="3131"/>
                  </a:lnTo>
                  <a:cubicBezTo>
                    <a:pt x="1986" y="3131"/>
                    <a:pt x="2407" y="2665"/>
                    <a:pt x="2558" y="2319"/>
                  </a:cubicBezTo>
                  <a:cubicBezTo>
                    <a:pt x="2678" y="2033"/>
                    <a:pt x="2844" y="1446"/>
                    <a:pt x="2663" y="1250"/>
                  </a:cubicBezTo>
                  <a:cubicBezTo>
                    <a:pt x="2573" y="1175"/>
                    <a:pt x="2468" y="1115"/>
                    <a:pt x="2362" y="1100"/>
                  </a:cubicBezTo>
                  <a:cubicBezTo>
                    <a:pt x="2317" y="980"/>
                    <a:pt x="2242" y="874"/>
                    <a:pt x="2137" y="814"/>
                  </a:cubicBezTo>
                  <a:cubicBezTo>
                    <a:pt x="2031" y="754"/>
                    <a:pt x="1911" y="709"/>
                    <a:pt x="1791" y="694"/>
                  </a:cubicBezTo>
                  <a:cubicBezTo>
                    <a:pt x="1745" y="588"/>
                    <a:pt x="1670" y="513"/>
                    <a:pt x="1580" y="453"/>
                  </a:cubicBezTo>
                  <a:cubicBezTo>
                    <a:pt x="1490" y="408"/>
                    <a:pt x="1384" y="378"/>
                    <a:pt x="1294" y="378"/>
                  </a:cubicBezTo>
                  <a:cubicBezTo>
                    <a:pt x="1279" y="212"/>
                    <a:pt x="1204" y="17"/>
                    <a:pt x="1023" y="2"/>
                  </a:cubicBezTo>
                  <a:cubicBezTo>
                    <a:pt x="1012" y="1"/>
                    <a:pt x="1001"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555617" y="3345417"/>
              <a:ext cx="21777" cy="52863"/>
            </a:xfrm>
            <a:custGeom>
              <a:avLst/>
              <a:gdLst/>
              <a:ahLst/>
              <a:cxnLst/>
              <a:rect l="l" t="t" r="r" b="b"/>
              <a:pathLst>
                <a:path w="814" h="1976" extrusionOk="0">
                  <a:moveTo>
                    <a:pt x="713" y="1"/>
                  </a:moveTo>
                  <a:cubicBezTo>
                    <a:pt x="673" y="1"/>
                    <a:pt x="630" y="28"/>
                    <a:pt x="617" y="65"/>
                  </a:cubicBezTo>
                  <a:lnTo>
                    <a:pt x="16" y="1855"/>
                  </a:lnTo>
                  <a:cubicBezTo>
                    <a:pt x="1" y="1916"/>
                    <a:pt x="31" y="1961"/>
                    <a:pt x="76" y="1976"/>
                  </a:cubicBezTo>
                  <a:lnTo>
                    <a:pt x="106" y="1976"/>
                  </a:lnTo>
                  <a:cubicBezTo>
                    <a:pt x="151" y="1976"/>
                    <a:pt x="181" y="1961"/>
                    <a:pt x="196" y="1916"/>
                  </a:cubicBezTo>
                  <a:lnTo>
                    <a:pt x="798" y="125"/>
                  </a:lnTo>
                  <a:cubicBezTo>
                    <a:pt x="813" y="65"/>
                    <a:pt x="783" y="20"/>
                    <a:pt x="738" y="5"/>
                  </a:cubicBezTo>
                  <a:cubicBezTo>
                    <a:pt x="730" y="2"/>
                    <a:pt x="721"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571722" y="3353469"/>
              <a:ext cx="19743" cy="50455"/>
            </a:xfrm>
            <a:custGeom>
              <a:avLst/>
              <a:gdLst/>
              <a:ahLst/>
              <a:cxnLst/>
              <a:rect l="l" t="t" r="r" b="b"/>
              <a:pathLst>
                <a:path w="738" h="1886" extrusionOk="0">
                  <a:moveTo>
                    <a:pt x="639" y="1"/>
                  </a:moveTo>
                  <a:cubicBezTo>
                    <a:pt x="602" y="1"/>
                    <a:pt x="569" y="28"/>
                    <a:pt x="557" y="65"/>
                  </a:cubicBezTo>
                  <a:lnTo>
                    <a:pt x="15" y="1765"/>
                  </a:lnTo>
                  <a:cubicBezTo>
                    <a:pt x="0" y="1810"/>
                    <a:pt x="30" y="1870"/>
                    <a:pt x="76" y="1885"/>
                  </a:cubicBezTo>
                  <a:lnTo>
                    <a:pt x="106" y="1885"/>
                  </a:lnTo>
                  <a:cubicBezTo>
                    <a:pt x="151" y="1885"/>
                    <a:pt x="181" y="1855"/>
                    <a:pt x="196" y="1825"/>
                  </a:cubicBezTo>
                  <a:lnTo>
                    <a:pt x="723" y="125"/>
                  </a:lnTo>
                  <a:cubicBezTo>
                    <a:pt x="738" y="80"/>
                    <a:pt x="723" y="20"/>
                    <a:pt x="662" y="5"/>
                  </a:cubicBezTo>
                  <a:cubicBezTo>
                    <a:pt x="654" y="2"/>
                    <a:pt x="646"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582985" y="3364706"/>
              <a:ext cx="23382" cy="47967"/>
            </a:xfrm>
            <a:custGeom>
              <a:avLst/>
              <a:gdLst/>
              <a:ahLst/>
              <a:cxnLst/>
              <a:rect l="l" t="t" r="r" b="b"/>
              <a:pathLst>
                <a:path w="874" h="1793" extrusionOk="0">
                  <a:moveTo>
                    <a:pt x="762" y="0"/>
                  </a:moveTo>
                  <a:cubicBezTo>
                    <a:pt x="726" y="0"/>
                    <a:pt x="689" y="17"/>
                    <a:pt x="678" y="51"/>
                  </a:cubicBezTo>
                  <a:lnTo>
                    <a:pt x="16" y="1661"/>
                  </a:lnTo>
                  <a:cubicBezTo>
                    <a:pt x="1" y="1721"/>
                    <a:pt x="16" y="1766"/>
                    <a:pt x="61" y="1781"/>
                  </a:cubicBezTo>
                  <a:cubicBezTo>
                    <a:pt x="68" y="1789"/>
                    <a:pt x="76" y="1793"/>
                    <a:pt x="83" y="1793"/>
                  </a:cubicBezTo>
                  <a:cubicBezTo>
                    <a:pt x="91" y="1793"/>
                    <a:pt x="98" y="1789"/>
                    <a:pt x="106" y="1781"/>
                  </a:cubicBezTo>
                  <a:cubicBezTo>
                    <a:pt x="136" y="1781"/>
                    <a:pt x="166" y="1766"/>
                    <a:pt x="181" y="1736"/>
                  </a:cubicBezTo>
                  <a:lnTo>
                    <a:pt x="858" y="126"/>
                  </a:lnTo>
                  <a:cubicBezTo>
                    <a:pt x="873" y="81"/>
                    <a:pt x="843" y="21"/>
                    <a:pt x="798" y="6"/>
                  </a:cubicBezTo>
                  <a:cubicBezTo>
                    <a:pt x="787" y="2"/>
                    <a:pt x="775"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842221" y="3336668"/>
              <a:ext cx="57170" cy="60006"/>
            </a:xfrm>
            <a:custGeom>
              <a:avLst/>
              <a:gdLst/>
              <a:ahLst/>
              <a:cxnLst/>
              <a:rect l="l" t="t" r="r" b="b"/>
              <a:pathLst>
                <a:path w="2137" h="2243" extrusionOk="0">
                  <a:moveTo>
                    <a:pt x="2025" y="0"/>
                  </a:moveTo>
                  <a:cubicBezTo>
                    <a:pt x="1993" y="0"/>
                    <a:pt x="1961" y="17"/>
                    <a:pt x="1941" y="46"/>
                  </a:cubicBezTo>
                  <a:cubicBezTo>
                    <a:pt x="1625" y="573"/>
                    <a:pt x="692" y="1957"/>
                    <a:pt x="90" y="2062"/>
                  </a:cubicBezTo>
                  <a:cubicBezTo>
                    <a:pt x="45" y="2062"/>
                    <a:pt x="0" y="2107"/>
                    <a:pt x="15" y="2167"/>
                  </a:cubicBezTo>
                  <a:cubicBezTo>
                    <a:pt x="15" y="2213"/>
                    <a:pt x="60" y="2243"/>
                    <a:pt x="106" y="2243"/>
                  </a:cubicBezTo>
                  <a:lnTo>
                    <a:pt x="121" y="2243"/>
                  </a:lnTo>
                  <a:cubicBezTo>
                    <a:pt x="918" y="2107"/>
                    <a:pt x="2061" y="226"/>
                    <a:pt x="2107" y="136"/>
                  </a:cubicBezTo>
                  <a:cubicBezTo>
                    <a:pt x="2137" y="91"/>
                    <a:pt x="2122" y="46"/>
                    <a:pt x="2077" y="16"/>
                  </a:cubicBezTo>
                  <a:cubicBezTo>
                    <a:pt x="2061" y="5"/>
                    <a:pt x="2043" y="0"/>
                    <a:pt x="2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436887" y="4418056"/>
              <a:ext cx="225015" cy="11905"/>
            </a:xfrm>
            <a:custGeom>
              <a:avLst/>
              <a:gdLst/>
              <a:ahLst/>
              <a:cxnLst/>
              <a:rect l="l" t="t" r="r" b="b"/>
              <a:pathLst>
                <a:path w="8411" h="445" extrusionOk="0">
                  <a:moveTo>
                    <a:pt x="5050" y="0"/>
                  </a:moveTo>
                  <a:cubicBezTo>
                    <a:pt x="2433" y="0"/>
                    <a:pt x="122" y="264"/>
                    <a:pt x="90" y="264"/>
                  </a:cubicBezTo>
                  <a:cubicBezTo>
                    <a:pt x="30" y="264"/>
                    <a:pt x="0" y="309"/>
                    <a:pt x="0" y="369"/>
                  </a:cubicBezTo>
                  <a:cubicBezTo>
                    <a:pt x="0" y="414"/>
                    <a:pt x="45" y="444"/>
                    <a:pt x="90" y="444"/>
                  </a:cubicBezTo>
                  <a:lnTo>
                    <a:pt x="105" y="444"/>
                  </a:lnTo>
                  <a:cubicBezTo>
                    <a:pt x="137" y="444"/>
                    <a:pt x="2442" y="187"/>
                    <a:pt x="5056" y="187"/>
                  </a:cubicBezTo>
                  <a:cubicBezTo>
                    <a:pt x="6132" y="187"/>
                    <a:pt x="7261" y="231"/>
                    <a:pt x="8305" y="354"/>
                  </a:cubicBezTo>
                  <a:cubicBezTo>
                    <a:pt x="8305" y="354"/>
                    <a:pt x="8305" y="369"/>
                    <a:pt x="8305" y="369"/>
                  </a:cubicBezTo>
                  <a:cubicBezTo>
                    <a:pt x="8366" y="369"/>
                    <a:pt x="8411" y="324"/>
                    <a:pt x="8411" y="279"/>
                  </a:cubicBezTo>
                  <a:cubicBezTo>
                    <a:pt x="8411" y="234"/>
                    <a:pt x="8381" y="188"/>
                    <a:pt x="8320" y="173"/>
                  </a:cubicBezTo>
                  <a:cubicBezTo>
                    <a:pt x="7271" y="46"/>
                    <a:pt x="6135" y="0"/>
                    <a:pt x="5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3813500" y="2362725"/>
            <a:ext cx="4617300" cy="10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Production</a:t>
            </a:r>
            <a:endParaRPr>
              <a:latin typeface="Calibri"/>
              <a:ea typeface="Calibri"/>
              <a:cs typeface="Calibri"/>
              <a:sym typeface="Calibri"/>
            </a:endParaRPr>
          </a:p>
        </p:txBody>
      </p:sp>
      <p:cxnSp>
        <p:nvCxnSpPr>
          <p:cNvPr id="950" name="Google Shape;950;p32"/>
          <p:cNvCxnSpPr/>
          <p:nvPr/>
        </p:nvCxnSpPr>
        <p:spPr>
          <a:xfrm>
            <a:off x="4131975" y="3556150"/>
            <a:ext cx="5011800" cy="0"/>
          </a:xfrm>
          <a:prstGeom prst="straightConnector1">
            <a:avLst/>
          </a:prstGeom>
          <a:noFill/>
          <a:ln w="9525" cap="flat" cmpd="sng">
            <a:solidFill>
              <a:schemeClr val="dk1"/>
            </a:solidFill>
            <a:prstDash val="solid"/>
            <a:round/>
            <a:headEnd type="none" w="med" len="med"/>
            <a:tailEnd type="none" w="med" len="med"/>
          </a:ln>
        </p:spPr>
      </p:cxnSp>
      <p:sp>
        <p:nvSpPr>
          <p:cNvPr id="951" name="Google Shape;951;p32"/>
          <p:cNvSpPr/>
          <p:nvPr/>
        </p:nvSpPr>
        <p:spPr>
          <a:xfrm>
            <a:off x="0" y="4516273"/>
            <a:ext cx="4230006"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32"/>
          <p:cNvGrpSpPr/>
          <p:nvPr/>
        </p:nvGrpSpPr>
        <p:grpSpPr>
          <a:xfrm>
            <a:off x="2582320" y="1458591"/>
            <a:ext cx="782273" cy="3108722"/>
            <a:chOff x="4467375" y="1255600"/>
            <a:chExt cx="967800" cy="3846000"/>
          </a:xfrm>
        </p:grpSpPr>
        <p:sp>
          <p:nvSpPr>
            <p:cNvPr id="953" name="Google Shape;953;p32"/>
            <p:cNvSpPr/>
            <p:nvPr/>
          </p:nvSpPr>
          <p:spPr>
            <a:xfrm>
              <a:off x="4628950" y="4822900"/>
              <a:ext cx="429775" cy="183875"/>
            </a:xfrm>
            <a:custGeom>
              <a:avLst/>
              <a:gdLst/>
              <a:ahLst/>
              <a:cxnLst/>
              <a:rect l="l" t="t" r="r" b="b"/>
              <a:pathLst>
                <a:path w="17191" h="7355" extrusionOk="0">
                  <a:moveTo>
                    <a:pt x="8150" y="0"/>
                  </a:moveTo>
                  <a:cubicBezTo>
                    <a:pt x="7099" y="1083"/>
                    <a:pt x="5858" y="1942"/>
                    <a:pt x="4521" y="2611"/>
                  </a:cubicBezTo>
                  <a:cubicBezTo>
                    <a:pt x="2483" y="3502"/>
                    <a:pt x="0" y="4425"/>
                    <a:pt x="223" y="5189"/>
                  </a:cubicBezTo>
                  <a:cubicBezTo>
                    <a:pt x="411" y="5862"/>
                    <a:pt x="2148" y="7036"/>
                    <a:pt x="4585" y="7036"/>
                  </a:cubicBezTo>
                  <a:cubicBezTo>
                    <a:pt x="5030" y="7036"/>
                    <a:pt x="5498" y="6997"/>
                    <a:pt x="5985" y="6908"/>
                  </a:cubicBezTo>
                  <a:cubicBezTo>
                    <a:pt x="6684" y="6783"/>
                    <a:pt x="7469" y="6734"/>
                    <a:pt x="8268" y="6734"/>
                  </a:cubicBezTo>
                  <a:cubicBezTo>
                    <a:pt x="11110" y="6734"/>
                    <a:pt x="14135" y="7354"/>
                    <a:pt x="14135" y="7354"/>
                  </a:cubicBezTo>
                  <a:cubicBezTo>
                    <a:pt x="14135" y="7354"/>
                    <a:pt x="16395" y="6335"/>
                    <a:pt x="16745" y="5094"/>
                  </a:cubicBezTo>
                  <a:cubicBezTo>
                    <a:pt x="17095" y="3852"/>
                    <a:pt x="17191" y="892"/>
                    <a:pt x="17191" y="892"/>
                  </a:cubicBezTo>
                  <a:lnTo>
                    <a:pt x="8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4623375" y="4818125"/>
              <a:ext cx="440125" cy="193425"/>
            </a:xfrm>
            <a:custGeom>
              <a:avLst/>
              <a:gdLst/>
              <a:ahLst/>
              <a:cxnLst/>
              <a:rect l="l" t="t" r="r" b="b"/>
              <a:pathLst>
                <a:path w="17605" h="7737" extrusionOk="0">
                  <a:moveTo>
                    <a:pt x="8468" y="6717"/>
                  </a:moveTo>
                  <a:cubicBezTo>
                    <a:pt x="8469" y="6717"/>
                    <a:pt x="8470" y="6717"/>
                    <a:pt x="8470" y="6717"/>
                  </a:cubicBezTo>
                  <a:lnTo>
                    <a:pt x="8470" y="6717"/>
                  </a:lnTo>
                  <a:cubicBezTo>
                    <a:pt x="8480" y="6717"/>
                    <a:pt x="8490" y="6717"/>
                    <a:pt x="8500" y="6717"/>
                  </a:cubicBezTo>
                  <a:close/>
                  <a:moveTo>
                    <a:pt x="8437" y="414"/>
                  </a:moveTo>
                  <a:lnTo>
                    <a:pt x="17191" y="1274"/>
                  </a:lnTo>
                  <a:cubicBezTo>
                    <a:pt x="17159" y="2611"/>
                    <a:pt x="17000" y="3916"/>
                    <a:pt x="16745" y="5221"/>
                  </a:cubicBezTo>
                  <a:cubicBezTo>
                    <a:pt x="16459" y="6272"/>
                    <a:pt x="14676" y="7163"/>
                    <a:pt x="14326" y="7322"/>
                  </a:cubicBezTo>
                  <a:cubicBezTo>
                    <a:pt x="12385" y="6972"/>
                    <a:pt x="10443" y="6749"/>
                    <a:pt x="8470" y="6717"/>
                  </a:cubicBezTo>
                  <a:lnTo>
                    <a:pt x="8470" y="6717"/>
                  </a:lnTo>
                  <a:cubicBezTo>
                    <a:pt x="7685" y="6719"/>
                    <a:pt x="6931" y="6783"/>
                    <a:pt x="6176" y="6908"/>
                  </a:cubicBezTo>
                  <a:cubicBezTo>
                    <a:pt x="5703" y="6989"/>
                    <a:pt x="5251" y="7024"/>
                    <a:pt x="4825" y="7024"/>
                  </a:cubicBezTo>
                  <a:cubicBezTo>
                    <a:pt x="2385" y="7024"/>
                    <a:pt x="772" y="5863"/>
                    <a:pt x="637" y="5349"/>
                  </a:cubicBezTo>
                  <a:cubicBezTo>
                    <a:pt x="478" y="4839"/>
                    <a:pt x="2420" y="4011"/>
                    <a:pt x="3852" y="3407"/>
                  </a:cubicBezTo>
                  <a:cubicBezTo>
                    <a:pt x="4171" y="3247"/>
                    <a:pt x="4489" y="3120"/>
                    <a:pt x="4807" y="2961"/>
                  </a:cubicBezTo>
                  <a:cubicBezTo>
                    <a:pt x="6176" y="2324"/>
                    <a:pt x="7386" y="1465"/>
                    <a:pt x="8437" y="414"/>
                  </a:cubicBezTo>
                  <a:close/>
                  <a:moveTo>
                    <a:pt x="8277" y="0"/>
                  </a:moveTo>
                  <a:lnTo>
                    <a:pt x="8214" y="64"/>
                  </a:lnTo>
                  <a:cubicBezTo>
                    <a:pt x="7163" y="1114"/>
                    <a:pt x="5985" y="1974"/>
                    <a:pt x="4648" y="2611"/>
                  </a:cubicBezTo>
                  <a:lnTo>
                    <a:pt x="3661" y="3056"/>
                  </a:lnTo>
                  <a:cubicBezTo>
                    <a:pt x="1719" y="3884"/>
                    <a:pt x="0" y="4616"/>
                    <a:pt x="255" y="5476"/>
                  </a:cubicBezTo>
                  <a:cubicBezTo>
                    <a:pt x="470" y="6255"/>
                    <a:pt x="2317" y="7420"/>
                    <a:pt x="4803" y="7420"/>
                  </a:cubicBezTo>
                  <a:cubicBezTo>
                    <a:pt x="5262" y="7420"/>
                    <a:pt x="5743" y="7380"/>
                    <a:pt x="6240" y="7290"/>
                  </a:cubicBezTo>
                  <a:cubicBezTo>
                    <a:pt x="6904" y="7174"/>
                    <a:pt x="7654" y="7128"/>
                    <a:pt x="8423" y="7128"/>
                  </a:cubicBezTo>
                  <a:cubicBezTo>
                    <a:pt x="11225" y="7128"/>
                    <a:pt x="14269" y="7736"/>
                    <a:pt x="14294" y="7736"/>
                  </a:cubicBezTo>
                  <a:lnTo>
                    <a:pt x="14453" y="7736"/>
                  </a:lnTo>
                  <a:cubicBezTo>
                    <a:pt x="14549" y="7672"/>
                    <a:pt x="16809" y="6654"/>
                    <a:pt x="17159" y="5349"/>
                  </a:cubicBezTo>
                  <a:cubicBezTo>
                    <a:pt x="17509" y="4075"/>
                    <a:pt x="17605" y="1242"/>
                    <a:pt x="17605" y="1114"/>
                  </a:cubicBezTo>
                  <a:lnTo>
                    <a:pt x="17605" y="923"/>
                  </a:lnTo>
                  <a:lnTo>
                    <a:pt x="8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4634500" y="4952625"/>
              <a:ext cx="404350" cy="54150"/>
            </a:xfrm>
            <a:custGeom>
              <a:avLst/>
              <a:gdLst/>
              <a:ahLst/>
              <a:cxnLst/>
              <a:rect l="l" t="t" r="r" b="b"/>
              <a:pathLst>
                <a:path w="16174" h="2166" extrusionOk="0">
                  <a:moveTo>
                    <a:pt x="1" y="0"/>
                  </a:moveTo>
                  <a:lnTo>
                    <a:pt x="1" y="0"/>
                  </a:lnTo>
                  <a:cubicBezTo>
                    <a:pt x="189" y="673"/>
                    <a:pt x="1926" y="1847"/>
                    <a:pt x="4363" y="1847"/>
                  </a:cubicBezTo>
                  <a:cubicBezTo>
                    <a:pt x="4808" y="1847"/>
                    <a:pt x="5276" y="1808"/>
                    <a:pt x="5763" y="1719"/>
                  </a:cubicBezTo>
                  <a:cubicBezTo>
                    <a:pt x="6455" y="1594"/>
                    <a:pt x="7236" y="1545"/>
                    <a:pt x="8033" y="1545"/>
                  </a:cubicBezTo>
                  <a:cubicBezTo>
                    <a:pt x="10868" y="1545"/>
                    <a:pt x="13913" y="2165"/>
                    <a:pt x="13913" y="2165"/>
                  </a:cubicBezTo>
                  <a:cubicBezTo>
                    <a:pt x="13913" y="2165"/>
                    <a:pt x="15441" y="1465"/>
                    <a:pt x="16173" y="542"/>
                  </a:cubicBezTo>
                  <a:lnTo>
                    <a:pt x="16173" y="542"/>
                  </a:lnTo>
                  <a:cubicBezTo>
                    <a:pt x="15162" y="763"/>
                    <a:pt x="13903" y="985"/>
                    <a:pt x="13061" y="985"/>
                  </a:cubicBezTo>
                  <a:cubicBezTo>
                    <a:pt x="12816" y="985"/>
                    <a:pt x="12606" y="967"/>
                    <a:pt x="12448" y="924"/>
                  </a:cubicBezTo>
                  <a:cubicBezTo>
                    <a:pt x="11058" y="586"/>
                    <a:pt x="9643" y="409"/>
                    <a:pt x="8226" y="409"/>
                  </a:cubicBezTo>
                  <a:cubicBezTo>
                    <a:pt x="7372" y="409"/>
                    <a:pt x="6518" y="474"/>
                    <a:pt x="5668" y="605"/>
                  </a:cubicBezTo>
                  <a:cubicBezTo>
                    <a:pt x="5159" y="665"/>
                    <a:pt x="4647" y="695"/>
                    <a:pt x="4137" y="695"/>
                  </a:cubicBezTo>
                  <a:cubicBezTo>
                    <a:pt x="2731" y="695"/>
                    <a:pt x="1332"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4626550" y="4945450"/>
              <a:ext cx="425025" cy="66100"/>
            </a:xfrm>
            <a:custGeom>
              <a:avLst/>
              <a:gdLst/>
              <a:ahLst/>
              <a:cxnLst/>
              <a:rect l="l" t="t" r="r" b="b"/>
              <a:pathLst>
                <a:path w="17001" h="2644" extrusionOk="0">
                  <a:moveTo>
                    <a:pt x="8341" y="1624"/>
                  </a:moveTo>
                  <a:cubicBezTo>
                    <a:pt x="8342" y="1624"/>
                    <a:pt x="8343" y="1624"/>
                    <a:pt x="8343" y="1624"/>
                  </a:cubicBezTo>
                  <a:lnTo>
                    <a:pt x="8343" y="1624"/>
                  </a:lnTo>
                  <a:cubicBezTo>
                    <a:pt x="8353" y="1624"/>
                    <a:pt x="8363" y="1624"/>
                    <a:pt x="8373" y="1624"/>
                  </a:cubicBezTo>
                  <a:close/>
                  <a:moveTo>
                    <a:pt x="828" y="669"/>
                  </a:moveTo>
                  <a:lnTo>
                    <a:pt x="828" y="669"/>
                  </a:lnTo>
                  <a:cubicBezTo>
                    <a:pt x="1977" y="994"/>
                    <a:pt x="3154" y="1172"/>
                    <a:pt x="4341" y="1172"/>
                  </a:cubicBezTo>
                  <a:cubicBezTo>
                    <a:pt x="4899" y="1172"/>
                    <a:pt x="5458" y="1133"/>
                    <a:pt x="6017" y="1051"/>
                  </a:cubicBezTo>
                  <a:cubicBezTo>
                    <a:pt x="6851" y="932"/>
                    <a:pt x="7688" y="871"/>
                    <a:pt x="8525" y="871"/>
                  </a:cubicBezTo>
                  <a:cubicBezTo>
                    <a:pt x="9927" y="871"/>
                    <a:pt x="11327" y="1043"/>
                    <a:pt x="12703" y="1402"/>
                  </a:cubicBezTo>
                  <a:cubicBezTo>
                    <a:pt x="12875" y="1452"/>
                    <a:pt x="13100" y="1477"/>
                    <a:pt x="13377" y="1477"/>
                  </a:cubicBezTo>
                  <a:cubicBezTo>
                    <a:pt x="13969" y="1477"/>
                    <a:pt x="14802" y="1364"/>
                    <a:pt x="15886" y="1147"/>
                  </a:cubicBezTo>
                  <a:lnTo>
                    <a:pt x="15886" y="1147"/>
                  </a:lnTo>
                  <a:cubicBezTo>
                    <a:pt x="15377" y="1593"/>
                    <a:pt x="14804" y="1943"/>
                    <a:pt x="14199" y="2229"/>
                  </a:cubicBezTo>
                  <a:cubicBezTo>
                    <a:pt x="12258" y="1879"/>
                    <a:pt x="10316" y="1656"/>
                    <a:pt x="8343" y="1624"/>
                  </a:cubicBezTo>
                  <a:lnTo>
                    <a:pt x="8343" y="1624"/>
                  </a:lnTo>
                  <a:cubicBezTo>
                    <a:pt x="7589" y="1626"/>
                    <a:pt x="6835" y="1689"/>
                    <a:pt x="6081" y="1784"/>
                  </a:cubicBezTo>
                  <a:cubicBezTo>
                    <a:pt x="5575" y="1877"/>
                    <a:pt x="5093" y="1918"/>
                    <a:pt x="4640" y="1918"/>
                  </a:cubicBezTo>
                  <a:cubicBezTo>
                    <a:pt x="2786" y="1918"/>
                    <a:pt x="1417" y="1232"/>
                    <a:pt x="828" y="669"/>
                  </a:cubicBezTo>
                  <a:close/>
                  <a:moveTo>
                    <a:pt x="1" y="1"/>
                  </a:moveTo>
                  <a:lnTo>
                    <a:pt x="128" y="383"/>
                  </a:lnTo>
                  <a:cubicBezTo>
                    <a:pt x="343" y="1162"/>
                    <a:pt x="2190" y="2327"/>
                    <a:pt x="4676" y="2327"/>
                  </a:cubicBezTo>
                  <a:cubicBezTo>
                    <a:pt x="5135" y="2327"/>
                    <a:pt x="5616" y="2287"/>
                    <a:pt x="6113" y="2197"/>
                  </a:cubicBezTo>
                  <a:cubicBezTo>
                    <a:pt x="6777" y="2081"/>
                    <a:pt x="7527" y="2035"/>
                    <a:pt x="8296" y="2035"/>
                  </a:cubicBezTo>
                  <a:cubicBezTo>
                    <a:pt x="11098" y="2035"/>
                    <a:pt x="14142" y="2643"/>
                    <a:pt x="14167" y="2643"/>
                  </a:cubicBezTo>
                  <a:lnTo>
                    <a:pt x="14326" y="2643"/>
                  </a:lnTo>
                  <a:cubicBezTo>
                    <a:pt x="14390" y="2611"/>
                    <a:pt x="15886" y="1911"/>
                    <a:pt x="16650" y="956"/>
                  </a:cubicBezTo>
                  <a:lnTo>
                    <a:pt x="17000" y="510"/>
                  </a:lnTo>
                  <a:lnTo>
                    <a:pt x="17000" y="510"/>
                  </a:lnTo>
                  <a:lnTo>
                    <a:pt x="16459" y="638"/>
                  </a:lnTo>
                  <a:cubicBezTo>
                    <a:pt x="15117" y="920"/>
                    <a:pt x="14053" y="1081"/>
                    <a:pt x="13384" y="1081"/>
                  </a:cubicBezTo>
                  <a:cubicBezTo>
                    <a:pt x="13149" y="1081"/>
                    <a:pt x="12963" y="1061"/>
                    <a:pt x="12830" y="1020"/>
                  </a:cubicBezTo>
                  <a:cubicBezTo>
                    <a:pt x="11415" y="661"/>
                    <a:pt x="9975" y="489"/>
                    <a:pt x="8533" y="489"/>
                  </a:cubicBezTo>
                  <a:cubicBezTo>
                    <a:pt x="7672" y="489"/>
                    <a:pt x="6811" y="550"/>
                    <a:pt x="5954" y="669"/>
                  </a:cubicBezTo>
                  <a:cubicBezTo>
                    <a:pt x="5411" y="743"/>
                    <a:pt x="4867" y="779"/>
                    <a:pt x="4323" y="779"/>
                  </a:cubicBezTo>
                  <a:cubicBezTo>
                    <a:pt x="2983" y="779"/>
                    <a:pt x="1651" y="558"/>
                    <a:pt x="383" y="12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4823925" y="4848350"/>
              <a:ext cx="444125" cy="248125"/>
            </a:xfrm>
            <a:custGeom>
              <a:avLst/>
              <a:gdLst/>
              <a:ahLst/>
              <a:cxnLst/>
              <a:rect l="l" t="t" r="r" b="b"/>
              <a:pathLst>
                <a:path w="17765" h="9925" extrusionOk="0">
                  <a:moveTo>
                    <a:pt x="17542" y="1"/>
                  </a:moveTo>
                  <a:lnTo>
                    <a:pt x="8501" y="447"/>
                  </a:lnTo>
                  <a:cubicBezTo>
                    <a:pt x="8501" y="447"/>
                    <a:pt x="5763" y="3630"/>
                    <a:pt x="4076" y="4872"/>
                  </a:cubicBezTo>
                  <a:cubicBezTo>
                    <a:pt x="2388" y="6081"/>
                    <a:pt x="1" y="7928"/>
                    <a:pt x="669" y="8947"/>
                  </a:cubicBezTo>
                  <a:cubicBezTo>
                    <a:pt x="1117" y="9599"/>
                    <a:pt x="3782" y="9925"/>
                    <a:pt x="6202" y="9925"/>
                  </a:cubicBezTo>
                  <a:cubicBezTo>
                    <a:pt x="7563" y="9925"/>
                    <a:pt x="8847" y="9821"/>
                    <a:pt x="9615" y="9615"/>
                  </a:cubicBezTo>
                  <a:cubicBezTo>
                    <a:pt x="11780" y="9042"/>
                    <a:pt x="15504" y="7450"/>
                    <a:pt x="16173" y="7228"/>
                  </a:cubicBezTo>
                  <a:cubicBezTo>
                    <a:pt x="16873" y="6973"/>
                    <a:pt x="17765" y="5859"/>
                    <a:pt x="17765" y="4522"/>
                  </a:cubicBezTo>
                  <a:cubicBezTo>
                    <a:pt x="17765" y="3153"/>
                    <a:pt x="17542" y="1"/>
                    <a:pt x="1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4818350" y="4842800"/>
              <a:ext cx="454475" cy="258800"/>
            </a:xfrm>
            <a:custGeom>
              <a:avLst/>
              <a:gdLst/>
              <a:ahLst/>
              <a:cxnLst/>
              <a:rect l="l" t="t" r="r" b="b"/>
              <a:pathLst>
                <a:path w="18179" h="10352" extrusionOk="0">
                  <a:moveTo>
                    <a:pt x="17606" y="446"/>
                  </a:moveTo>
                  <a:cubicBezTo>
                    <a:pt x="17637" y="1146"/>
                    <a:pt x="17797" y="3597"/>
                    <a:pt x="17797" y="4744"/>
                  </a:cubicBezTo>
                  <a:cubicBezTo>
                    <a:pt x="17797" y="6017"/>
                    <a:pt x="16969" y="7067"/>
                    <a:pt x="16364" y="7259"/>
                  </a:cubicBezTo>
                  <a:cubicBezTo>
                    <a:pt x="16141" y="7322"/>
                    <a:pt x="15727" y="7513"/>
                    <a:pt x="15154" y="7736"/>
                  </a:cubicBezTo>
                  <a:cubicBezTo>
                    <a:pt x="13722" y="8309"/>
                    <a:pt x="11334" y="9232"/>
                    <a:pt x="9806" y="9646"/>
                  </a:cubicBezTo>
                  <a:cubicBezTo>
                    <a:pt x="9021" y="9862"/>
                    <a:pt x="7759" y="9965"/>
                    <a:pt x="6435" y="9965"/>
                  </a:cubicBezTo>
                  <a:cubicBezTo>
                    <a:pt x="4055" y="9965"/>
                    <a:pt x="1472" y="9634"/>
                    <a:pt x="1083" y="9041"/>
                  </a:cubicBezTo>
                  <a:cubicBezTo>
                    <a:pt x="478" y="8150"/>
                    <a:pt x="3248" y="6112"/>
                    <a:pt x="4426" y="5253"/>
                  </a:cubicBezTo>
                  <a:cubicBezTo>
                    <a:pt x="5986" y="4075"/>
                    <a:pt x="8405" y="1337"/>
                    <a:pt x="8819" y="860"/>
                  </a:cubicBezTo>
                  <a:lnTo>
                    <a:pt x="17606" y="446"/>
                  </a:lnTo>
                  <a:close/>
                  <a:moveTo>
                    <a:pt x="17956" y="0"/>
                  </a:moveTo>
                  <a:lnTo>
                    <a:pt x="8628" y="478"/>
                  </a:lnTo>
                  <a:lnTo>
                    <a:pt x="8564" y="541"/>
                  </a:lnTo>
                  <a:cubicBezTo>
                    <a:pt x="8533" y="573"/>
                    <a:pt x="5827" y="3725"/>
                    <a:pt x="4171" y="4935"/>
                  </a:cubicBezTo>
                  <a:cubicBezTo>
                    <a:pt x="2134" y="6431"/>
                    <a:pt x="1" y="8150"/>
                    <a:pt x="733" y="9264"/>
                  </a:cubicBezTo>
                  <a:cubicBezTo>
                    <a:pt x="1242" y="10028"/>
                    <a:pt x="3917" y="10346"/>
                    <a:pt x="6368" y="10346"/>
                  </a:cubicBezTo>
                  <a:cubicBezTo>
                    <a:pt x="6488" y="10350"/>
                    <a:pt x="6608" y="10351"/>
                    <a:pt x="6728" y="10351"/>
                  </a:cubicBezTo>
                  <a:cubicBezTo>
                    <a:pt x="7786" y="10351"/>
                    <a:pt x="8841" y="10228"/>
                    <a:pt x="9870" y="10028"/>
                  </a:cubicBezTo>
                  <a:cubicBezTo>
                    <a:pt x="11430" y="9614"/>
                    <a:pt x="13849" y="8659"/>
                    <a:pt x="15282" y="8086"/>
                  </a:cubicBezTo>
                  <a:cubicBezTo>
                    <a:pt x="15823" y="7895"/>
                    <a:pt x="16268" y="7704"/>
                    <a:pt x="16459" y="7641"/>
                  </a:cubicBezTo>
                  <a:cubicBezTo>
                    <a:pt x="17255" y="7386"/>
                    <a:pt x="18179" y="6112"/>
                    <a:pt x="18179" y="4744"/>
                  </a:cubicBezTo>
                  <a:cubicBezTo>
                    <a:pt x="18179" y="3406"/>
                    <a:pt x="17956" y="255"/>
                    <a:pt x="17956" y="223"/>
                  </a:cubicBezTo>
                  <a:lnTo>
                    <a:pt x="17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4836675" y="4974900"/>
              <a:ext cx="429775" cy="121575"/>
            </a:xfrm>
            <a:custGeom>
              <a:avLst/>
              <a:gdLst/>
              <a:ahLst/>
              <a:cxnLst/>
              <a:rect l="l" t="t" r="r" b="b"/>
              <a:pathLst>
                <a:path w="17191" h="4863" extrusionOk="0">
                  <a:moveTo>
                    <a:pt x="17191" y="1"/>
                  </a:moveTo>
                  <a:lnTo>
                    <a:pt x="17191" y="1"/>
                  </a:lnTo>
                  <a:cubicBezTo>
                    <a:pt x="15026" y="956"/>
                    <a:pt x="10633" y="3089"/>
                    <a:pt x="7513" y="3534"/>
                  </a:cubicBezTo>
                  <a:cubicBezTo>
                    <a:pt x="6822" y="3636"/>
                    <a:pt x="6131" y="3678"/>
                    <a:pt x="5461" y="3678"/>
                  </a:cubicBezTo>
                  <a:cubicBezTo>
                    <a:pt x="3200" y="3678"/>
                    <a:pt x="1181" y="3200"/>
                    <a:pt x="223" y="2930"/>
                  </a:cubicBezTo>
                  <a:cubicBezTo>
                    <a:pt x="32" y="3216"/>
                    <a:pt x="0" y="3566"/>
                    <a:pt x="159" y="3885"/>
                  </a:cubicBezTo>
                  <a:cubicBezTo>
                    <a:pt x="607" y="4537"/>
                    <a:pt x="3272" y="4863"/>
                    <a:pt x="5692" y="4863"/>
                  </a:cubicBezTo>
                  <a:cubicBezTo>
                    <a:pt x="7053" y="4863"/>
                    <a:pt x="8337" y="4759"/>
                    <a:pt x="9105" y="4553"/>
                  </a:cubicBezTo>
                  <a:cubicBezTo>
                    <a:pt x="11270" y="3980"/>
                    <a:pt x="14994" y="2388"/>
                    <a:pt x="15663" y="2166"/>
                  </a:cubicBezTo>
                  <a:cubicBezTo>
                    <a:pt x="16236" y="1975"/>
                    <a:pt x="17000" y="1115"/>
                    <a:pt x="17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4831900" y="4966950"/>
              <a:ext cx="440925" cy="134650"/>
            </a:xfrm>
            <a:custGeom>
              <a:avLst/>
              <a:gdLst/>
              <a:ahLst/>
              <a:cxnLst/>
              <a:rect l="l" t="t" r="r" b="b"/>
              <a:pathLst>
                <a:path w="17637" h="5386" extrusionOk="0">
                  <a:moveTo>
                    <a:pt x="17095" y="669"/>
                  </a:moveTo>
                  <a:lnTo>
                    <a:pt x="17095" y="669"/>
                  </a:lnTo>
                  <a:cubicBezTo>
                    <a:pt x="16841" y="1497"/>
                    <a:pt x="16268" y="2165"/>
                    <a:pt x="15790" y="2293"/>
                  </a:cubicBezTo>
                  <a:cubicBezTo>
                    <a:pt x="15599" y="2356"/>
                    <a:pt x="15185" y="2547"/>
                    <a:pt x="14612" y="2770"/>
                  </a:cubicBezTo>
                  <a:cubicBezTo>
                    <a:pt x="13180" y="3343"/>
                    <a:pt x="10760" y="4266"/>
                    <a:pt x="9232" y="4680"/>
                  </a:cubicBezTo>
                  <a:cubicBezTo>
                    <a:pt x="8461" y="4892"/>
                    <a:pt x="7232" y="4991"/>
                    <a:pt x="5934" y="4991"/>
                  </a:cubicBezTo>
                  <a:cubicBezTo>
                    <a:pt x="3534" y="4991"/>
                    <a:pt x="902" y="4654"/>
                    <a:pt x="509" y="4075"/>
                  </a:cubicBezTo>
                  <a:cubicBezTo>
                    <a:pt x="414" y="3884"/>
                    <a:pt x="414" y="3661"/>
                    <a:pt x="509" y="3470"/>
                  </a:cubicBezTo>
                  <a:cubicBezTo>
                    <a:pt x="1513" y="3740"/>
                    <a:pt x="3496" y="4179"/>
                    <a:pt x="5705" y="4179"/>
                  </a:cubicBezTo>
                  <a:cubicBezTo>
                    <a:pt x="6369" y="4179"/>
                    <a:pt x="7052" y="4139"/>
                    <a:pt x="7736" y="4043"/>
                  </a:cubicBezTo>
                  <a:cubicBezTo>
                    <a:pt x="10410" y="3661"/>
                    <a:pt x="13976" y="2070"/>
                    <a:pt x="16363" y="1019"/>
                  </a:cubicBezTo>
                  <a:lnTo>
                    <a:pt x="17095" y="669"/>
                  </a:lnTo>
                  <a:close/>
                  <a:moveTo>
                    <a:pt x="17637" y="0"/>
                  </a:moveTo>
                  <a:lnTo>
                    <a:pt x="17318" y="160"/>
                  </a:lnTo>
                  <a:lnTo>
                    <a:pt x="16204" y="637"/>
                  </a:lnTo>
                  <a:cubicBezTo>
                    <a:pt x="13848" y="1688"/>
                    <a:pt x="10315" y="3279"/>
                    <a:pt x="7672" y="3661"/>
                  </a:cubicBezTo>
                  <a:cubicBezTo>
                    <a:pt x="7021" y="3751"/>
                    <a:pt x="6368" y="3789"/>
                    <a:pt x="5731" y="3789"/>
                  </a:cubicBezTo>
                  <a:cubicBezTo>
                    <a:pt x="3439" y="3789"/>
                    <a:pt x="1367" y="3306"/>
                    <a:pt x="446" y="3057"/>
                  </a:cubicBezTo>
                  <a:lnTo>
                    <a:pt x="287" y="2993"/>
                  </a:lnTo>
                  <a:lnTo>
                    <a:pt x="223" y="3152"/>
                  </a:lnTo>
                  <a:cubicBezTo>
                    <a:pt x="0" y="3502"/>
                    <a:pt x="0" y="3948"/>
                    <a:pt x="191" y="4298"/>
                  </a:cubicBezTo>
                  <a:cubicBezTo>
                    <a:pt x="700" y="5062"/>
                    <a:pt x="3375" y="5380"/>
                    <a:pt x="5826" y="5380"/>
                  </a:cubicBezTo>
                  <a:cubicBezTo>
                    <a:pt x="5946" y="5384"/>
                    <a:pt x="6066" y="5385"/>
                    <a:pt x="6187" y="5385"/>
                  </a:cubicBezTo>
                  <a:cubicBezTo>
                    <a:pt x="7244" y="5385"/>
                    <a:pt x="8302" y="5262"/>
                    <a:pt x="9359" y="5062"/>
                  </a:cubicBezTo>
                  <a:cubicBezTo>
                    <a:pt x="10919" y="4648"/>
                    <a:pt x="13307" y="3693"/>
                    <a:pt x="14771" y="3120"/>
                  </a:cubicBezTo>
                  <a:cubicBezTo>
                    <a:pt x="15313" y="2929"/>
                    <a:pt x="15726" y="2738"/>
                    <a:pt x="15917" y="2675"/>
                  </a:cubicBezTo>
                  <a:cubicBezTo>
                    <a:pt x="16586" y="2452"/>
                    <a:pt x="17382" y="1528"/>
                    <a:pt x="17573" y="382"/>
                  </a:cubicBezTo>
                  <a:lnTo>
                    <a:pt x="176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4481700" y="2004700"/>
              <a:ext cx="212525" cy="1329150"/>
            </a:xfrm>
            <a:custGeom>
              <a:avLst/>
              <a:gdLst/>
              <a:ahLst/>
              <a:cxnLst/>
              <a:rect l="l" t="t" r="r" b="b"/>
              <a:pathLst>
                <a:path w="8501" h="53166" extrusionOk="0">
                  <a:moveTo>
                    <a:pt x="6431" y="1"/>
                  </a:moveTo>
                  <a:cubicBezTo>
                    <a:pt x="6431" y="1"/>
                    <a:pt x="3598" y="3662"/>
                    <a:pt x="2770" y="8055"/>
                  </a:cubicBezTo>
                  <a:cubicBezTo>
                    <a:pt x="1974" y="12480"/>
                    <a:pt x="4235" y="26201"/>
                    <a:pt x="4235" y="26870"/>
                  </a:cubicBezTo>
                  <a:cubicBezTo>
                    <a:pt x="4235" y="27506"/>
                    <a:pt x="1624" y="41577"/>
                    <a:pt x="828" y="45015"/>
                  </a:cubicBezTo>
                  <a:cubicBezTo>
                    <a:pt x="1" y="48422"/>
                    <a:pt x="2293" y="53165"/>
                    <a:pt x="2293" y="53165"/>
                  </a:cubicBezTo>
                  <a:lnTo>
                    <a:pt x="6049" y="45652"/>
                  </a:lnTo>
                  <a:lnTo>
                    <a:pt x="8501" y="1211"/>
                  </a:lnTo>
                  <a:lnTo>
                    <a:pt x="6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4476925" y="1998350"/>
              <a:ext cx="222075" cy="1346625"/>
            </a:xfrm>
            <a:custGeom>
              <a:avLst/>
              <a:gdLst/>
              <a:ahLst/>
              <a:cxnLst/>
              <a:rect l="l" t="t" r="r" b="b"/>
              <a:pathLst>
                <a:path w="8883" h="53865" extrusionOk="0">
                  <a:moveTo>
                    <a:pt x="6686" y="510"/>
                  </a:moveTo>
                  <a:lnTo>
                    <a:pt x="8501" y="1560"/>
                  </a:lnTo>
                  <a:lnTo>
                    <a:pt x="6049" y="45842"/>
                  </a:lnTo>
                  <a:lnTo>
                    <a:pt x="2516" y="52974"/>
                  </a:lnTo>
                  <a:cubicBezTo>
                    <a:pt x="2006" y="51796"/>
                    <a:pt x="574" y="48103"/>
                    <a:pt x="1210" y="45301"/>
                  </a:cubicBezTo>
                  <a:cubicBezTo>
                    <a:pt x="2038" y="41831"/>
                    <a:pt x="4649" y="27824"/>
                    <a:pt x="4649" y="27124"/>
                  </a:cubicBezTo>
                  <a:cubicBezTo>
                    <a:pt x="4649" y="26964"/>
                    <a:pt x="4585" y="26455"/>
                    <a:pt x="4426" y="25277"/>
                  </a:cubicBezTo>
                  <a:cubicBezTo>
                    <a:pt x="3853" y="21266"/>
                    <a:pt x="2547" y="11843"/>
                    <a:pt x="3184" y="8341"/>
                  </a:cubicBezTo>
                  <a:cubicBezTo>
                    <a:pt x="3916" y="4521"/>
                    <a:pt x="6177" y="1210"/>
                    <a:pt x="6686" y="510"/>
                  </a:cubicBezTo>
                  <a:close/>
                  <a:moveTo>
                    <a:pt x="6559" y="0"/>
                  </a:moveTo>
                  <a:lnTo>
                    <a:pt x="6463" y="128"/>
                  </a:lnTo>
                  <a:cubicBezTo>
                    <a:pt x="6431" y="159"/>
                    <a:pt x="3598" y="3884"/>
                    <a:pt x="2770" y="8277"/>
                  </a:cubicBezTo>
                  <a:cubicBezTo>
                    <a:pt x="2102" y="11843"/>
                    <a:pt x="3439" y="21298"/>
                    <a:pt x="4012" y="25341"/>
                  </a:cubicBezTo>
                  <a:cubicBezTo>
                    <a:pt x="4139" y="26264"/>
                    <a:pt x="4235" y="26996"/>
                    <a:pt x="4235" y="27124"/>
                  </a:cubicBezTo>
                  <a:cubicBezTo>
                    <a:pt x="4235" y="27760"/>
                    <a:pt x="1592" y="41863"/>
                    <a:pt x="797" y="45206"/>
                  </a:cubicBezTo>
                  <a:cubicBezTo>
                    <a:pt x="1" y="48676"/>
                    <a:pt x="2197" y="53324"/>
                    <a:pt x="2293" y="53515"/>
                  </a:cubicBezTo>
                  <a:lnTo>
                    <a:pt x="2484" y="53865"/>
                  </a:lnTo>
                  <a:lnTo>
                    <a:pt x="6431" y="46002"/>
                  </a:lnTo>
                  <a:lnTo>
                    <a:pt x="6431" y="45970"/>
                  </a:lnTo>
                  <a:lnTo>
                    <a:pt x="8883" y="1465"/>
                  </a:lnTo>
                  <a:lnTo>
                    <a:pt x="8883" y="1337"/>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4507175" y="3126900"/>
              <a:ext cx="798275" cy="1772425"/>
            </a:xfrm>
            <a:custGeom>
              <a:avLst/>
              <a:gdLst/>
              <a:ahLst/>
              <a:cxnLst/>
              <a:rect l="l" t="t" r="r" b="b"/>
              <a:pathLst>
                <a:path w="31931" h="70897" extrusionOk="0">
                  <a:moveTo>
                    <a:pt x="31931" y="0"/>
                  </a:moveTo>
                  <a:cubicBezTo>
                    <a:pt x="31930" y="0"/>
                    <a:pt x="23561" y="2351"/>
                    <a:pt x="13506" y="2351"/>
                  </a:cubicBezTo>
                  <a:cubicBezTo>
                    <a:pt x="10016" y="2351"/>
                    <a:pt x="6323" y="2068"/>
                    <a:pt x="2706" y="1305"/>
                  </a:cubicBezTo>
                  <a:cubicBezTo>
                    <a:pt x="2706" y="1305"/>
                    <a:pt x="0" y="7640"/>
                    <a:pt x="128" y="9009"/>
                  </a:cubicBezTo>
                  <a:cubicBezTo>
                    <a:pt x="223" y="10378"/>
                    <a:pt x="2611" y="16841"/>
                    <a:pt x="2611" y="16841"/>
                  </a:cubicBezTo>
                  <a:cubicBezTo>
                    <a:pt x="2611" y="16841"/>
                    <a:pt x="7354" y="36292"/>
                    <a:pt x="7800" y="38775"/>
                  </a:cubicBezTo>
                  <a:cubicBezTo>
                    <a:pt x="8277" y="41258"/>
                    <a:pt x="8500" y="43296"/>
                    <a:pt x="9392" y="44792"/>
                  </a:cubicBezTo>
                  <a:cubicBezTo>
                    <a:pt x="10315" y="46256"/>
                    <a:pt x="10983" y="47275"/>
                    <a:pt x="10983" y="47275"/>
                  </a:cubicBezTo>
                  <a:cubicBezTo>
                    <a:pt x="10983" y="47275"/>
                    <a:pt x="11779" y="55520"/>
                    <a:pt x="12002" y="57685"/>
                  </a:cubicBezTo>
                  <a:cubicBezTo>
                    <a:pt x="12225" y="59818"/>
                    <a:pt x="12798" y="66726"/>
                    <a:pt x="12798" y="66726"/>
                  </a:cubicBezTo>
                  <a:cubicBezTo>
                    <a:pt x="12416" y="67013"/>
                    <a:pt x="12193" y="67490"/>
                    <a:pt x="12225" y="67968"/>
                  </a:cubicBezTo>
                  <a:lnTo>
                    <a:pt x="12352" y="68763"/>
                  </a:lnTo>
                  <a:cubicBezTo>
                    <a:pt x="12352" y="68763"/>
                    <a:pt x="15058" y="69878"/>
                    <a:pt x="16300" y="70005"/>
                  </a:cubicBezTo>
                  <a:cubicBezTo>
                    <a:pt x="16464" y="70009"/>
                    <a:pt x="16628" y="70011"/>
                    <a:pt x="16792" y="70011"/>
                  </a:cubicBezTo>
                  <a:cubicBezTo>
                    <a:pt x="17894" y="70011"/>
                    <a:pt x="18975" y="69921"/>
                    <a:pt x="20056" y="69782"/>
                  </a:cubicBezTo>
                  <a:cubicBezTo>
                    <a:pt x="21775" y="70451"/>
                    <a:pt x="23622" y="70833"/>
                    <a:pt x="25468" y="70896"/>
                  </a:cubicBezTo>
                  <a:cubicBezTo>
                    <a:pt x="27156" y="70896"/>
                    <a:pt x="28811" y="70546"/>
                    <a:pt x="30339" y="69878"/>
                  </a:cubicBezTo>
                  <a:cubicBezTo>
                    <a:pt x="30339" y="69878"/>
                    <a:pt x="31135" y="67172"/>
                    <a:pt x="31358" y="66153"/>
                  </a:cubicBezTo>
                  <a:cubicBezTo>
                    <a:pt x="31581" y="65134"/>
                    <a:pt x="30785" y="62524"/>
                    <a:pt x="30562" y="60741"/>
                  </a:cubicBezTo>
                  <a:cubicBezTo>
                    <a:pt x="30339" y="58927"/>
                    <a:pt x="30116" y="50108"/>
                    <a:pt x="29543" y="46479"/>
                  </a:cubicBezTo>
                  <a:cubicBezTo>
                    <a:pt x="28970" y="42850"/>
                    <a:pt x="27729" y="39794"/>
                    <a:pt x="27729" y="37661"/>
                  </a:cubicBezTo>
                  <a:cubicBezTo>
                    <a:pt x="27729" y="35496"/>
                    <a:pt x="31358" y="15154"/>
                    <a:pt x="31358" y="10060"/>
                  </a:cubicBezTo>
                  <a:cubicBezTo>
                    <a:pt x="31358" y="4966"/>
                    <a:pt x="31549" y="2706"/>
                    <a:pt x="31676" y="1910"/>
                  </a:cubicBezTo>
                  <a:cubicBezTo>
                    <a:pt x="31835" y="1114"/>
                    <a:pt x="31931" y="0"/>
                    <a:pt x="3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4501600" y="3119725"/>
              <a:ext cx="807825" cy="1784375"/>
            </a:xfrm>
            <a:custGeom>
              <a:avLst/>
              <a:gdLst/>
              <a:ahLst/>
              <a:cxnLst/>
              <a:rect l="l" t="t" r="r" b="b"/>
              <a:pathLst>
                <a:path w="32313" h="71375" extrusionOk="0">
                  <a:moveTo>
                    <a:pt x="31931" y="510"/>
                  </a:moveTo>
                  <a:lnTo>
                    <a:pt x="31931" y="510"/>
                  </a:lnTo>
                  <a:cubicBezTo>
                    <a:pt x="31899" y="892"/>
                    <a:pt x="31835" y="1592"/>
                    <a:pt x="31708" y="2134"/>
                  </a:cubicBezTo>
                  <a:cubicBezTo>
                    <a:pt x="31613" y="2675"/>
                    <a:pt x="31390" y="4585"/>
                    <a:pt x="31390" y="10315"/>
                  </a:cubicBezTo>
                  <a:cubicBezTo>
                    <a:pt x="31390" y="13403"/>
                    <a:pt x="30053" y="21999"/>
                    <a:pt x="29002" y="28907"/>
                  </a:cubicBezTo>
                  <a:cubicBezTo>
                    <a:pt x="28302" y="33459"/>
                    <a:pt x="27729" y="37056"/>
                    <a:pt x="27729" y="37916"/>
                  </a:cubicBezTo>
                  <a:cubicBezTo>
                    <a:pt x="27729" y="39126"/>
                    <a:pt x="28111" y="40590"/>
                    <a:pt x="28556" y="42309"/>
                  </a:cubicBezTo>
                  <a:cubicBezTo>
                    <a:pt x="28907" y="43646"/>
                    <a:pt x="29289" y="45174"/>
                    <a:pt x="29543" y="46798"/>
                  </a:cubicBezTo>
                  <a:cubicBezTo>
                    <a:pt x="29893" y="49058"/>
                    <a:pt x="30116" y="53292"/>
                    <a:pt x="30307" y="56699"/>
                  </a:cubicBezTo>
                  <a:cubicBezTo>
                    <a:pt x="30403" y="58736"/>
                    <a:pt x="30498" y="60360"/>
                    <a:pt x="30562" y="61028"/>
                  </a:cubicBezTo>
                  <a:cubicBezTo>
                    <a:pt x="30658" y="61697"/>
                    <a:pt x="30817" y="62492"/>
                    <a:pt x="30976" y="63257"/>
                  </a:cubicBezTo>
                  <a:cubicBezTo>
                    <a:pt x="31231" y="64498"/>
                    <a:pt x="31517" y="65771"/>
                    <a:pt x="31358" y="66376"/>
                  </a:cubicBezTo>
                  <a:cubicBezTo>
                    <a:pt x="31167" y="67300"/>
                    <a:pt x="30530" y="69560"/>
                    <a:pt x="30371" y="70006"/>
                  </a:cubicBezTo>
                  <a:cubicBezTo>
                    <a:pt x="28875" y="70642"/>
                    <a:pt x="27283" y="70961"/>
                    <a:pt x="25691" y="70992"/>
                  </a:cubicBezTo>
                  <a:cubicBezTo>
                    <a:pt x="23845" y="70929"/>
                    <a:pt x="22030" y="70547"/>
                    <a:pt x="20311" y="69878"/>
                  </a:cubicBezTo>
                  <a:lnTo>
                    <a:pt x="20279" y="69846"/>
                  </a:lnTo>
                  <a:lnTo>
                    <a:pt x="20248" y="69846"/>
                  </a:lnTo>
                  <a:cubicBezTo>
                    <a:pt x="19006" y="70037"/>
                    <a:pt x="17796" y="70101"/>
                    <a:pt x="16555" y="70101"/>
                  </a:cubicBezTo>
                  <a:cubicBezTo>
                    <a:pt x="15472" y="69974"/>
                    <a:pt x="13276" y="69114"/>
                    <a:pt x="12766" y="68891"/>
                  </a:cubicBezTo>
                  <a:lnTo>
                    <a:pt x="12671" y="68223"/>
                  </a:lnTo>
                  <a:cubicBezTo>
                    <a:pt x="12607" y="67809"/>
                    <a:pt x="12798" y="67395"/>
                    <a:pt x="13148" y="67172"/>
                  </a:cubicBezTo>
                  <a:lnTo>
                    <a:pt x="13244" y="67109"/>
                  </a:lnTo>
                  <a:lnTo>
                    <a:pt x="13244" y="66981"/>
                  </a:lnTo>
                  <a:cubicBezTo>
                    <a:pt x="13244" y="66918"/>
                    <a:pt x="12671" y="60041"/>
                    <a:pt x="12448" y="57940"/>
                  </a:cubicBezTo>
                  <a:cubicBezTo>
                    <a:pt x="12225" y="55807"/>
                    <a:pt x="11429" y="47594"/>
                    <a:pt x="11429" y="47530"/>
                  </a:cubicBezTo>
                  <a:lnTo>
                    <a:pt x="11429" y="47466"/>
                  </a:lnTo>
                  <a:lnTo>
                    <a:pt x="11397" y="47435"/>
                  </a:lnTo>
                  <a:cubicBezTo>
                    <a:pt x="11397" y="47435"/>
                    <a:pt x="10697" y="46416"/>
                    <a:pt x="9806" y="44951"/>
                  </a:cubicBezTo>
                  <a:cubicBezTo>
                    <a:pt x="9073" y="43742"/>
                    <a:pt x="8787" y="42086"/>
                    <a:pt x="8437" y="40176"/>
                  </a:cubicBezTo>
                  <a:cubicBezTo>
                    <a:pt x="8373" y="39794"/>
                    <a:pt x="8309" y="39412"/>
                    <a:pt x="8246" y="38998"/>
                  </a:cubicBezTo>
                  <a:cubicBezTo>
                    <a:pt x="7800" y="36547"/>
                    <a:pt x="3089" y="17255"/>
                    <a:pt x="3025" y="17032"/>
                  </a:cubicBezTo>
                  <a:cubicBezTo>
                    <a:pt x="3025" y="16969"/>
                    <a:pt x="669" y="10602"/>
                    <a:pt x="542" y="9296"/>
                  </a:cubicBezTo>
                  <a:cubicBezTo>
                    <a:pt x="478" y="8246"/>
                    <a:pt x="2293" y="3693"/>
                    <a:pt x="3089" y="1847"/>
                  </a:cubicBezTo>
                  <a:cubicBezTo>
                    <a:pt x="6594" y="2569"/>
                    <a:pt x="10178" y="2839"/>
                    <a:pt x="13579" y="2839"/>
                  </a:cubicBezTo>
                  <a:cubicBezTo>
                    <a:pt x="22626" y="2839"/>
                    <a:pt x="30381" y="926"/>
                    <a:pt x="31931" y="510"/>
                  </a:cubicBezTo>
                  <a:close/>
                  <a:moveTo>
                    <a:pt x="32313" y="1"/>
                  </a:moveTo>
                  <a:lnTo>
                    <a:pt x="32058" y="96"/>
                  </a:lnTo>
                  <a:cubicBezTo>
                    <a:pt x="31940" y="120"/>
                    <a:pt x="23541" y="2451"/>
                    <a:pt x="13559" y="2451"/>
                  </a:cubicBezTo>
                  <a:cubicBezTo>
                    <a:pt x="10123" y="2451"/>
                    <a:pt x="6499" y="2175"/>
                    <a:pt x="2961" y="1433"/>
                  </a:cubicBezTo>
                  <a:lnTo>
                    <a:pt x="2802" y="1401"/>
                  </a:lnTo>
                  <a:lnTo>
                    <a:pt x="2738" y="1561"/>
                  </a:lnTo>
                  <a:cubicBezTo>
                    <a:pt x="2643" y="1815"/>
                    <a:pt x="1" y="7959"/>
                    <a:pt x="128" y="9328"/>
                  </a:cubicBezTo>
                  <a:cubicBezTo>
                    <a:pt x="223" y="10697"/>
                    <a:pt x="2579" y="16969"/>
                    <a:pt x="2611" y="17191"/>
                  </a:cubicBezTo>
                  <a:cubicBezTo>
                    <a:pt x="2643" y="17382"/>
                    <a:pt x="7386" y="36643"/>
                    <a:pt x="7832" y="39094"/>
                  </a:cubicBezTo>
                  <a:cubicBezTo>
                    <a:pt x="7896" y="39508"/>
                    <a:pt x="7959" y="39890"/>
                    <a:pt x="8023" y="40272"/>
                  </a:cubicBezTo>
                  <a:cubicBezTo>
                    <a:pt x="8341" y="42214"/>
                    <a:pt x="8628" y="43869"/>
                    <a:pt x="9424" y="45174"/>
                  </a:cubicBezTo>
                  <a:cubicBezTo>
                    <a:pt x="10220" y="46448"/>
                    <a:pt x="10856" y="47403"/>
                    <a:pt x="10984" y="47626"/>
                  </a:cubicBezTo>
                  <a:cubicBezTo>
                    <a:pt x="11047" y="48294"/>
                    <a:pt x="11779" y="55935"/>
                    <a:pt x="12002" y="57972"/>
                  </a:cubicBezTo>
                  <a:cubicBezTo>
                    <a:pt x="12225" y="59946"/>
                    <a:pt x="12734" y="66026"/>
                    <a:pt x="12798" y="66918"/>
                  </a:cubicBezTo>
                  <a:cubicBezTo>
                    <a:pt x="12384" y="67236"/>
                    <a:pt x="12161" y="67745"/>
                    <a:pt x="12225" y="68255"/>
                  </a:cubicBezTo>
                  <a:lnTo>
                    <a:pt x="12352" y="69178"/>
                  </a:lnTo>
                  <a:lnTo>
                    <a:pt x="12480" y="69210"/>
                  </a:lnTo>
                  <a:cubicBezTo>
                    <a:pt x="12607" y="69241"/>
                    <a:pt x="15249" y="70356"/>
                    <a:pt x="16491" y="70483"/>
                  </a:cubicBezTo>
                  <a:cubicBezTo>
                    <a:pt x="16651" y="70487"/>
                    <a:pt x="16812" y="70489"/>
                    <a:pt x="16972" y="70489"/>
                  </a:cubicBezTo>
                  <a:cubicBezTo>
                    <a:pt x="18053" y="70489"/>
                    <a:pt x="19135" y="70399"/>
                    <a:pt x="20216" y="70260"/>
                  </a:cubicBezTo>
                  <a:cubicBezTo>
                    <a:pt x="21967" y="70929"/>
                    <a:pt x="23813" y="71311"/>
                    <a:pt x="25691" y="71374"/>
                  </a:cubicBezTo>
                  <a:cubicBezTo>
                    <a:pt x="27379" y="71374"/>
                    <a:pt x="29066" y="71024"/>
                    <a:pt x="30626" y="70356"/>
                  </a:cubicBezTo>
                  <a:lnTo>
                    <a:pt x="30689" y="70324"/>
                  </a:lnTo>
                  <a:lnTo>
                    <a:pt x="30721" y="70228"/>
                  </a:lnTo>
                  <a:cubicBezTo>
                    <a:pt x="30753" y="70133"/>
                    <a:pt x="31517" y="67491"/>
                    <a:pt x="31740" y="66472"/>
                  </a:cubicBezTo>
                  <a:cubicBezTo>
                    <a:pt x="31899" y="65803"/>
                    <a:pt x="31644" y="64530"/>
                    <a:pt x="31358" y="63161"/>
                  </a:cubicBezTo>
                  <a:cubicBezTo>
                    <a:pt x="31199" y="62429"/>
                    <a:pt x="31040" y="61665"/>
                    <a:pt x="30944" y="60996"/>
                  </a:cubicBezTo>
                  <a:cubicBezTo>
                    <a:pt x="30880" y="60328"/>
                    <a:pt x="30785" y="58640"/>
                    <a:pt x="30689" y="56699"/>
                  </a:cubicBezTo>
                  <a:cubicBezTo>
                    <a:pt x="30498" y="53292"/>
                    <a:pt x="30276" y="49026"/>
                    <a:pt x="29925" y="46734"/>
                  </a:cubicBezTo>
                  <a:cubicBezTo>
                    <a:pt x="29671" y="45111"/>
                    <a:pt x="29289" y="43551"/>
                    <a:pt x="28938" y="42214"/>
                  </a:cubicBezTo>
                  <a:cubicBezTo>
                    <a:pt x="28493" y="40526"/>
                    <a:pt x="28143" y="39094"/>
                    <a:pt x="28143" y="37948"/>
                  </a:cubicBezTo>
                  <a:cubicBezTo>
                    <a:pt x="28143" y="37120"/>
                    <a:pt x="28716" y="33364"/>
                    <a:pt x="29384" y="29002"/>
                  </a:cubicBezTo>
                  <a:cubicBezTo>
                    <a:pt x="30435" y="22062"/>
                    <a:pt x="31772" y="13435"/>
                    <a:pt x="31772" y="10347"/>
                  </a:cubicBezTo>
                  <a:cubicBezTo>
                    <a:pt x="31772" y="4617"/>
                    <a:pt x="31995" y="2770"/>
                    <a:pt x="32090" y="2229"/>
                  </a:cubicBezTo>
                  <a:cubicBezTo>
                    <a:pt x="32249" y="1465"/>
                    <a:pt x="32313" y="351"/>
                    <a:pt x="32313" y="287"/>
                  </a:cubicBezTo>
                  <a:lnTo>
                    <a:pt x="32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4862925" y="3337000"/>
              <a:ext cx="180700" cy="120200"/>
            </a:xfrm>
            <a:custGeom>
              <a:avLst/>
              <a:gdLst/>
              <a:ahLst/>
              <a:cxnLst/>
              <a:rect l="l" t="t" r="r" b="b"/>
              <a:pathLst>
                <a:path w="7228" h="4808" extrusionOk="0">
                  <a:moveTo>
                    <a:pt x="7068" y="1"/>
                  </a:moveTo>
                  <a:cubicBezTo>
                    <a:pt x="6845" y="96"/>
                    <a:pt x="1592" y="2643"/>
                    <a:pt x="1" y="4585"/>
                  </a:cubicBezTo>
                  <a:lnTo>
                    <a:pt x="287" y="4808"/>
                  </a:lnTo>
                  <a:cubicBezTo>
                    <a:pt x="1847" y="2961"/>
                    <a:pt x="7163" y="383"/>
                    <a:pt x="7227" y="351"/>
                  </a:cubicBezTo>
                  <a:lnTo>
                    <a:pt x="7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4668725" y="3359275"/>
              <a:ext cx="377275" cy="1465225"/>
            </a:xfrm>
            <a:custGeom>
              <a:avLst/>
              <a:gdLst/>
              <a:ahLst/>
              <a:cxnLst/>
              <a:rect l="l" t="t" r="r" b="b"/>
              <a:pathLst>
                <a:path w="15091" h="58609" extrusionOk="0">
                  <a:moveTo>
                    <a:pt x="192" y="1"/>
                  </a:moveTo>
                  <a:lnTo>
                    <a:pt x="1" y="351"/>
                  </a:lnTo>
                  <a:cubicBezTo>
                    <a:pt x="33" y="351"/>
                    <a:pt x="4490" y="3057"/>
                    <a:pt x="5254" y="4012"/>
                  </a:cubicBezTo>
                  <a:cubicBezTo>
                    <a:pt x="5604" y="4521"/>
                    <a:pt x="6113" y="11461"/>
                    <a:pt x="6559" y="17542"/>
                  </a:cubicBezTo>
                  <a:cubicBezTo>
                    <a:pt x="7068" y="24800"/>
                    <a:pt x="7609" y="32313"/>
                    <a:pt x="8151" y="33841"/>
                  </a:cubicBezTo>
                  <a:cubicBezTo>
                    <a:pt x="9201" y="36866"/>
                    <a:pt x="14136" y="51478"/>
                    <a:pt x="14486" y="52815"/>
                  </a:cubicBezTo>
                  <a:cubicBezTo>
                    <a:pt x="14677" y="53579"/>
                    <a:pt x="14327" y="54502"/>
                    <a:pt x="14040" y="55298"/>
                  </a:cubicBezTo>
                  <a:cubicBezTo>
                    <a:pt x="13817" y="55744"/>
                    <a:pt x="13690" y="56253"/>
                    <a:pt x="13690" y="56763"/>
                  </a:cubicBezTo>
                  <a:cubicBezTo>
                    <a:pt x="13722" y="57081"/>
                    <a:pt x="13817" y="57399"/>
                    <a:pt x="13913" y="57718"/>
                  </a:cubicBezTo>
                  <a:cubicBezTo>
                    <a:pt x="14008" y="57940"/>
                    <a:pt x="14040" y="58227"/>
                    <a:pt x="14040" y="58482"/>
                  </a:cubicBezTo>
                  <a:lnTo>
                    <a:pt x="14422" y="58609"/>
                  </a:lnTo>
                  <a:cubicBezTo>
                    <a:pt x="14486" y="58259"/>
                    <a:pt x="14454" y="57909"/>
                    <a:pt x="14295" y="57590"/>
                  </a:cubicBezTo>
                  <a:cubicBezTo>
                    <a:pt x="14231" y="57304"/>
                    <a:pt x="14136" y="56985"/>
                    <a:pt x="14104" y="56699"/>
                  </a:cubicBezTo>
                  <a:cubicBezTo>
                    <a:pt x="14136" y="56253"/>
                    <a:pt x="14231" y="55807"/>
                    <a:pt x="14422" y="55394"/>
                  </a:cubicBezTo>
                  <a:cubicBezTo>
                    <a:pt x="14740" y="54598"/>
                    <a:pt x="15091" y="53579"/>
                    <a:pt x="14900" y="52719"/>
                  </a:cubicBezTo>
                  <a:cubicBezTo>
                    <a:pt x="14549" y="51382"/>
                    <a:pt x="9583" y="36738"/>
                    <a:pt x="8533" y="33682"/>
                  </a:cubicBezTo>
                  <a:cubicBezTo>
                    <a:pt x="8023" y="32218"/>
                    <a:pt x="7450" y="24386"/>
                    <a:pt x="6941" y="17510"/>
                  </a:cubicBezTo>
                  <a:cubicBezTo>
                    <a:pt x="6368" y="9329"/>
                    <a:pt x="5986" y="4299"/>
                    <a:pt x="5572" y="3789"/>
                  </a:cubicBezTo>
                  <a:cubicBezTo>
                    <a:pt x="4776" y="2739"/>
                    <a:pt x="383" y="96"/>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5203550" y="3216825"/>
              <a:ext cx="56550" cy="82000"/>
            </a:xfrm>
            <a:custGeom>
              <a:avLst/>
              <a:gdLst/>
              <a:ahLst/>
              <a:cxnLst/>
              <a:rect l="l" t="t" r="r" b="b"/>
              <a:pathLst>
                <a:path w="2262" h="3280" extrusionOk="0">
                  <a:moveTo>
                    <a:pt x="1" y="0"/>
                  </a:moveTo>
                  <a:cubicBezTo>
                    <a:pt x="1" y="510"/>
                    <a:pt x="128" y="1019"/>
                    <a:pt x="383" y="1465"/>
                  </a:cubicBezTo>
                  <a:cubicBezTo>
                    <a:pt x="733" y="1911"/>
                    <a:pt x="1911" y="3248"/>
                    <a:pt x="1975" y="3279"/>
                  </a:cubicBezTo>
                  <a:lnTo>
                    <a:pt x="2261" y="3025"/>
                  </a:lnTo>
                  <a:cubicBezTo>
                    <a:pt x="2261" y="3025"/>
                    <a:pt x="1020" y="1656"/>
                    <a:pt x="701" y="1242"/>
                  </a:cubicBezTo>
                  <a:cubicBezTo>
                    <a:pt x="510" y="860"/>
                    <a:pt x="383" y="414"/>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135900" y="3326650"/>
              <a:ext cx="125775" cy="1440550"/>
            </a:xfrm>
            <a:custGeom>
              <a:avLst/>
              <a:gdLst/>
              <a:ahLst/>
              <a:cxnLst/>
              <a:rect l="l" t="t" r="r" b="b"/>
              <a:pathLst>
                <a:path w="5031" h="57622" extrusionOk="0">
                  <a:moveTo>
                    <a:pt x="4521" y="1"/>
                  </a:moveTo>
                  <a:cubicBezTo>
                    <a:pt x="4521" y="160"/>
                    <a:pt x="2930" y="16873"/>
                    <a:pt x="1816" y="21107"/>
                  </a:cubicBezTo>
                  <a:cubicBezTo>
                    <a:pt x="510" y="26105"/>
                    <a:pt x="1" y="28748"/>
                    <a:pt x="224" y="29703"/>
                  </a:cubicBezTo>
                  <a:cubicBezTo>
                    <a:pt x="319" y="30085"/>
                    <a:pt x="447" y="30467"/>
                    <a:pt x="606" y="30849"/>
                  </a:cubicBezTo>
                  <a:cubicBezTo>
                    <a:pt x="1306" y="32822"/>
                    <a:pt x="2739" y="36961"/>
                    <a:pt x="2930" y="41768"/>
                  </a:cubicBezTo>
                  <a:cubicBezTo>
                    <a:pt x="3153" y="47817"/>
                    <a:pt x="3821" y="54725"/>
                    <a:pt x="3821" y="54789"/>
                  </a:cubicBezTo>
                  <a:lnTo>
                    <a:pt x="3821" y="54820"/>
                  </a:lnTo>
                  <a:cubicBezTo>
                    <a:pt x="4203" y="55935"/>
                    <a:pt x="4585" y="57303"/>
                    <a:pt x="4521" y="57526"/>
                  </a:cubicBezTo>
                  <a:lnTo>
                    <a:pt x="4904" y="57622"/>
                  </a:lnTo>
                  <a:cubicBezTo>
                    <a:pt x="5031" y="57176"/>
                    <a:pt x="4394" y="55171"/>
                    <a:pt x="4235" y="54725"/>
                  </a:cubicBezTo>
                  <a:cubicBezTo>
                    <a:pt x="4203" y="54279"/>
                    <a:pt x="3535" y="47594"/>
                    <a:pt x="3344" y="41736"/>
                  </a:cubicBezTo>
                  <a:cubicBezTo>
                    <a:pt x="3153" y="36865"/>
                    <a:pt x="1688" y="32695"/>
                    <a:pt x="988" y="30721"/>
                  </a:cubicBezTo>
                  <a:cubicBezTo>
                    <a:pt x="797" y="30180"/>
                    <a:pt x="669" y="29798"/>
                    <a:pt x="606" y="29607"/>
                  </a:cubicBezTo>
                  <a:cubicBezTo>
                    <a:pt x="351" y="28461"/>
                    <a:pt x="1402" y="24259"/>
                    <a:pt x="2198" y="21235"/>
                  </a:cubicBezTo>
                  <a:cubicBezTo>
                    <a:pt x="3344" y="16969"/>
                    <a:pt x="4935" y="192"/>
                    <a:pt x="4935" y="33"/>
                  </a:cubicBezTo>
                  <a:lnTo>
                    <a:pt x="4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4541400" y="1836775"/>
              <a:ext cx="824550" cy="1408525"/>
            </a:xfrm>
            <a:custGeom>
              <a:avLst/>
              <a:gdLst/>
              <a:ahLst/>
              <a:cxnLst/>
              <a:rect l="l" t="t" r="r" b="b"/>
              <a:pathLst>
                <a:path w="32982" h="56341" extrusionOk="0">
                  <a:moveTo>
                    <a:pt x="22730" y="1"/>
                  </a:moveTo>
                  <a:lnTo>
                    <a:pt x="10315" y="2802"/>
                  </a:lnTo>
                  <a:cubicBezTo>
                    <a:pt x="10315" y="2802"/>
                    <a:pt x="4871" y="5731"/>
                    <a:pt x="4043" y="6718"/>
                  </a:cubicBezTo>
                  <a:cubicBezTo>
                    <a:pt x="3184" y="7705"/>
                    <a:pt x="1751" y="15759"/>
                    <a:pt x="1528" y="19038"/>
                  </a:cubicBezTo>
                  <a:cubicBezTo>
                    <a:pt x="1306" y="22349"/>
                    <a:pt x="2197" y="35656"/>
                    <a:pt x="2197" y="35656"/>
                  </a:cubicBezTo>
                  <a:cubicBezTo>
                    <a:pt x="2197" y="35656"/>
                    <a:pt x="0" y="49663"/>
                    <a:pt x="223" y="51446"/>
                  </a:cubicBezTo>
                  <a:cubicBezTo>
                    <a:pt x="446" y="53197"/>
                    <a:pt x="3216" y="55807"/>
                    <a:pt x="5030" y="56030"/>
                  </a:cubicBezTo>
                  <a:cubicBezTo>
                    <a:pt x="6040" y="56152"/>
                    <a:pt x="8678" y="56341"/>
                    <a:pt x="11700" y="56341"/>
                  </a:cubicBezTo>
                  <a:cubicBezTo>
                    <a:pt x="14203" y="56341"/>
                    <a:pt x="16970" y="56211"/>
                    <a:pt x="19292" y="55807"/>
                  </a:cubicBezTo>
                  <a:cubicBezTo>
                    <a:pt x="23081" y="55075"/>
                    <a:pt x="26805" y="54056"/>
                    <a:pt x="30466" y="52719"/>
                  </a:cubicBezTo>
                  <a:cubicBezTo>
                    <a:pt x="31007" y="52496"/>
                    <a:pt x="31294" y="51287"/>
                    <a:pt x="31389" y="49663"/>
                  </a:cubicBezTo>
                  <a:cubicBezTo>
                    <a:pt x="31453" y="48071"/>
                    <a:pt x="31294" y="43997"/>
                    <a:pt x="31294" y="43997"/>
                  </a:cubicBezTo>
                  <a:cubicBezTo>
                    <a:pt x="31294" y="43997"/>
                    <a:pt x="31294" y="31231"/>
                    <a:pt x="32154" y="23559"/>
                  </a:cubicBezTo>
                  <a:cubicBezTo>
                    <a:pt x="32981" y="15918"/>
                    <a:pt x="32281" y="7482"/>
                    <a:pt x="31612" y="6654"/>
                  </a:cubicBezTo>
                  <a:cubicBezTo>
                    <a:pt x="30912" y="5795"/>
                    <a:pt x="22730" y="1"/>
                    <a:pt x="2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4536625" y="1831200"/>
              <a:ext cx="834100" cy="1419150"/>
            </a:xfrm>
            <a:custGeom>
              <a:avLst/>
              <a:gdLst/>
              <a:ahLst/>
              <a:cxnLst/>
              <a:rect l="l" t="t" r="r" b="b"/>
              <a:pathLst>
                <a:path w="33364" h="56766" extrusionOk="0">
                  <a:moveTo>
                    <a:pt x="22890" y="383"/>
                  </a:moveTo>
                  <a:cubicBezTo>
                    <a:pt x="25723" y="2420"/>
                    <a:pt x="31103" y="6336"/>
                    <a:pt x="31644" y="6973"/>
                  </a:cubicBezTo>
                  <a:cubicBezTo>
                    <a:pt x="32217" y="7673"/>
                    <a:pt x="33013" y="15823"/>
                    <a:pt x="32122" y="23750"/>
                  </a:cubicBezTo>
                  <a:cubicBezTo>
                    <a:pt x="31294" y="31326"/>
                    <a:pt x="31294" y="44092"/>
                    <a:pt x="31294" y="44220"/>
                  </a:cubicBezTo>
                  <a:cubicBezTo>
                    <a:pt x="31294" y="44251"/>
                    <a:pt x="31453" y="48263"/>
                    <a:pt x="31358" y="49854"/>
                  </a:cubicBezTo>
                  <a:cubicBezTo>
                    <a:pt x="31294" y="51764"/>
                    <a:pt x="30912" y="52624"/>
                    <a:pt x="30562" y="52751"/>
                  </a:cubicBezTo>
                  <a:cubicBezTo>
                    <a:pt x="26964" y="54057"/>
                    <a:pt x="23240" y="55075"/>
                    <a:pt x="19451" y="55807"/>
                  </a:cubicBezTo>
                  <a:cubicBezTo>
                    <a:pt x="17136" y="56218"/>
                    <a:pt x="14375" y="56352"/>
                    <a:pt x="11874" y="56352"/>
                  </a:cubicBezTo>
                  <a:cubicBezTo>
                    <a:pt x="8942" y="56352"/>
                    <a:pt x="6367" y="56168"/>
                    <a:pt x="5285" y="56030"/>
                  </a:cubicBezTo>
                  <a:cubicBezTo>
                    <a:pt x="3534" y="55807"/>
                    <a:pt x="828" y="53261"/>
                    <a:pt x="637" y="51605"/>
                  </a:cubicBezTo>
                  <a:cubicBezTo>
                    <a:pt x="414" y="49918"/>
                    <a:pt x="2579" y="36038"/>
                    <a:pt x="2611" y="35911"/>
                  </a:cubicBezTo>
                  <a:lnTo>
                    <a:pt x="2611" y="35847"/>
                  </a:lnTo>
                  <a:cubicBezTo>
                    <a:pt x="2611" y="35720"/>
                    <a:pt x="1688" y="22508"/>
                    <a:pt x="1910" y="19261"/>
                  </a:cubicBezTo>
                  <a:cubicBezTo>
                    <a:pt x="2165" y="15918"/>
                    <a:pt x="3629" y="7991"/>
                    <a:pt x="4393" y="7068"/>
                  </a:cubicBezTo>
                  <a:cubicBezTo>
                    <a:pt x="5189" y="6145"/>
                    <a:pt x="10187" y="3439"/>
                    <a:pt x="10601" y="3216"/>
                  </a:cubicBezTo>
                  <a:lnTo>
                    <a:pt x="22890" y="383"/>
                  </a:lnTo>
                  <a:close/>
                  <a:moveTo>
                    <a:pt x="22985" y="1"/>
                  </a:moveTo>
                  <a:lnTo>
                    <a:pt x="10474" y="2834"/>
                  </a:lnTo>
                  <a:lnTo>
                    <a:pt x="10442" y="2834"/>
                  </a:lnTo>
                  <a:cubicBezTo>
                    <a:pt x="10219" y="2962"/>
                    <a:pt x="4967" y="5795"/>
                    <a:pt x="4107" y="6782"/>
                  </a:cubicBezTo>
                  <a:cubicBezTo>
                    <a:pt x="3184" y="7864"/>
                    <a:pt x="1751" y="16109"/>
                    <a:pt x="1528" y="19229"/>
                  </a:cubicBezTo>
                  <a:cubicBezTo>
                    <a:pt x="1305" y="22476"/>
                    <a:pt x="2165" y="35051"/>
                    <a:pt x="2229" y="35847"/>
                  </a:cubicBezTo>
                  <a:cubicBezTo>
                    <a:pt x="2070" y="36675"/>
                    <a:pt x="0" y="49918"/>
                    <a:pt x="223" y="51669"/>
                  </a:cubicBezTo>
                  <a:cubicBezTo>
                    <a:pt x="478" y="53515"/>
                    <a:pt x="3279" y="56189"/>
                    <a:pt x="5221" y="56444"/>
                  </a:cubicBezTo>
                  <a:cubicBezTo>
                    <a:pt x="7418" y="56667"/>
                    <a:pt x="9646" y="56763"/>
                    <a:pt x="11875" y="56763"/>
                  </a:cubicBezTo>
                  <a:cubicBezTo>
                    <a:pt x="12058" y="56765"/>
                    <a:pt x="12241" y="56766"/>
                    <a:pt x="12424" y="56766"/>
                  </a:cubicBezTo>
                  <a:cubicBezTo>
                    <a:pt x="14791" y="56766"/>
                    <a:pt x="17181" y="56576"/>
                    <a:pt x="19515" y="56221"/>
                  </a:cubicBezTo>
                  <a:cubicBezTo>
                    <a:pt x="23335" y="55489"/>
                    <a:pt x="27092" y="54439"/>
                    <a:pt x="30753" y="53133"/>
                  </a:cubicBezTo>
                  <a:cubicBezTo>
                    <a:pt x="31485" y="52815"/>
                    <a:pt x="31708" y="51191"/>
                    <a:pt x="31771" y="49886"/>
                  </a:cubicBezTo>
                  <a:cubicBezTo>
                    <a:pt x="31867" y="48294"/>
                    <a:pt x="31708" y="44251"/>
                    <a:pt x="31708" y="44220"/>
                  </a:cubicBezTo>
                  <a:cubicBezTo>
                    <a:pt x="31708" y="44092"/>
                    <a:pt x="31708" y="31358"/>
                    <a:pt x="32536" y="23813"/>
                  </a:cubicBezTo>
                  <a:cubicBezTo>
                    <a:pt x="33363" y="16523"/>
                    <a:pt x="32758" y="7705"/>
                    <a:pt x="31962" y="6750"/>
                  </a:cubicBezTo>
                  <a:cubicBezTo>
                    <a:pt x="31262" y="5890"/>
                    <a:pt x="23399" y="287"/>
                    <a:pt x="23049" y="33"/>
                  </a:cubicBezTo>
                  <a:lnTo>
                    <a:pt x="22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4765025" y="3029000"/>
              <a:ext cx="257100" cy="212300"/>
            </a:xfrm>
            <a:custGeom>
              <a:avLst/>
              <a:gdLst/>
              <a:ahLst/>
              <a:cxnLst/>
              <a:rect l="l" t="t" r="r" b="b"/>
              <a:pathLst>
                <a:path w="10284" h="8492" extrusionOk="0">
                  <a:moveTo>
                    <a:pt x="3980" y="0"/>
                  </a:moveTo>
                  <a:lnTo>
                    <a:pt x="1" y="6686"/>
                  </a:lnTo>
                  <a:lnTo>
                    <a:pt x="1020" y="8341"/>
                  </a:lnTo>
                  <a:cubicBezTo>
                    <a:pt x="1883" y="8422"/>
                    <a:pt x="2934" y="8492"/>
                    <a:pt x="4053" y="8492"/>
                  </a:cubicBezTo>
                  <a:cubicBezTo>
                    <a:pt x="5576" y="8492"/>
                    <a:pt x="7224" y="8363"/>
                    <a:pt x="8692" y="7959"/>
                  </a:cubicBezTo>
                  <a:lnTo>
                    <a:pt x="10284" y="6208"/>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032450" y="3040925"/>
              <a:ext cx="179100" cy="183075"/>
            </a:xfrm>
            <a:custGeom>
              <a:avLst/>
              <a:gdLst/>
              <a:ahLst/>
              <a:cxnLst/>
              <a:rect l="l" t="t" r="r" b="b"/>
              <a:pathLst>
                <a:path w="7164" h="7323" extrusionOk="0">
                  <a:moveTo>
                    <a:pt x="2770" y="1"/>
                  </a:moveTo>
                  <a:lnTo>
                    <a:pt x="0" y="5890"/>
                  </a:lnTo>
                  <a:lnTo>
                    <a:pt x="1019" y="7323"/>
                  </a:lnTo>
                  <a:cubicBezTo>
                    <a:pt x="2834" y="6941"/>
                    <a:pt x="4616" y="6400"/>
                    <a:pt x="6367" y="5699"/>
                  </a:cubicBezTo>
                  <a:lnTo>
                    <a:pt x="7163" y="3630"/>
                  </a:lnTo>
                  <a:lnTo>
                    <a:pt x="27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4759475" y="2245075"/>
              <a:ext cx="254700" cy="433775"/>
            </a:xfrm>
            <a:custGeom>
              <a:avLst/>
              <a:gdLst/>
              <a:ahLst/>
              <a:cxnLst/>
              <a:rect l="l" t="t" r="r" b="b"/>
              <a:pathLst>
                <a:path w="10188" h="17351" extrusionOk="0">
                  <a:moveTo>
                    <a:pt x="4298" y="0"/>
                  </a:moveTo>
                  <a:lnTo>
                    <a:pt x="0" y="8118"/>
                  </a:lnTo>
                  <a:lnTo>
                    <a:pt x="3820" y="17350"/>
                  </a:lnTo>
                  <a:lnTo>
                    <a:pt x="10187" y="7959"/>
                  </a:lnTo>
                  <a:lnTo>
                    <a:pt x="42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4771400" y="1874975"/>
              <a:ext cx="254700" cy="433775"/>
            </a:xfrm>
            <a:custGeom>
              <a:avLst/>
              <a:gdLst/>
              <a:ahLst/>
              <a:cxnLst/>
              <a:rect l="l" t="t" r="r" b="b"/>
              <a:pathLst>
                <a:path w="10188" h="17351" extrusionOk="0">
                  <a:moveTo>
                    <a:pt x="4298" y="1"/>
                  </a:moveTo>
                  <a:lnTo>
                    <a:pt x="1" y="8119"/>
                  </a:lnTo>
                  <a:lnTo>
                    <a:pt x="3821" y="17351"/>
                  </a:lnTo>
                  <a:lnTo>
                    <a:pt x="10188" y="7960"/>
                  </a:lnTo>
                  <a:lnTo>
                    <a:pt x="4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4755475" y="2678825"/>
              <a:ext cx="195025" cy="346225"/>
            </a:xfrm>
            <a:custGeom>
              <a:avLst/>
              <a:gdLst/>
              <a:ahLst/>
              <a:cxnLst/>
              <a:rect l="l" t="t" r="r" b="b"/>
              <a:pathLst>
                <a:path w="7801" h="13849" extrusionOk="0">
                  <a:moveTo>
                    <a:pt x="3980" y="0"/>
                  </a:moveTo>
                  <a:lnTo>
                    <a:pt x="1" y="6685"/>
                  </a:lnTo>
                  <a:lnTo>
                    <a:pt x="4458" y="13848"/>
                  </a:lnTo>
                  <a:lnTo>
                    <a:pt x="7800" y="6845"/>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4604275" y="2296800"/>
              <a:ext cx="155225" cy="338275"/>
            </a:xfrm>
            <a:custGeom>
              <a:avLst/>
              <a:gdLst/>
              <a:ahLst/>
              <a:cxnLst/>
              <a:rect l="l" t="t" r="r" b="b"/>
              <a:pathLst>
                <a:path w="6209" h="13531" extrusionOk="0">
                  <a:moveTo>
                    <a:pt x="3184" y="0"/>
                  </a:moveTo>
                  <a:lnTo>
                    <a:pt x="0" y="6367"/>
                  </a:lnTo>
                  <a:lnTo>
                    <a:pt x="1910" y="13530"/>
                  </a:lnTo>
                  <a:lnTo>
                    <a:pt x="6208" y="6049"/>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022100" y="1835975"/>
              <a:ext cx="139300" cy="214125"/>
            </a:xfrm>
            <a:custGeom>
              <a:avLst/>
              <a:gdLst/>
              <a:ahLst/>
              <a:cxnLst/>
              <a:rect l="l" t="t" r="r" b="b"/>
              <a:pathLst>
                <a:path w="5572" h="8565" extrusionOk="0">
                  <a:moveTo>
                    <a:pt x="3502" y="1"/>
                  </a:moveTo>
                  <a:lnTo>
                    <a:pt x="1" y="4903"/>
                  </a:lnTo>
                  <a:lnTo>
                    <a:pt x="1592" y="8565"/>
                  </a:lnTo>
                  <a:lnTo>
                    <a:pt x="5572" y="5063"/>
                  </a:lnTo>
                  <a:lnTo>
                    <a:pt x="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4950475" y="2690750"/>
              <a:ext cx="262650" cy="350200"/>
            </a:xfrm>
            <a:custGeom>
              <a:avLst/>
              <a:gdLst/>
              <a:ahLst/>
              <a:cxnLst/>
              <a:rect l="l" t="t" r="r" b="b"/>
              <a:pathLst>
                <a:path w="10506" h="14008" extrusionOk="0">
                  <a:moveTo>
                    <a:pt x="6527" y="1"/>
                  </a:moveTo>
                  <a:lnTo>
                    <a:pt x="0" y="6368"/>
                  </a:lnTo>
                  <a:lnTo>
                    <a:pt x="6049" y="14008"/>
                  </a:lnTo>
                  <a:lnTo>
                    <a:pt x="10506" y="7163"/>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4596300" y="2635050"/>
              <a:ext cx="159200" cy="386025"/>
            </a:xfrm>
            <a:custGeom>
              <a:avLst/>
              <a:gdLst/>
              <a:ahLst/>
              <a:cxnLst/>
              <a:rect l="l" t="t" r="r" b="b"/>
              <a:pathLst>
                <a:path w="6368" h="15441" extrusionOk="0">
                  <a:moveTo>
                    <a:pt x="2229" y="0"/>
                  </a:moveTo>
                  <a:lnTo>
                    <a:pt x="1" y="6845"/>
                  </a:lnTo>
                  <a:lnTo>
                    <a:pt x="2707" y="15440"/>
                  </a:lnTo>
                  <a:lnTo>
                    <a:pt x="6368" y="8436"/>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4624175" y="1966500"/>
              <a:ext cx="135325" cy="330325"/>
            </a:xfrm>
            <a:custGeom>
              <a:avLst/>
              <a:gdLst/>
              <a:ahLst/>
              <a:cxnLst/>
              <a:rect l="l" t="t" r="r" b="b"/>
              <a:pathLst>
                <a:path w="5413" h="13213" extrusionOk="0">
                  <a:moveTo>
                    <a:pt x="3343" y="1"/>
                  </a:moveTo>
                  <a:lnTo>
                    <a:pt x="0" y="7482"/>
                  </a:lnTo>
                  <a:lnTo>
                    <a:pt x="2388" y="13212"/>
                  </a:lnTo>
                  <a:lnTo>
                    <a:pt x="5412" y="5890"/>
                  </a:lnTo>
                  <a:lnTo>
                    <a:pt x="3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014150" y="2217200"/>
              <a:ext cx="274600" cy="473575"/>
            </a:xfrm>
            <a:custGeom>
              <a:avLst/>
              <a:gdLst/>
              <a:ahLst/>
              <a:cxnLst/>
              <a:rect l="l" t="t" r="r" b="b"/>
              <a:pathLst>
                <a:path w="10984" h="18943" extrusionOk="0">
                  <a:moveTo>
                    <a:pt x="7004" y="1"/>
                  </a:moveTo>
                  <a:lnTo>
                    <a:pt x="0" y="9074"/>
                  </a:lnTo>
                  <a:lnTo>
                    <a:pt x="3980" y="18943"/>
                  </a:lnTo>
                  <a:lnTo>
                    <a:pt x="10983" y="9233"/>
                  </a:lnTo>
                  <a:lnTo>
                    <a:pt x="7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4709325" y="2343750"/>
              <a:ext cx="195800" cy="420250"/>
            </a:xfrm>
            <a:custGeom>
              <a:avLst/>
              <a:gdLst/>
              <a:ahLst/>
              <a:cxnLst/>
              <a:rect l="l" t="t" r="r" b="b"/>
              <a:pathLst>
                <a:path w="7832" h="16810" extrusionOk="0">
                  <a:moveTo>
                    <a:pt x="351" y="1"/>
                  </a:moveTo>
                  <a:lnTo>
                    <a:pt x="0" y="192"/>
                  </a:lnTo>
                  <a:lnTo>
                    <a:pt x="7482" y="16809"/>
                  </a:lnTo>
                  <a:lnTo>
                    <a:pt x="7832" y="16650"/>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4652825" y="2327050"/>
              <a:ext cx="175100" cy="307225"/>
            </a:xfrm>
            <a:custGeom>
              <a:avLst/>
              <a:gdLst/>
              <a:ahLst/>
              <a:cxnLst/>
              <a:rect l="l" t="t" r="r" b="b"/>
              <a:pathLst>
                <a:path w="7004" h="12289" extrusionOk="0">
                  <a:moveTo>
                    <a:pt x="6654" y="0"/>
                  </a:moveTo>
                  <a:lnTo>
                    <a:pt x="0" y="12097"/>
                  </a:lnTo>
                  <a:lnTo>
                    <a:pt x="350" y="12288"/>
                  </a:lnTo>
                  <a:lnTo>
                    <a:pt x="7004" y="191"/>
                  </a:lnTo>
                  <a:lnTo>
                    <a:pt x="6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4904300" y="2272925"/>
              <a:ext cx="213325" cy="419450"/>
            </a:xfrm>
            <a:custGeom>
              <a:avLst/>
              <a:gdLst/>
              <a:ahLst/>
              <a:cxnLst/>
              <a:rect l="l" t="t" r="r" b="b"/>
              <a:pathLst>
                <a:path w="8533" h="16778" extrusionOk="0">
                  <a:moveTo>
                    <a:pt x="351" y="0"/>
                  </a:moveTo>
                  <a:lnTo>
                    <a:pt x="1" y="159"/>
                  </a:lnTo>
                  <a:lnTo>
                    <a:pt x="8183" y="16777"/>
                  </a:lnTo>
                  <a:lnTo>
                    <a:pt x="8533" y="16618"/>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4805625" y="2303950"/>
              <a:ext cx="313600" cy="446525"/>
            </a:xfrm>
            <a:custGeom>
              <a:avLst/>
              <a:gdLst/>
              <a:ahLst/>
              <a:cxnLst/>
              <a:rect l="l" t="t" r="r" b="b"/>
              <a:pathLst>
                <a:path w="12544" h="17861" extrusionOk="0">
                  <a:moveTo>
                    <a:pt x="12225" y="1"/>
                  </a:moveTo>
                  <a:lnTo>
                    <a:pt x="0" y="17637"/>
                  </a:lnTo>
                  <a:lnTo>
                    <a:pt x="351" y="17860"/>
                  </a:lnTo>
                  <a:lnTo>
                    <a:pt x="12543" y="224"/>
                  </a:lnTo>
                  <a:lnTo>
                    <a:pt x="12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4978325" y="1949000"/>
              <a:ext cx="174325" cy="182275"/>
            </a:xfrm>
            <a:custGeom>
              <a:avLst/>
              <a:gdLst/>
              <a:ahLst/>
              <a:cxnLst/>
              <a:rect l="l" t="t" r="r" b="b"/>
              <a:pathLst>
                <a:path w="6973" h="7291" extrusionOk="0">
                  <a:moveTo>
                    <a:pt x="6718" y="0"/>
                  </a:moveTo>
                  <a:cubicBezTo>
                    <a:pt x="3662" y="2706"/>
                    <a:pt x="32" y="7004"/>
                    <a:pt x="1" y="7036"/>
                  </a:cubicBezTo>
                  <a:lnTo>
                    <a:pt x="319" y="7291"/>
                  </a:lnTo>
                  <a:cubicBezTo>
                    <a:pt x="351" y="7259"/>
                    <a:pt x="3948" y="2993"/>
                    <a:pt x="6972" y="319"/>
                  </a:cubicBezTo>
                  <a:lnTo>
                    <a:pt x="6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031650" y="1990375"/>
              <a:ext cx="85175" cy="162400"/>
            </a:xfrm>
            <a:custGeom>
              <a:avLst/>
              <a:gdLst/>
              <a:ahLst/>
              <a:cxnLst/>
              <a:rect l="l" t="t" r="r" b="b"/>
              <a:pathLst>
                <a:path w="3407" h="6496" extrusionOk="0">
                  <a:moveTo>
                    <a:pt x="351" y="1"/>
                  </a:moveTo>
                  <a:lnTo>
                    <a:pt x="1" y="160"/>
                  </a:lnTo>
                  <a:lnTo>
                    <a:pt x="3057" y="6495"/>
                  </a:lnTo>
                  <a:lnTo>
                    <a:pt x="3407" y="6336"/>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4762650" y="3022625"/>
              <a:ext cx="108250" cy="173525"/>
            </a:xfrm>
            <a:custGeom>
              <a:avLst/>
              <a:gdLst/>
              <a:ahLst/>
              <a:cxnLst/>
              <a:rect l="l" t="t" r="r" b="b"/>
              <a:pathLst>
                <a:path w="4330" h="6941" extrusionOk="0">
                  <a:moveTo>
                    <a:pt x="3980" y="1"/>
                  </a:moveTo>
                  <a:lnTo>
                    <a:pt x="0" y="6750"/>
                  </a:lnTo>
                  <a:lnTo>
                    <a:pt x="351" y="6941"/>
                  </a:lnTo>
                  <a:lnTo>
                    <a:pt x="4330" y="192"/>
                  </a:lnTo>
                  <a:lnTo>
                    <a:pt x="3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4886800" y="3048100"/>
              <a:ext cx="226850" cy="151250"/>
            </a:xfrm>
            <a:custGeom>
              <a:avLst/>
              <a:gdLst/>
              <a:ahLst/>
              <a:cxnLst/>
              <a:rect l="l" t="t" r="r" b="b"/>
              <a:pathLst>
                <a:path w="9074" h="6050" extrusionOk="0">
                  <a:moveTo>
                    <a:pt x="8723" y="0"/>
                  </a:moveTo>
                  <a:lnTo>
                    <a:pt x="5922" y="5412"/>
                  </a:lnTo>
                  <a:lnTo>
                    <a:pt x="287" y="223"/>
                  </a:lnTo>
                  <a:lnTo>
                    <a:pt x="1" y="510"/>
                  </a:lnTo>
                  <a:lnTo>
                    <a:pt x="6017" y="6049"/>
                  </a:lnTo>
                  <a:lnTo>
                    <a:pt x="9074" y="160"/>
                  </a:lnTo>
                  <a:lnTo>
                    <a:pt x="8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4589150" y="2238700"/>
              <a:ext cx="131350" cy="504600"/>
            </a:xfrm>
            <a:custGeom>
              <a:avLst/>
              <a:gdLst/>
              <a:ahLst/>
              <a:cxnLst/>
              <a:rect l="l" t="t" r="r" b="b"/>
              <a:pathLst>
                <a:path w="5254" h="20184" extrusionOk="0">
                  <a:moveTo>
                    <a:pt x="4935" y="0"/>
                  </a:moveTo>
                  <a:lnTo>
                    <a:pt x="0" y="8468"/>
                  </a:lnTo>
                  <a:lnTo>
                    <a:pt x="4012" y="20184"/>
                  </a:lnTo>
                  <a:lnTo>
                    <a:pt x="4394" y="20056"/>
                  </a:lnTo>
                  <a:lnTo>
                    <a:pt x="446" y="8500"/>
                  </a:lnTo>
                  <a:lnTo>
                    <a:pt x="5253" y="191"/>
                  </a:lnTo>
                  <a:lnTo>
                    <a:pt x="4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4618600" y="2151950"/>
              <a:ext cx="68475" cy="139300"/>
            </a:xfrm>
            <a:custGeom>
              <a:avLst/>
              <a:gdLst/>
              <a:ahLst/>
              <a:cxnLst/>
              <a:rect l="l" t="t" r="r" b="b"/>
              <a:pathLst>
                <a:path w="2739" h="5572" extrusionOk="0">
                  <a:moveTo>
                    <a:pt x="382" y="0"/>
                  </a:moveTo>
                  <a:lnTo>
                    <a:pt x="0" y="160"/>
                  </a:lnTo>
                  <a:lnTo>
                    <a:pt x="2388" y="5571"/>
                  </a:lnTo>
                  <a:lnTo>
                    <a:pt x="2738" y="5412"/>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4596300" y="1261100"/>
              <a:ext cx="574650" cy="751600"/>
            </a:xfrm>
            <a:custGeom>
              <a:avLst/>
              <a:gdLst/>
              <a:ahLst/>
              <a:cxnLst/>
              <a:rect l="l" t="t" r="r" b="b"/>
              <a:pathLst>
                <a:path w="22986" h="30064" extrusionOk="0">
                  <a:moveTo>
                    <a:pt x="12496" y="0"/>
                  </a:moveTo>
                  <a:cubicBezTo>
                    <a:pt x="12024" y="0"/>
                    <a:pt x="11560" y="34"/>
                    <a:pt x="11111" y="107"/>
                  </a:cubicBezTo>
                  <a:cubicBezTo>
                    <a:pt x="7164" y="743"/>
                    <a:pt x="3375" y="1444"/>
                    <a:pt x="3312" y="3768"/>
                  </a:cubicBezTo>
                  <a:cubicBezTo>
                    <a:pt x="3312" y="3768"/>
                    <a:pt x="1624" y="7779"/>
                    <a:pt x="1497" y="9657"/>
                  </a:cubicBezTo>
                  <a:cubicBezTo>
                    <a:pt x="1338" y="11567"/>
                    <a:pt x="2134" y="12745"/>
                    <a:pt x="2134" y="13318"/>
                  </a:cubicBezTo>
                  <a:cubicBezTo>
                    <a:pt x="2134" y="13891"/>
                    <a:pt x="1" y="16756"/>
                    <a:pt x="351" y="17329"/>
                  </a:cubicBezTo>
                  <a:cubicBezTo>
                    <a:pt x="701" y="17902"/>
                    <a:pt x="2038" y="18794"/>
                    <a:pt x="2038" y="18794"/>
                  </a:cubicBezTo>
                  <a:cubicBezTo>
                    <a:pt x="2038" y="18794"/>
                    <a:pt x="2675" y="24556"/>
                    <a:pt x="3375" y="25415"/>
                  </a:cubicBezTo>
                  <a:cubicBezTo>
                    <a:pt x="3573" y="25649"/>
                    <a:pt x="4053" y="25733"/>
                    <a:pt x="4641" y="25733"/>
                  </a:cubicBezTo>
                  <a:cubicBezTo>
                    <a:pt x="6131" y="25733"/>
                    <a:pt x="8310" y="25193"/>
                    <a:pt x="8310" y="25193"/>
                  </a:cubicBezTo>
                  <a:lnTo>
                    <a:pt x="8787" y="30063"/>
                  </a:lnTo>
                  <a:cubicBezTo>
                    <a:pt x="8787" y="30063"/>
                    <a:pt x="10061" y="29427"/>
                    <a:pt x="13308" y="26466"/>
                  </a:cubicBezTo>
                  <a:cubicBezTo>
                    <a:pt x="16523" y="23505"/>
                    <a:pt x="19261" y="20640"/>
                    <a:pt x="19261" y="20640"/>
                  </a:cubicBezTo>
                  <a:cubicBezTo>
                    <a:pt x="19420" y="19940"/>
                    <a:pt x="19548" y="19239"/>
                    <a:pt x="19611" y="18539"/>
                  </a:cubicBezTo>
                  <a:cubicBezTo>
                    <a:pt x="19611" y="17902"/>
                    <a:pt x="21298" y="15515"/>
                    <a:pt x="21808" y="13605"/>
                  </a:cubicBezTo>
                  <a:cubicBezTo>
                    <a:pt x="22285" y="11695"/>
                    <a:pt x="22986" y="6728"/>
                    <a:pt x="21585" y="4245"/>
                  </a:cubicBezTo>
                  <a:cubicBezTo>
                    <a:pt x="20343" y="2073"/>
                    <a:pt x="16176" y="0"/>
                    <a:pt x="1249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4594725" y="1256175"/>
              <a:ext cx="583400" cy="763675"/>
            </a:xfrm>
            <a:custGeom>
              <a:avLst/>
              <a:gdLst/>
              <a:ahLst/>
              <a:cxnLst/>
              <a:rect l="l" t="t" r="r" b="b"/>
              <a:pathLst>
                <a:path w="23336" h="30547" extrusionOk="0">
                  <a:moveTo>
                    <a:pt x="12522" y="397"/>
                  </a:moveTo>
                  <a:cubicBezTo>
                    <a:pt x="16176" y="397"/>
                    <a:pt x="20298" y="2471"/>
                    <a:pt x="21489" y="4570"/>
                  </a:cubicBezTo>
                  <a:cubicBezTo>
                    <a:pt x="22826" y="6893"/>
                    <a:pt x="22189" y="11764"/>
                    <a:pt x="21680" y="13738"/>
                  </a:cubicBezTo>
                  <a:cubicBezTo>
                    <a:pt x="21330" y="14852"/>
                    <a:pt x="20852" y="15935"/>
                    <a:pt x="20247" y="16921"/>
                  </a:cubicBezTo>
                  <a:cubicBezTo>
                    <a:pt x="19770" y="17876"/>
                    <a:pt x="19483" y="18418"/>
                    <a:pt x="19483" y="18736"/>
                  </a:cubicBezTo>
                  <a:cubicBezTo>
                    <a:pt x="19419" y="19405"/>
                    <a:pt x="19324" y="20073"/>
                    <a:pt x="19165" y="20742"/>
                  </a:cubicBezTo>
                  <a:cubicBezTo>
                    <a:pt x="18783" y="21092"/>
                    <a:pt x="16204" y="23798"/>
                    <a:pt x="13212" y="26536"/>
                  </a:cubicBezTo>
                  <a:cubicBezTo>
                    <a:pt x="11938" y="27777"/>
                    <a:pt x="10506" y="28923"/>
                    <a:pt x="9041" y="29910"/>
                  </a:cubicBezTo>
                  <a:lnTo>
                    <a:pt x="8532" y="25135"/>
                  </a:lnTo>
                  <a:lnTo>
                    <a:pt x="8341" y="25199"/>
                  </a:lnTo>
                  <a:cubicBezTo>
                    <a:pt x="7293" y="25471"/>
                    <a:pt x="5776" y="25743"/>
                    <a:pt x="4726" y="25743"/>
                  </a:cubicBezTo>
                  <a:cubicBezTo>
                    <a:pt x="4180" y="25743"/>
                    <a:pt x="3761" y="25670"/>
                    <a:pt x="3598" y="25485"/>
                  </a:cubicBezTo>
                  <a:cubicBezTo>
                    <a:pt x="3056" y="24816"/>
                    <a:pt x="2483" y="20582"/>
                    <a:pt x="2324" y="18991"/>
                  </a:cubicBezTo>
                  <a:lnTo>
                    <a:pt x="2324" y="18895"/>
                  </a:lnTo>
                  <a:lnTo>
                    <a:pt x="2229" y="18832"/>
                  </a:lnTo>
                  <a:cubicBezTo>
                    <a:pt x="1624" y="18450"/>
                    <a:pt x="1083" y="17972"/>
                    <a:pt x="605" y="17431"/>
                  </a:cubicBezTo>
                  <a:cubicBezTo>
                    <a:pt x="478" y="17176"/>
                    <a:pt x="1242" y="15807"/>
                    <a:pt x="1624" y="15171"/>
                  </a:cubicBezTo>
                  <a:cubicBezTo>
                    <a:pt x="2133" y="14279"/>
                    <a:pt x="2388" y="13802"/>
                    <a:pt x="2388" y="13515"/>
                  </a:cubicBezTo>
                  <a:cubicBezTo>
                    <a:pt x="2356" y="13229"/>
                    <a:pt x="2292" y="12974"/>
                    <a:pt x="2197" y="12687"/>
                  </a:cubicBezTo>
                  <a:cubicBezTo>
                    <a:pt x="1847" y="11796"/>
                    <a:pt x="1719" y="10841"/>
                    <a:pt x="1751" y="9886"/>
                  </a:cubicBezTo>
                  <a:cubicBezTo>
                    <a:pt x="1910" y="8008"/>
                    <a:pt x="3566" y="4092"/>
                    <a:pt x="3566" y="4028"/>
                  </a:cubicBezTo>
                  <a:lnTo>
                    <a:pt x="3566" y="3965"/>
                  </a:lnTo>
                  <a:cubicBezTo>
                    <a:pt x="3661" y="1895"/>
                    <a:pt x="7068" y="1163"/>
                    <a:pt x="11206" y="495"/>
                  </a:cubicBezTo>
                  <a:cubicBezTo>
                    <a:pt x="11634" y="429"/>
                    <a:pt x="12074" y="397"/>
                    <a:pt x="12522" y="397"/>
                  </a:cubicBezTo>
                  <a:close/>
                  <a:moveTo>
                    <a:pt x="12567" y="1"/>
                  </a:moveTo>
                  <a:cubicBezTo>
                    <a:pt x="12083" y="1"/>
                    <a:pt x="11605" y="37"/>
                    <a:pt x="11142" y="113"/>
                  </a:cubicBezTo>
                  <a:cubicBezTo>
                    <a:pt x="7481" y="686"/>
                    <a:pt x="3311" y="1354"/>
                    <a:pt x="3184" y="3901"/>
                  </a:cubicBezTo>
                  <a:cubicBezTo>
                    <a:pt x="2993" y="4347"/>
                    <a:pt x="1496" y="8008"/>
                    <a:pt x="1337" y="9854"/>
                  </a:cubicBezTo>
                  <a:cubicBezTo>
                    <a:pt x="1305" y="10873"/>
                    <a:pt x="1433" y="11860"/>
                    <a:pt x="1815" y="12815"/>
                  </a:cubicBezTo>
                  <a:cubicBezTo>
                    <a:pt x="1878" y="13038"/>
                    <a:pt x="1942" y="13292"/>
                    <a:pt x="1974" y="13515"/>
                  </a:cubicBezTo>
                  <a:cubicBezTo>
                    <a:pt x="1815" y="14024"/>
                    <a:pt x="1560" y="14502"/>
                    <a:pt x="1274" y="14948"/>
                  </a:cubicBezTo>
                  <a:cubicBezTo>
                    <a:pt x="478" y="16348"/>
                    <a:pt x="0" y="17240"/>
                    <a:pt x="255" y="17622"/>
                  </a:cubicBezTo>
                  <a:cubicBezTo>
                    <a:pt x="573" y="18163"/>
                    <a:pt x="1624" y="18895"/>
                    <a:pt x="1910" y="19118"/>
                  </a:cubicBezTo>
                  <a:cubicBezTo>
                    <a:pt x="2038" y="20009"/>
                    <a:pt x="2611" y="24912"/>
                    <a:pt x="3311" y="25740"/>
                  </a:cubicBezTo>
                  <a:cubicBezTo>
                    <a:pt x="3551" y="26037"/>
                    <a:pt x="4110" y="26141"/>
                    <a:pt x="4778" y="26141"/>
                  </a:cubicBezTo>
                  <a:cubicBezTo>
                    <a:pt x="5970" y="26141"/>
                    <a:pt x="7508" y="25808"/>
                    <a:pt x="8182" y="25644"/>
                  </a:cubicBezTo>
                  <a:lnTo>
                    <a:pt x="8691" y="30547"/>
                  </a:lnTo>
                  <a:lnTo>
                    <a:pt x="8978" y="30419"/>
                  </a:lnTo>
                  <a:cubicBezTo>
                    <a:pt x="9009" y="30388"/>
                    <a:pt x="10315" y="29719"/>
                    <a:pt x="13498" y="26790"/>
                  </a:cubicBezTo>
                  <a:cubicBezTo>
                    <a:pt x="16682" y="23861"/>
                    <a:pt x="19451" y="20996"/>
                    <a:pt x="19483" y="20964"/>
                  </a:cubicBezTo>
                  <a:lnTo>
                    <a:pt x="19515" y="20901"/>
                  </a:lnTo>
                  <a:lnTo>
                    <a:pt x="19515" y="20869"/>
                  </a:lnTo>
                  <a:cubicBezTo>
                    <a:pt x="19706" y="20169"/>
                    <a:pt x="19802" y="19436"/>
                    <a:pt x="19865" y="18704"/>
                  </a:cubicBezTo>
                  <a:cubicBezTo>
                    <a:pt x="20056" y="18131"/>
                    <a:pt x="20279" y="17622"/>
                    <a:pt x="20597" y="17112"/>
                  </a:cubicBezTo>
                  <a:cubicBezTo>
                    <a:pt x="21202" y="16094"/>
                    <a:pt x="21680" y="14980"/>
                    <a:pt x="22062" y="13865"/>
                  </a:cubicBezTo>
                  <a:cubicBezTo>
                    <a:pt x="22476" y="12242"/>
                    <a:pt x="23335" y="6989"/>
                    <a:pt x="21807" y="4347"/>
                  </a:cubicBezTo>
                  <a:cubicBezTo>
                    <a:pt x="20565" y="2174"/>
                    <a:pt x="16347" y="1"/>
                    <a:pt x="1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4647250" y="1261875"/>
              <a:ext cx="523700" cy="643375"/>
            </a:xfrm>
            <a:custGeom>
              <a:avLst/>
              <a:gdLst/>
              <a:ahLst/>
              <a:cxnLst/>
              <a:rect l="l" t="t" r="r" b="b"/>
              <a:pathLst>
                <a:path w="20948" h="25735" extrusionOk="0">
                  <a:moveTo>
                    <a:pt x="10458" y="1"/>
                  </a:moveTo>
                  <a:cubicBezTo>
                    <a:pt x="9986" y="1"/>
                    <a:pt x="9522" y="35"/>
                    <a:pt x="9073" y="107"/>
                  </a:cubicBezTo>
                  <a:cubicBezTo>
                    <a:pt x="5158" y="744"/>
                    <a:pt x="1337" y="1445"/>
                    <a:pt x="1274" y="3768"/>
                  </a:cubicBezTo>
                  <a:cubicBezTo>
                    <a:pt x="1274" y="3768"/>
                    <a:pt x="9232" y="3418"/>
                    <a:pt x="9423" y="3418"/>
                  </a:cubicBezTo>
                  <a:cubicBezTo>
                    <a:pt x="9614" y="3418"/>
                    <a:pt x="7959" y="7843"/>
                    <a:pt x="8309" y="8321"/>
                  </a:cubicBezTo>
                  <a:cubicBezTo>
                    <a:pt x="8659" y="8830"/>
                    <a:pt x="10124" y="10581"/>
                    <a:pt x="10124" y="10581"/>
                  </a:cubicBezTo>
                  <a:cubicBezTo>
                    <a:pt x="10124" y="10581"/>
                    <a:pt x="8882" y="18540"/>
                    <a:pt x="8437" y="19304"/>
                  </a:cubicBezTo>
                  <a:cubicBezTo>
                    <a:pt x="8369" y="19423"/>
                    <a:pt x="8275" y="19473"/>
                    <a:pt x="8156" y="19473"/>
                  </a:cubicBezTo>
                  <a:cubicBezTo>
                    <a:pt x="7543" y="19473"/>
                    <a:pt x="6295" y="18137"/>
                    <a:pt x="4935" y="18031"/>
                  </a:cubicBezTo>
                  <a:cubicBezTo>
                    <a:pt x="4826" y="18022"/>
                    <a:pt x="4711" y="18018"/>
                    <a:pt x="4589" y="18018"/>
                  </a:cubicBezTo>
                  <a:cubicBezTo>
                    <a:pt x="2884" y="18018"/>
                    <a:pt x="0" y="18795"/>
                    <a:pt x="0" y="18795"/>
                  </a:cubicBezTo>
                  <a:cubicBezTo>
                    <a:pt x="0" y="18795"/>
                    <a:pt x="637" y="24557"/>
                    <a:pt x="1337" y="25416"/>
                  </a:cubicBezTo>
                  <a:cubicBezTo>
                    <a:pt x="1535" y="25650"/>
                    <a:pt x="2015" y="25734"/>
                    <a:pt x="2603" y="25734"/>
                  </a:cubicBezTo>
                  <a:cubicBezTo>
                    <a:pt x="4093" y="25734"/>
                    <a:pt x="6272" y="25193"/>
                    <a:pt x="6272" y="25193"/>
                  </a:cubicBezTo>
                  <a:cubicBezTo>
                    <a:pt x="6272" y="25193"/>
                    <a:pt x="9296" y="24366"/>
                    <a:pt x="10347" y="23570"/>
                  </a:cubicBezTo>
                  <a:cubicBezTo>
                    <a:pt x="11397" y="22806"/>
                    <a:pt x="11747" y="19208"/>
                    <a:pt x="11970" y="17776"/>
                  </a:cubicBezTo>
                  <a:cubicBezTo>
                    <a:pt x="12161" y="16375"/>
                    <a:pt x="12511" y="12364"/>
                    <a:pt x="12862" y="11122"/>
                  </a:cubicBezTo>
                  <a:cubicBezTo>
                    <a:pt x="13173" y="10083"/>
                    <a:pt x="14566" y="9659"/>
                    <a:pt x="15414" y="9659"/>
                  </a:cubicBezTo>
                  <a:cubicBezTo>
                    <a:pt x="15605" y="9659"/>
                    <a:pt x="15769" y="9681"/>
                    <a:pt x="15886" y="9722"/>
                  </a:cubicBezTo>
                  <a:cubicBezTo>
                    <a:pt x="16523" y="9913"/>
                    <a:pt x="16682" y="12109"/>
                    <a:pt x="16332" y="13574"/>
                  </a:cubicBezTo>
                  <a:cubicBezTo>
                    <a:pt x="15981" y="15038"/>
                    <a:pt x="15599" y="15898"/>
                    <a:pt x="14899" y="16184"/>
                  </a:cubicBezTo>
                  <a:lnTo>
                    <a:pt x="14199" y="16439"/>
                  </a:lnTo>
                  <a:cubicBezTo>
                    <a:pt x="14485" y="17044"/>
                    <a:pt x="14899" y="17585"/>
                    <a:pt x="15408" y="17999"/>
                  </a:cubicBezTo>
                  <a:cubicBezTo>
                    <a:pt x="15556" y="18100"/>
                    <a:pt x="15751" y="18139"/>
                    <a:pt x="15967" y="18139"/>
                  </a:cubicBezTo>
                  <a:cubicBezTo>
                    <a:pt x="16770" y="18139"/>
                    <a:pt x="17860" y="17585"/>
                    <a:pt x="17860" y="17585"/>
                  </a:cubicBezTo>
                  <a:lnTo>
                    <a:pt x="17923" y="17585"/>
                  </a:lnTo>
                  <a:cubicBezTo>
                    <a:pt x="18465" y="16534"/>
                    <a:pt x="19420" y="14943"/>
                    <a:pt x="19770" y="13605"/>
                  </a:cubicBezTo>
                  <a:cubicBezTo>
                    <a:pt x="20247" y="11695"/>
                    <a:pt x="20948" y="6697"/>
                    <a:pt x="19547" y="4246"/>
                  </a:cubicBezTo>
                  <a:cubicBezTo>
                    <a:pt x="18305" y="2073"/>
                    <a:pt x="14138" y="1"/>
                    <a:pt x="10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4641675" y="1255600"/>
              <a:ext cx="535650" cy="653625"/>
            </a:xfrm>
            <a:custGeom>
              <a:avLst/>
              <a:gdLst/>
              <a:ahLst/>
              <a:cxnLst/>
              <a:rect l="l" t="t" r="r" b="b"/>
              <a:pathLst>
                <a:path w="21426" h="26145" extrusionOk="0">
                  <a:moveTo>
                    <a:pt x="10689" y="412"/>
                  </a:moveTo>
                  <a:cubicBezTo>
                    <a:pt x="14332" y="412"/>
                    <a:pt x="18425" y="2499"/>
                    <a:pt x="19611" y="4561"/>
                  </a:cubicBezTo>
                  <a:cubicBezTo>
                    <a:pt x="20948" y="6916"/>
                    <a:pt x="20311" y="11787"/>
                    <a:pt x="19802" y="13761"/>
                  </a:cubicBezTo>
                  <a:cubicBezTo>
                    <a:pt x="19452" y="14875"/>
                    <a:pt x="18974" y="15926"/>
                    <a:pt x="18369" y="16944"/>
                  </a:cubicBezTo>
                  <a:cubicBezTo>
                    <a:pt x="18242" y="17199"/>
                    <a:pt x="18115" y="17422"/>
                    <a:pt x="18019" y="17645"/>
                  </a:cubicBezTo>
                  <a:lnTo>
                    <a:pt x="17987" y="17645"/>
                  </a:lnTo>
                  <a:cubicBezTo>
                    <a:pt x="17512" y="17882"/>
                    <a:pt x="16736" y="18173"/>
                    <a:pt x="16187" y="18173"/>
                  </a:cubicBezTo>
                  <a:cubicBezTo>
                    <a:pt x="16000" y="18173"/>
                    <a:pt x="15840" y="18139"/>
                    <a:pt x="15727" y="18059"/>
                  </a:cubicBezTo>
                  <a:cubicBezTo>
                    <a:pt x="15313" y="17708"/>
                    <a:pt x="14963" y="17295"/>
                    <a:pt x="14708" y="16785"/>
                  </a:cubicBezTo>
                  <a:lnTo>
                    <a:pt x="15218" y="16594"/>
                  </a:lnTo>
                  <a:cubicBezTo>
                    <a:pt x="16013" y="16276"/>
                    <a:pt x="16395" y="15321"/>
                    <a:pt x="16746" y="13856"/>
                  </a:cubicBezTo>
                  <a:cubicBezTo>
                    <a:pt x="17096" y="12392"/>
                    <a:pt x="17000" y="10036"/>
                    <a:pt x="16173" y="9750"/>
                  </a:cubicBezTo>
                  <a:cubicBezTo>
                    <a:pt x="15979" y="9717"/>
                    <a:pt x="15784" y="9701"/>
                    <a:pt x="15591" y="9701"/>
                  </a:cubicBezTo>
                  <a:cubicBezTo>
                    <a:pt x="15024" y="9701"/>
                    <a:pt x="14467" y="9839"/>
                    <a:pt x="13944" y="10100"/>
                  </a:cubicBezTo>
                  <a:cubicBezTo>
                    <a:pt x="13467" y="10355"/>
                    <a:pt x="13085" y="10768"/>
                    <a:pt x="12894" y="11310"/>
                  </a:cubicBezTo>
                  <a:cubicBezTo>
                    <a:pt x="12607" y="12838"/>
                    <a:pt x="12352" y="14398"/>
                    <a:pt x="12225" y="15958"/>
                  </a:cubicBezTo>
                  <a:cubicBezTo>
                    <a:pt x="12130" y="16817"/>
                    <a:pt x="12034" y="17549"/>
                    <a:pt x="11970" y="17995"/>
                  </a:cubicBezTo>
                  <a:cubicBezTo>
                    <a:pt x="11939" y="18186"/>
                    <a:pt x="11907" y="18377"/>
                    <a:pt x="11875" y="18632"/>
                  </a:cubicBezTo>
                  <a:cubicBezTo>
                    <a:pt x="11684" y="20160"/>
                    <a:pt x="11302" y="22993"/>
                    <a:pt x="10442" y="23630"/>
                  </a:cubicBezTo>
                  <a:cubicBezTo>
                    <a:pt x="9424" y="24394"/>
                    <a:pt x="6463" y="25222"/>
                    <a:pt x="6431" y="25222"/>
                  </a:cubicBezTo>
                  <a:cubicBezTo>
                    <a:pt x="5383" y="25494"/>
                    <a:pt x="3866" y="25766"/>
                    <a:pt x="2825" y="25766"/>
                  </a:cubicBezTo>
                  <a:cubicBezTo>
                    <a:pt x="2284" y="25766"/>
                    <a:pt x="1872" y="25693"/>
                    <a:pt x="1720" y="25508"/>
                  </a:cubicBezTo>
                  <a:cubicBezTo>
                    <a:pt x="1178" y="24871"/>
                    <a:pt x="637" y="20860"/>
                    <a:pt x="446" y="19173"/>
                  </a:cubicBezTo>
                  <a:cubicBezTo>
                    <a:pt x="1098" y="18995"/>
                    <a:pt x="3433" y="18431"/>
                    <a:pt x="4857" y="18431"/>
                  </a:cubicBezTo>
                  <a:cubicBezTo>
                    <a:pt x="4963" y="18431"/>
                    <a:pt x="5063" y="18434"/>
                    <a:pt x="5158" y="18441"/>
                  </a:cubicBezTo>
                  <a:cubicBezTo>
                    <a:pt x="5890" y="18504"/>
                    <a:pt x="6654" y="18982"/>
                    <a:pt x="7195" y="19332"/>
                  </a:cubicBezTo>
                  <a:cubicBezTo>
                    <a:pt x="7665" y="19636"/>
                    <a:pt x="8062" y="19892"/>
                    <a:pt x="8388" y="19892"/>
                  </a:cubicBezTo>
                  <a:cubicBezTo>
                    <a:pt x="8438" y="19892"/>
                    <a:pt x="8486" y="19886"/>
                    <a:pt x="8532" y="19873"/>
                  </a:cubicBezTo>
                  <a:cubicBezTo>
                    <a:pt x="8660" y="19841"/>
                    <a:pt x="8787" y="19746"/>
                    <a:pt x="8851" y="19619"/>
                  </a:cubicBezTo>
                  <a:cubicBezTo>
                    <a:pt x="9296" y="18823"/>
                    <a:pt x="10442" y="11628"/>
                    <a:pt x="10570" y="10832"/>
                  </a:cubicBezTo>
                  <a:lnTo>
                    <a:pt x="10570" y="10737"/>
                  </a:lnTo>
                  <a:lnTo>
                    <a:pt x="10506" y="10673"/>
                  </a:lnTo>
                  <a:cubicBezTo>
                    <a:pt x="10506" y="10641"/>
                    <a:pt x="9042" y="8922"/>
                    <a:pt x="8691" y="8445"/>
                  </a:cubicBezTo>
                  <a:cubicBezTo>
                    <a:pt x="8564" y="8158"/>
                    <a:pt x="9169" y="6184"/>
                    <a:pt x="9455" y="5229"/>
                  </a:cubicBezTo>
                  <a:cubicBezTo>
                    <a:pt x="9901" y="3797"/>
                    <a:pt x="9933" y="3637"/>
                    <a:pt x="9837" y="3510"/>
                  </a:cubicBezTo>
                  <a:lnTo>
                    <a:pt x="9742" y="3415"/>
                  </a:lnTo>
                  <a:lnTo>
                    <a:pt x="9646" y="3415"/>
                  </a:lnTo>
                  <a:cubicBezTo>
                    <a:pt x="9455" y="3415"/>
                    <a:pt x="3057" y="3701"/>
                    <a:pt x="1720" y="3765"/>
                  </a:cubicBezTo>
                  <a:cubicBezTo>
                    <a:pt x="2006" y="1855"/>
                    <a:pt x="5349" y="1154"/>
                    <a:pt x="9328" y="518"/>
                  </a:cubicBezTo>
                  <a:cubicBezTo>
                    <a:pt x="9770" y="446"/>
                    <a:pt x="10226" y="412"/>
                    <a:pt x="10689" y="412"/>
                  </a:cubicBezTo>
                  <a:close/>
                  <a:moveTo>
                    <a:pt x="10614" y="1"/>
                  </a:moveTo>
                  <a:cubicBezTo>
                    <a:pt x="10144" y="1"/>
                    <a:pt x="9682" y="34"/>
                    <a:pt x="9233" y="104"/>
                  </a:cubicBezTo>
                  <a:cubicBezTo>
                    <a:pt x="5540" y="709"/>
                    <a:pt x="1369" y="1377"/>
                    <a:pt x="1274" y="3956"/>
                  </a:cubicBezTo>
                  <a:lnTo>
                    <a:pt x="1274" y="4179"/>
                  </a:lnTo>
                  <a:lnTo>
                    <a:pt x="1497" y="4179"/>
                  </a:lnTo>
                  <a:cubicBezTo>
                    <a:pt x="3948" y="4051"/>
                    <a:pt x="8405" y="3860"/>
                    <a:pt x="9424" y="3828"/>
                  </a:cubicBezTo>
                  <a:lnTo>
                    <a:pt x="9424" y="3828"/>
                  </a:lnTo>
                  <a:cubicBezTo>
                    <a:pt x="9360" y="4083"/>
                    <a:pt x="9201" y="4624"/>
                    <a:pt x="9073" y="5102"/>
                  </a:cubicBezTo>
                  <a:cubicBezTo>
                    <a:pt x="8373" y="7298"/>
                    <a:pt x="8118" y="8317"/>
                    <a:pt x="8341" y="8667"/>
                  </a:cubicBezTo>
                  <a:cubicBezTo>
                    <a:pt x="8660" y="9113"/>
                    <a:pt x="9837" y="10514"/>
                    <a:pt x="10124" y="10832"/>
                  </a:cubicBezTo>
                  <a:cubicBezTo>
                    <a:pt x="9615" y="14016"/>
                    <a:pt x="8787" y="18855"/>
                    <a:pt x="8469" y="19396"/>
                  </a:cubicBezTo>
                  <a:cubicBezTo>
                    <a:pt x="8437" y="19491"/>
                    <a:pt x="8405" y="19491"/>
                    <a:pt x="8405" y="19491"/>
                  </a:cubicBezTo>
                  <a:cubicBezTo>
                    <a:pt x="8394" y="19493"/>
                    <a:pt x="8382" y="19494"/>
                    <a:pt x="8370" y="19494"/>
                  </a:cubicBezTo>
                  <a:cubicBezTo>
                    <a:pt x="8163" y="19494"/>
                    <a:pt x="7746" y="19252"/>
                    <a:pt x="7386" y="18982"/>
                  </a:cubicBezTo>
                  <a:cubicBezTo>
                    <a:pt x="6749" y="18600"/>
                    <a:pt x="5985" y="18122"/>
                    <a:pt x="5158" y="18027"/>
                  </a:cubicBezTo>
                  <a:cubicBezTo>
                    <a:pt x="5050" y="18018"/>
                    <a:pt x="4934" y="18014"/>
                    <a:pt x="4814" y="18014"/>
                  </a:cubicBezTo>
                  <a:cubicBezTo>
                    <a:pt x="3119" y="18014"/>
                    <a:pt x="308" y="18793"/>
                    <a:pt x="160" y="18823"/>
                  </a:cubicBezTo>
                  <a:lnTo>
                    <a:pt x="0" y="18886"/>
                  </a:lnTo>
                  <a:lnTo>
                    <a:pt x="32" y="19046"/>
                  </a:lnTo>
                  <a:cubicBezTo>
                    <a:pt x="96" y="19650"/>
                    <a:pt x="701" y="24903"/>
                    <a:pt x="1401" y="25763"/>
                  </a:cubicBezTo>
                  <a:cubicBezTo>
                    <a:pt x="1656" y="26049"/>
                    <a:pt x="2229" y="26145"/>
                    <a:pt x="2897" y="26145"/>
                  </a:cubicBezTo>
                  <a:cubicBezTo>
                    <a:pt x="4139" y="26113"/>
                    <a:pt x="5349" y="25890"/>
                    <a:pt x="6527" y="25572"/>
                  </a:cubicBezTo>
                  <a:cubicBezTo>
                    <a:pt x="6654" y="25540"/>
                    <a:pt x="9615" y="24744"/>
                    <a:pt x="10665" y="23948"/>
                  </a:cubicBezTo>
                  <a:cubicBezTo>
                    <a:pt x="11652" y="23216"/>
                    <a:pt x="12034" y="20383"/>
                    <a:pt x="12257" y="18664"/>
                  </a:cubicBezTo>
                  <a:lnTo>
                    <a:pt x="12352" y="18059"/>
                  </a:lnTo>
                  <a:cubicBezTo>
                    <a:pt x="12416" y="17581"/>
                    <a:pt x="12512" y="16849"/>
                    <a:pt x="12607" y="15989"/>
                  </a:cubicBezTo>
                  <a:cubicBezTo>
                    <a:pt x="12734" y="14429"/>
                    <a:pt x="12957" y="12901"/>
                    <a:pt x="13276" y="11405"/>
                  </a:cubicBezTo>
                  <a:cubicBezTo>
                    <a:pt x="13403" y="10991"/>
                    <a:pt x="13721" y="10641"/>
                    <a:pt x="14103" y="10450"/>
                  </a:cubicBezTo>
                  <a:cubicBezTo>
                    <a:pt x="14560" y="10210"/>
                    <a:pt x="15053" y="10096"/>
                    <a:pt x="15555" y="10096"/>
                  </a:cubicBezTo>
                  <a:cubicBezTo>
                    <a:pt x="15718" y="10096"/>
                    <a:pt x="15881" y="10108"/>
                    <a:pt x="16045" y="10132"/>
                  </a:cubicBezTo>
                  <a:cubicBezTo>
                    <a:pt x="16459" y="10259"/>
                    <a:pt x="16682" y="12201"/>
                    <a:pt x="16332" y="13761"/>
                  </a:cubicBezTo>
                  <a:cubicBezTo>
                    <a:pt x="16013" y="15066"/>
                    <a:pt x="15695" y="15958"/>
                    <a:pt x="15027" y="16212"/>
                  </a:cubicBezTo>
                  <a:lnTo>
                    <a:pt x="14135" y="16562"/>
                  </a:lnTo>
                  <a:lnTo>
                    <a:pt x="14231" y="16753"/>
                  </a:lnTo>
                  <a:cubicBezTo>
                    <a:pt x="14517" y="17390"/>
                    <a:pt x="14963" y="17963"/>
                    <a:pt x="15504" y="18377"/>
                  </a:cubicBezTo>
                  <a:cubicBezTo>
                    <a:pt x="15686" y="18512"/>
                    <a:pt x="15924" y="18564"/>
                    <a:pt x="16181" y="18564"/>
                  </a:cubicBezTo>
                  <a:cubicBezTo>
                    <a:pt x="16959" y="18564"/>
                    <a:pt x="17923" y="18091"/>
                    <a:pt x="18115" y="17995"/>
                  </a:cubicBezTo>
                  <a:lnTo>
                    <a:pt x="18274" y="17963"/>
                  </a:lnTo>
                  <a:lnTo>
                    <a:pt x="18306" y="17868"/>
                  </a:lnTo>
                  <a:cubicBezTo>
                    <a:pt x="18433" y="17645"/>
                    <a:pt x="18560" y="17390"/>
                    <a:pt x="18719" y="17104"/>
                  </a:cubicBezTo>
                  <a:cubicBezTo>
                    <a:pt x="19292" y="16085"/>
                    <a:pt x="19802" y="15003"/>
                    <a:pt x="20152" y="13856"/>
                  </a:cubicBezTo>
                  <a:cubicBezTo>
                    <a:pt x="20566" y="12233"/>
                    <a:pt x="21425" y="7012"/>
                    <a:pt x="19929" y="4338"/>
                  </a:cubicBezTo>
                  <a:cubicBezTo>
                    <a:pt x="18683" y="2157"/>
                    <a:pt x="14411" y="1"/>
                    <a:pt x="10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4697375" y="1559025"/>
              <a:ext cx="23125" cy="47775"/>
            </a:xfrm>
            <a:custGeom>
              <a:avLst/>
              <a:gdLst/>
              <a:ahLst/>
              <a:cxnLst/>
              <a:rect l="l" t="t" r="r" b="b"/>
              <a:pathLst>
                <a:path w="925" h="1911" extrusionOk="0">
                  <a:moveTo>
                    <a:pt x="478" y="0"/>
                  </a:moveTo>
                  <a:cubicBezTo>
                    <a:pt x="224" y="0"/>
                    <a:pt x="1" y="414"/>
                    <a:pt x="1" y="955"/>
                  </a:cubicBezTo>
                  <a:cubicBezTo>
                    <a:pt x="1" y="1465"/>
                    <a:pt x="224" y="1910"/>
                    <a:pt x="478" y="1910"/>
                  </a:cubicBezTo>
                  <a:cubicBezTo>
                    <a:pt x="733" y="1910"/>
                    <a:pt x="924" y="1465"/>
                    <a:pt x="924" y="955"/>
                  </a:cubicBezTo>
                  <a:cubicBezTo>
                    <a:pt x="924" y="414"/>
                    <a:pt x="733"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4667950" y="1511950"/>
              <a:ext cx="67650" cy="25600"/>
            </a:xfrm>
            <a:custGeom>
              <a:avLst/>
              <a:gdLst/>
              <a:ahLst/>
              <a:cxnLst/>
              <a:rect l="l" t="t" r="r" b="b"/>
              <a:pathLst>
                <a:path w="2706" h="1024" extrusionOk="0">
                  <a:moveTo>
                    <a:pt x="1717" y="0"/>
                  </a:moveTo>
                  <a:cubicBezTo>
                    <a:pt x="1082" y="0"/>
                    <a:pt x="459" y="268"/>
                    <a:pt x="0" y="769"/>
                  </a:cubicBezTo>
                  <a:lnTo>
                    <a:pt x="318" y="1024"/>
                  </a:lnTo>
                  <a:cubicBezTo>
                    <a:pt x="672" y="608"/>
                    <a:pt x="1189" y="382"/>
                    <a:pt x="1717" y="382"/>
                  </a:cubicBezTo>
                  <a:cubicBezTo>
                    <a:pt x="1998" y="382"/>
                    <a:pt x="2282" y="446"/>
                    <a:pt x="2547" y="578"/>
                  </a:cubicBezTo>
                  <a:lnTo>
                    <a:pt x="2706" y="228"/>
                  </a:lnTo>
                  <a:cubicBezTo>
                    <a:pt x="2388" y="74"/>
                    <a:pt x="2051"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4699775" y="1738100"/>
              <a:ext cx="65275" cy="35025"/>
            </a:xfrm>
            <a:custGeom>
              <a:avLst/>
              <a:gdLst/>
              <a:ahLst/>
              <a:cxnLst/>
              <a:rect l="l" t="t" r="r" b="b"/>
              <a:pathLst>
                <a:path w="2611" h="1401" extrusionOk="0">
                  <a:moveTo>
                    <a:pt x="2356" y="0"/>
                  </a:moveTo>
                  <a:cubicBezTo>
                    <a:pt x="1688" y="541"/>
                    <a:pt x="860" y="892"/>
                    <a:pt x="0" y="987"/>
                  </a:cubicBezTo>
                  <a:lnTo>
                    <a:pt x="32" y="1401"/>
                  </a:lnTo>
                  <a:cubicBezTo>
                    <a:pt x="987" y="1274"/>
                    <a:pt x="1879" y="892"/>
                    <a:pt x="2611" y="287"/>
                  </a:cubicBezTo>
                  <a:lnTo>
                    <a:pt x="2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4687825" y="1612350"/>
              <a:ext cx="46200" cy="31050"/>
            </a:xfrm>
            <a:custGeom>
              <a:avLst/>
              <a:gdLst/>
              <a:ahLst/>
              <a:cxnLst/>
              <a:rect l="l" t="t" r="r" b="b"/>
              <a:pathLst>
                <a:path w="1848" h="1242" extrusionOk="0">
                  <a:moveTo>
                    <a:pt x="319" y="0"/>
                  </a:moveTo>
                  <a:lnTo>
                    <a:pt x="1" y="223"/>
                  </a:lnTo>
                  <a:cubicBezTo>
                    <a:pt x="33" y="287"/>
                    <a:pt x="765" y="1242"/>
                    <a:pt x="1847" y="1242"/>
                  </a:cubicBezTo>
                  <a:lnTo>
                    <a:pt x="1847" y="828"/>
                  </a:lnTo>
                  <a:cubicBezTo>
                    <a:pt x="956" y="828"/>
                    <a:pt x="31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4745925" y="2012675"/>
              <a:ext cx="158400" cy="252300"/>
            </a:xfrm>
            <a:custGeom>
              <a:avLst/>
              <a:gdLst/>
              <a:ahLst/>
              <a:cxnLst/>
              <a:rect l="l" t="t" r="r" b="b"/>
              <a:pathLst>
                <a:path w="6336" h="10092" extrusionOk="0">
                  <a:moveTo>
                    <a:pt x="2802" y="0"/>
                  </a:moveTo>
                  <a:lnTo>
                    <a:pt x="1" y="3343"/>
                  </a:lnTo>
                  <a:lnTo>
                    <a:pt x="1147" y="10092"/>
                  </a:lnTo>
                  <a:lnTo>
                    <a:pt x="6336" y="3884"/>
                  </a:lnTo>
                  <a:lnTo>
                    <a:pt x="2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4740350" y="2005500"/>
              <a:ext cx="171150" cy="270625"/>
            </a:xfrm>
            <a:custGeom>
              <a:avLst/>
              <a:gdLst/>
              <a:ahLst/>
              <a:cxnLst/>
              <a:rect l="l" t="t" r="r" b="b"/>
              <a:pathLst>
                <a:path w="6846" h="10825" extrusionOk="0">
                  <a:moveTo>
                    <a:pt x="3057" y="574"/>
                  </a:moveTo>
                  <a:lnTo>
                    <a:pt x="6336" y="4171"/>
                  </a:lnTo>
                  <a:lnTo>
                    <a:pt x="1497" y="9901"/>
                  </a:lnTo>
                  <a:lnTo>
                    <a:pt x="447" y="3694"/>
                  </a:lnTo>
                  <a:lnTo>
                    <a:pt x="3057" y="574"/>
                  </a:lnTo>
                  <a:close/>
                  <a:moveTo>
                    <a:pt x="3025" y="1"/>
                  </a:moveTo>
                  <a:lnTo>
                    <a:pt x="1" y="3598"/>
                  </a:lnTo>
                  <a:lnTo>
                    <a:pt x="1243" y="10825"/>
                  </a:lnTo>
                  <a:lnTo>
                    <a:pt x="6845" y="4171"/>
                  </a:ln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4762650" y="2012675"/>
              <a:ext cx="93925" cy="252300"/>
            </a:xfrm>
            <a:custGeom>
              <a:avLst/>
              <a:gdLst/>
              <a:ahLst/>
              <a:cxnLst/>
              <a:rect l="l" t="t" r="r" b="b"/>
              <a:pathLst>
                <a:path w="3757" h="10092" extrusionOk="0">
                  <a:moveTo>
                    <a:pt x="2133" y="0"/>
                  </a:moveTo>
                  <a:lnTo>
                    <a:pt x="924" y="287"/>
                  </a:lnTo>
                  <a:lnTo>
                    <a:pt x="1560" y="2674"/>
                  </a:lnTo>
                  <a:lnTo>
                    <a:pt x="0" y="6272"/>
                  </a:lnTo>
                  <a:lnTo>
                    <a:pt x="478" y="10092"/>
                  </a:lnTo>
                  <a:lnTo>
                    <a:pt x="3757" y="6176"/>
                  </a:lnTo>
                  <a:lnTo>
                    <a:pt x="2770" y="2579"/>
                  </a:lnTo>
                  <a:lnTo>
                    <a:pt x="3630" y="732"/>
                  </a:lnTo>
                  <a:lnTo>
                    <a:pt x="2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4757875" y="2006300"/>
              <a:ext cx="104275" cy="270625"/>
            </a:xfrm>
            <a:custGeom>
              <a:avLst/>
              <a:gdLst/>
              <a:ahLst/>
              <a:cxnLst/>
              <a:rect l="l" t="t" r="r" b="b"/>
              <a:pathLst>
                <a:path w="4171" h="10825" extrusionOk="0">
                  <a:moveTo>
                    <a:pt x="2324" y="446"/>
                  </a:moveTo>
                  <a:lnTo>
                    <a:pt x="3534" y="1083"/>
                  </a:lnTo>
                  <a:lnTo>
                    <a:pt x="2738" y="2802"/>
                  </a:lnTo>
                  <a:lnTo>
                    <a:pt x="3725" y="6399"/>
                  </a:lnTo>
                  <a:lnTo>
                    <a:pt x="796" y="9869"/>
                  </a:lnTo>
                  <a:lnTo>
                    <a:pt x="414" y="6527"/>
                  </a:lnTo>
                  <a:lnTo>
                    <a:pt x="1942" y="2929"/>
                  </a:lnTo>
                  <a:lnTo>
                    <a:pt x="1369" y="669"/>
                  </a:lnTo>
                  <a:lnTo>
                    <a:pt x="2324" y="446"/>
                  </a:lnTo>
                  <a:close/>
                  <a:moveTo>
                    <a:pt x="2356" y="1"/>
                  </a:moveTo>
                  <a:lnTo>
                    <a:pt x="892" y="383"/>
                  </a:lnTo>
                  <a:lnTo>
                    <a:pt x="1528" y="2898"/>
                  </a:lnTo>
                  <a:lnTo>
                    <a:pt x="0" y="6495"/>
                  </a:lnTo>
                  <a:lnTo>
                    <a:pt x="510" y="10824"/>
                  </a:lnTo>
                  <a:lnTo>
                    <a:pt x="4171" y="6463"/>
                  </a:lnTo>
                  <a:lnTo>
                    <a:pt x="3184" y="2834"/>
                  </a:lnTo>
                  <a:lnTo>
                    <a:pt x="4075" y="892"/>
                  </a:lnTo>
                  <a:lnTo>
                    <a:pt x="2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4734000" y="1890900"/>
              <a:ext cx="82000" cy="205350"/>
            </a:xfrm>
            <a:custGeom>
              <a:avLst/>
              <a:gdLst/>
              <a:ahLst/>
              <a:cxnLst/>
              <a:rect l="l" t="t" r="r" b="b"/>
              <a:pathLst>
                <a:path w="3280" h="8214" extrusionOk="0">
                  <a:moveTo>
                    <a:pt x="2802" y="1"/>
                  </a:moveTo>
                  <a:cubicBezTo>
                    <a:pt x="2006" y="924"/>
                    <a:pt x="1369" y="1974"/>
                    <a:pt x="924" y="3089"/>
                  </a:cubicBezTo>
                  <a:cubicBezTo>
                    <a:pt x="0" y="5221"/>
                    <a:pt x="478" y="8214"/>
                    <a:pt x="478" y="8214"/>
                  </a:cubicBezTo>
                  <a:lnTo>
                    <a:pt x="3279" y="4871"/>
                  </a:lnTo>
                  <a:lnTo>
                    <a:pt x="2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4729225" y="1880550"/>
              <a:ext cx="92350" cy="227650"/>
            </a:xfrm>
            <a:custGeom>
              <a:avLst/>
              <a:gdLst/>
              <a:ahLst/>
              <a:cxnLst/>
              <a:rect l="l" t="t" r="r" b="b"/>
              <a:pathLst>
                <a:path w="3694" h="9106" extrusionOk="0">
                  <a:moveTo>
                    <a:pt x="2834" y="892"/>
                  </a:moveTo>
                  <a:lnTo>
                    <a:pt x="3279" y="5222"/>
                  </a:lnTo>
                  <a:lnTo>
                    <a:pt x="796" y="8150"/>
                  </a:lnTo>
                  <a:cubicBezTo>
                    <a:pt x="733" y="7259"/>
                    <a:pt x="637" y="5190"/>
                    <a:pt x="1306" y="3598"/>
                  </a:cubicBezTo>
                  <a:cubicBezTo>
                    <a:pt x="1688" y="2643"/>
                    <a:pt x="2229" y="1720"/>
                    <a:pt x="2834" y="892"/>
                  </a:cubicBezTo>
                  <a:close/>
                  <a:moveTo>
                    <a:pt x="3152" y="1"/>
                  </a:moveTo>
                  <a:lnTo>
                    <a:pt x="2834" y="287"/>
                  </a:lnTo>
                  <a:cubicBezTo>
                    <a:pt x="2038" y="1210"/>
                    <a:pt x="1401" y="2261"/>
                    <a:pt x="955" y="3439"/>
                  </a:cubicBezTo>
                  <a:cubicBezTo>
                    <a:pt x="0" y="5604"/>
                    <a:pt x="446" y="8532"/>
                    <a:pt x="478" y="8660"/>
                  </a:cubicBezTo>
                  <a:lnTo>
                    <a:pt x="542" y="9105"/>
                  </a:lnTo>
                  <a:lnTo>
                    <a:pt x="3693" y="5349"/>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4815975" y="1776300"/>
              <a:ext cx="293700" cy="333500"/>
            </a:xfrm>
            <a:custGeom>
              <a:avLst/>
              <a:gdLst/>
              <a:ahLst/>
              <a:cxnLst/>
              <a:rect l="l" t="t" r="r" b="b"/>
              <a:pathLst>
                <a:path w="11748" h="13340" extrusionOk="0">
                  <a:moveTo>
                    <a:pt x="10474" y="0"/>
                  </a:moveTo>
                  <a:lnTo>
                    <a:pt x="0" y="9455"/>
                  </a:lnTo>
                  <a:lnTo>
                    <a:pt x="3534" y="13339"/>
                  </a:lnTo>
                  <a:cubicBezTo>
                    <a:pt x="3534" y="13339"/>
                    <a:pt x="5476" y="11206"/>
                    <a:pt x="7673" y="8819"/>
                  </a:cubicBezTo>
                  <a:cubicBezTo>
                    <a:pt x="9901" y="6463"/>
                    <a:pt x="11747" y="2388"/>
                    <a:pt x="11747" y="2388"/>
                  </a:cubicBezTo>
                  <a:lnTo>
                    <a:pt x="10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4808800" y="1769125"/>
              <a:ext cx="306450" cy="347825"/>
            </a:xfrm>
            <a:custGeom>
              <a:avLst/>
              <a:gdLst/>
              <a:ahLst/>
              <a:cxnLst/>
              <a:rect l="l" t="t" r="r" b="b"/>
              <a:pathLst>
                <a:path w="12258" h="13913" extrusionOk="0">
                  <a:moveTo>
                    <a:pt x="10697" y="637"/>
                  </a:moveTo>
                  <a:lnTo>
                    <a:pt x="11812" y="2675"/>
                  </a:lnTo>
                  <a:cubicBezTo>
                    <a:pt x="11525" y="3280"/>
                    <a:pt x="9806" y="6845"/>
                    <a:pt x="7832" y="8978"/>
                  </a:cubicBezTo>
                  <a:cubicBezTo>
                    <a:pt x="5986" y="10952"/>
                    <a:pt x="4330" y="12767"/>
                    <a:pt x="3853" y="13340"/>
                  </a:cubicBezTo>
                  <a:lnTo>
                    <a:pt x="574" y="9742"/>
                  </a:lnTo>
                  <a:lnTo>
                    <a:pt x="10697" y="637"/>
                  </a:lnTo>
                  <a:close/>
                  <a:moveTo>
                    <a:pt x="10825" y="1"/>
                  </a:moveTo>
                  <a:lnTo>
                    <a:pt x="1" y="9710"/>
                  </a:lnTo>
                  <a:lnTo>
                    <a:pt x="3821" y="13913"/>
                  </a:lnTo>
                  <a:lnTo>
                    <a:pt x="3980" y="13753"/>
                  </a:lnTo>
                  <a:cubicBezTo>
                    <a:pt x="4012" y="13753"/>
                    <a:pt x="5890" y="11621"/>
                    <a:pt x="8119" y="9233"/>
                  </a:cubicBezTo>
                  <a:cubicBezTo>
                    <a:pt x="10347" y="6877"/>
                    <a:pt x="12194" y="2802"/>
                    <a:pt x="12194" y="2770"/>
                  </a:cubicBezTo>
                  <a:lnTo>
                    <a:pt x="12257" y="2675"/>
                  </a:lnTo>
                  <a:lnTo>
                    <a:pt x="10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4484875" y="2451200"/>
              <a:ext cx="163975" cy="436150"/>
            </a:xfrm>
            <a:custGeom>
              <a:avLst/>
              <a:gdLst/>
              <a:ahLst/>
              <a:cxnLst/>
              <a:rect l="l" t="t" r="r" b="b"/>
              <a:pathLst>
                <a:path w="6559" h="17446" extrusionOk="0">
                  <a:moveTo>
                    <a:pt x="701" y="0"/>
                  </a:moveTo>
                  <a:lnTo>
                    <a:pt x="1" y="7290"/>
                  </a:lnTo>
                  <a:cubicBezTo>
                    <a:pt x="1" y="9041"/>
                    <a:pt x="1338" y="10442"/>
                    <a:pt x="3057" y="10569"/>
                  </a:cubicBezTo>
                  <a:lnTo>
                    <a:pt x="3057" y="16013"/>
                  </a:lnTo>
                  <a:cubicBezTo>
                    <a:pt x="1370" y="16045"/>
                    <a:pt x="1" y="16363"/>
                    <a:pt x="1" y="16745"/>
                  </a:cubicBezTo>
                  <a:cubicBezTo>
                    <a:pt x="1" y="17127"/>
                    <a:pt x="1465" y="17446"/>
                    <a:pt x="3248" y="17446"/>
                  </a:cubicBezTo>
                  <a:cubicBezTo>
                    <a:pt x="5031" y="17446"/>
                    <a:pt x="6495" y="17127"/>
                    <a:pt x="6495" y="16745"/>
                  </a:cubicBezTo>
                  <a:cubicBezTo>
                    <a:pt x="6495" y="16332"/>
                    <a:pt x="5190" y="16013"/>
                    <a:pt x="3503" y="16013"/>
                  </a:cubicBezTo>
                  <a:lnTo>
                    <a:pt x="3503" y="10569"/>
                  </a:lnTo>
                  <a:cubicBezTo>
                    <a:pt x="5222" y="10442"/>
                    <a:pt x="6559" y="9041"/>
                    <a:pt x="6559" y="7290"/>
                  </a:cubicBezTo>
                  <a:lnTo>
                    <a:pt x="5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4480100" y="2445625"/>
              <a:ext cx="174325" cy="446500"/>
            </a:xfrm>
            <a:custGeom>
              <a:avLst/>
              <a:gdLst/>
              <a:ahLst/>
              <a:cxnLst/>
              <a:rect l="l" t="t" r="r" b="b"/>
              <a:pathLst>
                <a:path w="6973" h="17860" extrusionOk="0">
                  <a:moveTo>
                    <a:pt x="5859" y="414"/>
                  </a:moveTo>
                  <a:lnTo>
                    <a:pt x="6559" y="7545"/>
                  </a:lnTo>
                  <a:cubicBezTo>
                    <a:pt x="6527" y="9137"/>
                    <a:pt x="5286" y="10474"/>
                    <a:pt x="3694" y="10601"/>
                  </a:cubicBezTo>
                  <a:lnTo>
                    <a:pt x="3503" y="10601"/>
                  </a:lnTo>
                  <a:lnTo>
                    <a:pt x="3503" y="16395"/>
                  </a:lnTo>
                  <a:lnTo>
                    <a:pt x="3694" y="16395"/>
                  </a:lnTo>
                  <a:cubicBezTo>
                    <a:pt x="5413" y="16427"/>
                    <a:pt x="6400" y="16777"/>
                    <a:pt x="6463" y="16937"/>
                  </a:cubicBezTo>
                  <a:cubicBezTo>
                    <a:pt x="6400" y="17128"/>
                    <a:pt x="5317" y="17446"/>
                    <a:pt x="3439" y="17446"/>
                  </a:cubicBezTo>
                  <a:cubicBezTo>
                    <a:pt x="1561" y="17446"/>
                    <a:pt x="479" y="17128"/>
                    <a:pt x="383" y="16937"/>
                  </a:cubicBezTo>
                  <a:cubicBezTo>
                    <a:pt x="479" y="16746"/>
                    <a:pt x="1465" y="16427"/>
                    <a:pt x="3248" y="16395"/>
                  </a:cubicBezTo>
                  <a:lnTo>
                    <a:pt x="3439" y="16395"/>
                  </a:lnTo>
                  <a:lnTo>
                    <a:pt x="3439" y="10601"/>
                  </a:lnTo>
                  <a:lnTo>
                    <a:pt x="3248" y="10601"/>
                  </a:lnTo>
                  <a:cubicBezTo>
                    <a:pt x="1656" y="10474"/>
                    <a:pt x="415" y="9169"/>
                    <a:pt x="383" y="7545"/>
                  </a:cubicBezTo>
                  <a:lnTo>
                    <a:pt x="1083" y="414"/>
                  </a:lnTo>
                  <a:close/>
                  <a:moveTo>
                    <a:pt x="701" y="0"/>
                  </a:moveTo>
                  <a:lnTo>
                    <a:pt x="1" y="7513"/>
                  </a:lnTo>
                  <a:cubicBezTo>
                    <a:pt x="1" y="9264"/>
                    <a:pt x="1306" y="10761"/>
                    <a:pt x="3057" y="10983"/>
                  </a:cubicBezTo>
                  <a:lnTo>
                    <a:pt x="3057" y="16013"/>
                  </a:lnTo>
                  <a:cubicBezTo>
                    <a:pt x="2293" y="16045"/>
                    <a:pt x="1" y="16204"/>
                    <a:pt x="1" y="16937"/>
                  </a:cubicBezTo>
                  <a:cubicBezTo>
                    <a:pt x="1" y="17669"/>
                    <a:pt x="2166" y="17860"/>
                    <a:pt x="3439" y="17860"/>
                  </a:cubicBezTo>
                  <a:cubicBezTo>
                    <a:pt x="4713" y="17860"/>
                    <a:pt x="6877" y="17701"/>
                    <a:pt x="6877" y="16937"/>
                  </a:cubicBezTo>
                  <a:cubicBezTo>
                    <a:pt x="6877" y="16204"/>
                    <a:pt x="4649" y="16045"/>
                    <a:pt x="3917" y="16013"/>
                  </a:cubicBezTo>
                  <a:lnTo>
                    <a:pt x="3917" y="10983"/>
                  </a:lnTo>
                  <a:cubicBezTo>
                    <a:pt x="5668" y="10761"/>
                    <a:pt x="6973" y="9264"/>
                    <a:pt x="6973" y="7513"/>
                  </a:cubicBezTo>
                  <a:lnTo>
                    <a:pt x="6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4498425" y="2487000"/>
              <a:ext cx="136900" cy="207750"/>
            </a:xfrm>
            <a:custGeom>
              <a:avLst/>
              <a:gdLst/>
              <a:ahLst/>
              <a:cxnLst/>
              <a:rect l="l" t="t" r="r" b="b"/>
              <a:pathLst>
                <a:path w="5476" h="8310" extrusionOk="0">
                  <a:moveTo>
                    <a:pt x="573" y="1"/>
                  </a:moveTo>
                  <a:lnTo>
                    <a:pt x="0" y="5763"/>
                  </a:lnTo>
                  <a:cubicBezTo>
                    <a:pt x="32" y="7132"/>
                    <a:pt x="1146" y="8278"/>
                    <a:pt x="2547" y="8310"/>
                  </a:cubicBezTo>
                  <a:lnTo>
                    <a:pt x="2961" y="8310"/>
                  </a:lnTo>
                  <a:cubicBezTo>
                    <a:pt x="4330" y="8278"/>
                    <a:pt x="5444" y="7132"/>
                    <a:pt x="5476" y="5763"/>
                  </a:cubicBezTo>
                  <a:lnTo>
                    <a:pt x="4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4470700" y="2697800"/>
              <a:ext cx="305500" cy="234925"/>
            </a:xfrm>
            <a:custGeom>
              <a:avLst/>
              <a:gdLst/>
              <a:ahLst/>
              <a:cxnLst/>
              <a:rect l="l" t="t" r="r" b="b"/>
              <a:pathLst>
                <a:path w="12220" h="9397" extrusionOk="0">
                  <a:moveTo>
                    <a:pt x="5584" y="0"/>
                  </a:moveTo>
                  <a:cubicBezTo>
                    <a:pt x="4452" y="0"/>
                    <a:pt x="2115" y="297"/>
                    <a:pt x="1298" y="297"/>
                  </a:cubicBezTo>
                  <a:cubicBezTo>
                    <a:pt x="1237" y="297"/>
                    <a:pt x="1184" y="295"/>
                    <a:pt x="1141" y="292"/>
                  </a:cubicBezTo>
                  <a:cubicBezTo>
                    <a:pt x="1122" y="290"/>
                    <a:pt x="1102" y="289"/>
                    <a:pt x="1083" y="289"/>
                  </a:cubicBezTo>
                  <a:cubicBezTo>
                    <a:pt x="358" y="289"/>
                    <a:pt x="1" y="1447"/>
                    <a:pt x="218" y="1820"/>
                  </a:cubicBezTo>
                  <a:cubicBezTo>
                    <a:pt x="441" y="2202"/>
                    <a:pt x="886" y="2807"/>
                    <a:pt x="982" y="3284"/>
                  </a:cubicBezTo>
                  <a:cubicBezTo>
                    <a:pt x="1046" y="3730"/>
                    <a:pt x="441" y="5481"/>
                    <a:pt x="982" y="5958"/>
                  </a:cubicBezTo>
                  <a:cubicBezTo>
                    <a:pt x="1396" y="6404"/>
                    <a:pt x="1682" y="6913"/>
                    <a:pt x="1905" y="7486"/>
                  </a:cubicBezTo>
                  <a:cubicBezTo>
                    <a:pt x="1905" y="7486"/>
                    <a:pt x="2032" y="8410"/>
                    <a:pt x="3274" y="8792"/>
                  </a:cubicBezTo>
                  <a:cubicBezTo>
                    <a:pt x="4484" y="9174"/>
                    <a:pt x="8017" y="9237"/>
                    <a:pt x="8017" y="9237"/>
                  </a:cubicBezTo>
                  <a:lnTo>
                    <a:pt x="11997" y="9396"/>
                  </a:lnTo>
                  <a:lnTo>
                    <a:pt x="12220" y="4653"/>
                  </a:lnTo>
                  <a:cubicBezTo>
                    <a:pt x="12220" y="4653"/>
                    <a:pt x="10023" y="4207"/>
                    <a:pt x="9100" y="3284"/>
                  </a:cubicBezTo>
                  <a:cubicBezTo>
                    <a:pt x="8177" y="2361"/>
                    <a:pt x="6648" y="292"/>
                    <a:pt x="6171" y="69"/>
                  </a:cubicBezTo>
                  <a:cubicBezTo>
                    <a:pt x="6085" y="20"/>
                    <a:pt x="5874" y="0"/>
                    <a:pt x="5584"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4467375" y="2692675"/>
              <a:ext cx="314400" cy="245625"/>
            </a:xfrm>
            <a:custGeom>
              <a:avLst/>
              <a:gdLst/>
              <a:ahLst/>
              <a:cxnLst/>
              <a:rect l="l" t="t" r="r" b="b"/>
              <a:pathLst>
                <a:path w="12576" h="9825" extrusionOk="0">
                  <a:moveTo>
                    <a:pt x="5769" y="417"/>
                  </a:moveTo>
                  <a:cubicBezTo>
                    <a:pt x="5989" y="417"/>
                    <a:pt x="6148" y="430"/>
                    <a:pt x="6208" y="465"/>
                  </a:cubicBezTo>
                  <a:cubicBezTo>
                    <a:pt x="6750" y="942"/>
                    <a:pt x="7227" y="1452"/>
                    <a:pt x="7673" y="2057"/>
                  </a:cubicBezTo>
                  <a:cubicBezTo>
                    <a:pt x="8150" y="2630"/>
                    <a:pt x="8660" y="3234"/>
                    <a:pt x="9074" y="3648"/>
                  </a:cubicBezTo>
                  <a:cubicBezTo>
                    <a:pt x="9869" y="4444"/>
                    <a:pt x="11589" y="4890"/>
                    <a:pt x="12130" y="5017"/>
                  </a:cubicBezTo>
                  <a:lnTo>
                    <a:pt x="11939" y="9410"/>
                  </a:lnTo>
                  <a:lnTo>
                    <a:pt x="8150" y="9251"/>
                  </a:lnTo>
                  <a:cubicBezTo>
                    <a:pt x="8119" y="9251"/>
                    <a:pt x="4649" y="9188"/>
                    <a:pt x="3439" y="8806"/>
                  </a:cubicBezTo>
                  <a:cubicBezTo>
                    <a:pt x="2834" y="8678"/>
                    <a:pt x="2356" y="8233"/>
                    <a:pt x="2197" y="7628"/>
                  </a:cubicBezTo>
                  <a:cubicBezTo>
                    <a:pt x="2006" y="7023"/>
                    <a:pt x="1656" y="6482"/>
                    <a:pt x="1242" y="6004"/>
                  </a:cubicBezTo>
                  <a:cubicBezTo>
                    <a:pt x="956" y="5781"/>
                    <a:pt x="1115" y="4890"/>
                    <a:pt x="1210" y="4317"/>
                  </a:cubicBezTo>
                  <a:cubicBezTo>
                    <a:pt x="1274" y="4030"/>
                    <a:pt x="1306" y="3744"/>
                    <a:pt x="1306" y="3457"/>
                  </a:cubicBezTo>
                  <a:cubicBezTo>
                    <a:pt x="1179" y="3012"/>
                    <a:pt x="956" y="2566"/>
                    <a:pt x="669" y="2216"/>
                  </a:cubicBezTo>
                  <a:cubicBezTo>
                    <a:pt x="605" y="2088"/>
                    <a:pt x="542" y="1993"/>
                    <a:pt x="510" y="1929"/>
                  </a:cubicBezTo>
                  <a:cubicBezTo>
                    <a:pt x="414" y="1611"/>
                    <a:pt x="478" y="1292"/>
                    <a:pt x="669" y="1038"/>
                  </a:cubicBezTo>
                  <a:cubicBezTo>
                    <a:pt x="765" y="847"/>
                    <a:pt x="956" y="719"/>
                    <a:pt x="1179" y="688"/>
                  </a:cubicBezTo>
                  <a:lnTo>
                    <a:pt x="1242" y="688"/>
                  </a:lnTo>
                  <a:cubicBezTo>
                    <a:pt x="1943" y="688"/>
                    <a:pt x="2675" y="656"/>
                    <a:pt x="3375" y="560"/>
                  </a:cubicBezTo>
                  <a:cubicBezTo>
                    <a:pt x="4141" y="514"/>
                    <a:pt x="5177" y="417"/>
                    <a:pt x="5769" y="417"/>
                  </a:cubicBezTo>
                  <a:close/>
                  <a:moveTo>
                    <a:pt x="5795" y="1"/>
                  </a:moveTo>
                  <a:cubicBezTo>
                    <a:pt x="5270" y="1"/>
                    <a:pt x="4452" y="77"/>
                    <a:pt x="3375" y="178"/>
                  </a:cubicBezTo>
                  <a:cubicBezTo>
                    <a:pt x="2675" y="242"/>
                    <a:pt x="1974" y="306"/>
                    <a:pt x="1274" y="306"/>
                  </a:cubicBezTo>
                  <a:cubicBezTo>
                    <a:pt x="1246" y="303"/>
                    <a:pt x="1219" y="302"/>
                    <a:pt x="1192" y="302"/>
                  </a:cubicBezTo>
                  <a:cubicBezTo>
                    <a:pt x="842" y="302"/>
                    <a:pt x="528" y="490"/>
                    <a:pt x="351" y="815"/>
                  </a:cubicBezTo>
                  <a:cubicBezTo>
                    <a:pt x="96" y="1197"/>
                    <a:pt x="1" y="1675"/>
                    <a:pt x="160" y="2120"/>
                  </a:cubicBezTo>
                  <a:cubicBezTo>
                    <a:pt x="223" y="2216"/>
                    <a:pt x="287" y="2311"/>
                    <a:pt x="351" y="2407"/>
                  </a:cubicBezTo>
                  <a:cubicBezTo>
                    <a:pt x="605" y="2757"/>
                    <a:pt x="797" y="3107"/>
                    <a:pt x="924" y="3521"/>
                  </a:cubicBezTo>
                  <a:cubicBezTo>
                    <a:pt x="924" y="3744"/>
                    <a:pt x="892" y="3998"/>
                    <a:pt x="828" y="4253"/>
                  </a:cubicBezTo>
                  <a:cubicBezTo>
                    <a:pt x="701" y="4985"/>
                    <a:pt x="542" y="5940"/>
                    <a:pt x="988" y="6322"/>
                  </a:cubicBezTo>
                  <a:cubicBezTo>
                    <a:pt x="1338" y="6736"/>
                    <a:pt x="1656" y="7214"/>
                    <a:pt x="1847" y="7723"/>
                  </a:cubicBezTo>
                  <a:cubicBezTo>
                    <a:pt x="1847" y="7755"/>
                    <a:pt x="2038" y="8774"/>
                    <a:pt x="3343" y="9188"/>
                  </a:cubicBezTo>
                  <a:cubicBezTo>
                    <a:pt x="4585" y="9570"/>
                    <a:pt x="7991" y="9665"/>
                    <a:pt x="8150" y="9665"/>
                  </a:cubicBezTo>
                  <a:lnTo>
                    <a:pt x="12321" y="9824"/>
                  </a:lnTo>
                  <a:lnTo>
                    <a:pt x="12575" y="4699"/>
                  </a:lnTo>
                  <a:lnTo>
                    <a:pt x="12416" y="4667"/>
                  </a:lnTo>
                  <a:cubicBezTo>
                    <a:pt x="12384" y="4667"/>
                    <a:pt x="10220" y="4221"/>
                    <a:pt x="9360" y="3330"/>
                  </a:cubicBezTo>
                  <a:cubicBezTo>
                    <a:pt x="8978" y="2980"/>
                    <a:pt x="8469" y="2343"/>
                    <a:pt x="7991" y="1770"/>
                  </a:cubicBezTo>
                  <a:cubicBezTo>
                    <a:pt x="7195" y="815"/>
                    <a:pt x="6686" y="242"/>
                    <a:pt x="6399" y="83"/>
                  </a:cubicBezTo>
                  <a:cubicBezTo>
                    <a:pt x="6296" y="25"/>
                    <a:pt x="6092" y="1"/>
                    <a:pt x="5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4769025" y="1985425"/>
              <a:ext cx="662175" cy="984175"/>
            </a:xfrm>
            <a:custGeom>
              <a:avLst/>
              <a:gdLst/>
              <a:ahLst/>
              <a:cxnLst/>
              <a:rect l="l" t="t" r="r" b="b"/>
              <a:pathLst>
                <a:path w="26487" h="39367" extrusionOk="0">
                  <a:moveTo>
                    <a:pt x="21645" y="0"/>
                  </a:moveTo>
                  <a:cubicBezTo>
                    <a:pt x="21356" y="0"/>
                    <a:pt x="21050" y="73"/>
                    <a:pt x="20725" y="231"/>
                  </a:cubicBezTo>
                  <a:cubicBezTo>
                    <a:pt x="20725" y="231"/>
                    <a:pt x="15758" y="3223"/>
                    <a:pt x="15058" y="8508"/>
                  </a:cubicBezTo>
                  <a:cubicBezTo>
                    <a:pt x="14389" y="13792"/>
                    <a:pt x="17223" y="29774"/>
                    <a:pt x="17223" y="29774"/>
                  </a:cubicBezTo>
                  <a:cubicBezTo>
                    <a:pt x="17134" y="29617"/>
                    <a:pt x="17023" y="29545"/>
                    <a:pt x="16829" y="29545"/>
                  </a:cubicBezTo>
                  <a:cubicBezTo>
                    <a:pt x="16190" y="29545"/>
                    <a:pt x="14642" y="30329"/>
                    <a:pt x="9933" y="31524"/>
                  </a:cubicBezTo>
                  <a:cubicBezTo>
                    <a:pt x="6301" y="32472"/>
                    <a:pt x="3656" y="32684"/>
                    <a:pt x="2013" y="32684"/>
                  </a:cubicBezTo>
                  <a:cubicBezTo>
                    <a:pt x="674" y="32684"/>
                    <a:pt x="0" y="32543"/>
                    <a:pt x="0" y="32543"/>
                  </a:cubicBezTo>
                  <a:lnTo>
                    <a:pt x="0" y="38592"/>
                  </a:lnTo>
                  <a:cubicBezTo>
                    <a:pt x="0" y="38592"/>
                    <a:pt x="9933" y="39197"/>
                    <a:pt x="16745" y="39356"/>
                  </a:cubicBezTo>
                  <a:cubicBezTo>
                    <a:pt x="17063" y="39363"/>
                    <a:pt x="17369" y="39367"/>
                    <a:pt x="17664" y="39367"/>
                  </a:cubicBezTo>
                  <a:cubicBezTo>
                    <a:pt x="23715" y="39367"/>
                    <a:pt x="24987" y="37871"/>
                    <a:pt x="25563" y="37446"/>
                  </a:cubicBezTo>
                  <a:cubicBezTo>
                    <a:pt x="26168" y="36968"/>
                    <a:pt x="25882" y="34740"/>
                    <a:pt x="26105" y="31843"/>
                  </a:cubicBezTo>
                  <a:cubicBezTo>
                    <a:pt x="26328" y="28946"/>
                    <a:pt x="26487" y="12328"/>
                    <a:pt x="25882" y="8731"/>
                  </a:cubicBezTo>
                  <a:cubicBezTo>
                    <a:pt x="25311" y="5505"/>
                    <a:pt x="24151" y="0"/>
                    <a:pt x="21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4763450" y="1980425"/>
              <a:ext cx="671725" cy="993675"/>
            </a:xfrm>
            <a:custGeom>
              <a:avLst/>
              <a:gdLst/>
              <a:ahLst/>
              <a:cxnLst/>
              <a:rect l="l" t="t" r="r" b="b"/>
              <a:pathLst>
                <a:path w="26869" h="39747" extrusionOk="0">
                  <a:moveTo>
                    <a:pt x="21856" y="382"/>
                  </a:moveTo>
                  <a:cubicBezTo>
                    <a:pt x="22102" y="382"/>
                    <a:pt x="22347" y="439"/>
                    <a:pt x="22571" y="558"/>
                  </a:cubicBezTo>
                  <a:cubicBezTo>
                    <a:pt x="23940" y="1258"/>
                    <a:pt x="25054" y="4092"/>
                    <a:pt x="25882" y="8962"/>
                  </a:cubicBezTo>
                  <a:cubicBezTo>
                    <a:pt x="26487" y="12496"/>
                    <a:pt x="26360" y="28955"/>
                    <a:pt x="26105" y="32043"/>
                  </a:cubicBezTo>
                  <a:cubicBezTo>
                    <a:pt x="26041" y="33093"/>
                    <a:pt x="26009" y="34017"/>
                    <a:pt x="26009" y="34844"/>
                  </a:cubicBezTo>
                  <a:cubicBezTo>
                    <a:pt x="25977" y="36149"/>
                    <a:pt x="25977" y="37232"/>
                    <a:pt x="25659" y="37487"/>
                  </a:cubicBezTo>
                  <a:cubicBezTo>
                    <a:pt x="25595" y="37518"/>
                    <a:pt x="25564" y="37550"/>
                    <a:pt x="25500" y="37614"/>
                  </a:cubicBezTo>
                  <a:cubicBezTo>
                    <a:pt x="24831" y="38131"/>
                    <a:pt x="23349" y="39373"/>
                    <a:pt x="17783" y="39373"/>
                  </a:cubicBezTo>
                  <a:cubicBezTo>
                    <a:pt x="17521" y="39373"/>
                    <a:pt x="17249" y="39371"/>
                    <a:pt x="16968" y="39365"/>
                  </a:cubicBezTo>
                  <a:cubicBezTo>
                    <a:pt x="10760" y="39206"/>
                    <a:pt x="1815" y="38664"/>
                    <a:pt x="414" y="38601"/>
                  </a:cubicBezTo>
                  <a:lnTo>
                    <a:pt x="414" y="32966"/>
                  </a:lnTo>
                  <a:cubicBezTo>
                    <a:pt x="719" y="33011"/>
                    <a:pt x="1324" y="33076"/>
                    <a:pt x="2232" y="33076"/>
                  </a:cubicBezTo>
                  <a:cubicBezTo>
                    <a:pt x="3885" y="33076"/>
                    <a:pt x="6542" y="32860"/>
                    <a:pt x="10219" y="31915"/>
                  </a:cubicBezTo>
                  <a:cubicBezTo>
                    <a:pt x="12830" y="31247"/>
                    <a:pt x="14453" y="30706"/>
                    <a:pt x="15536" y="30356"/>
                  </a:cubicBezTo>
                  <a:cubicBezTo>
                    <a:pt x="16403" y="30073"/>
                    <a:pt x="16810" y="29944"/>
                    <a:pt x="17025" y="29944"/>
                  </a:cubicBezTo>
                  <a:cubicBezTo>
                    <a:pt x="17149" y="29944"/>
                    <a:pt x="17208" y="29987"/>
                    <a:pt x="17255" y="30069"/>
                  </a:cubicBezTo>
                  <a:lnTo>
                    <a:pt x="17828" y="31088"/>
                  </a:lnTo>
                  <a:lnTo>
                    <a:pt x="17637" y="29942"/>
                  </a:lnTo>
                  <a:cubicBezTo>
                    <a:pt x="17605" y="29782"/>
                    <a:pt x="14803" y="13897"/>
                    <a:pt x="15472" y="8708"/>
                  </a:cubicBezTo>
                  <a:cubicBezTo>
                    <a:pt x="16141" y="3678"/>
                    <a:pt x="20852" y="717"/>
                    <a:pt x="21043" y="590"/>
                  </a:cubicBezTo>
                  <a:cubicBezTo>
                    <a:pt x="21297" y="455"/>
                    <a:pt x="21577" y="382"/>
                    <a:pt x="21856" y="382"/>
                  </a:cubicBezTo>
                  <a:close/>
                  <a:moveTo>
                    <a:pt x="21840" y="0"/>
                  </a:moveTo>
                  <a:cubicBezTo>
                    <a:pt x="21498" y="0"/>
                    <a:pt x="21153" y="88"/>
                    <a:pt x="20852" y="272"/>
                  </a:cubicBezTo>
                  <a:cubicBezTo>
                    <a:pt x="20820" y="303"/>
                    <a:pt x="15790" y="3360"/>
                    <a:pt x="15090" y="8676"/>
                  </a:cubicBezTo>
                  <a:cubicBezTo>
                    <a:pt x="14485" y="13483"/>
                    <a:pt x="16682" y="26854"/>
                    <a:pt x="17159" y="29560"/>
                  </a:cubicBezTo>
                  <a:cubicBezTo>
                    <a:pt x="17132" y="29557"/>
                    <a:pt x="17104" y="29556"/>
                    <a:pt x="17074" y="29556"/>
                  </a:cubicBezTo>
                  <a:cubicBezTo>
                    <a:pt x="16752" y="29556"/>
                    <a:pt x="16256" y="29711"/>
                    <a:pt x="15440" y="29974"/>
                  </a:cubicBezTo>
                  <a:cubicBezTo>
                    <a:pt x="14358" y="30324"/>
                    <a:pt x="12734" y="30865"/>
                    <a:pt x="10124" y="31533"/>
                  </a:cubicBezTo>
                  <a:cubicBezTo>
                    <a:pt x="6501" y="32475"/>
                    <a:pt x="3858" y="32683"/>
                    <a:pt x="2225" y="32683"/>
                  </a:cubicBezTo>
                  <a:cubicBezTo>
                    <a:pt x="930" y="32683"/>
                    <a:pt x="269" y="32552"/>
                    <a:pt x="255" y="32552"/>
                  </a:cubicBezTo>
                  <a:lnTo>
                    <a:pt x="0" y="32488"/>
                  </a:lnTo>
                  <a:lnTo>
                    <a:pt x="0" y="38983"/>
                  </a:lnTo>
                  <a:lnTo>
                    <a:pt x="191" y="38983"/>
                  </a:lnTo>
                  <a:cubicBezTo>
                    <a:pt x="287" y="38983"/>
                    <a:pt x="10251" y="39619"/>
                    <a:pt x="16968" y="39747"/>
                  </a:cubicBezTo>
                  <a:lnTo>
                    <a:pt x="17860" y="39747"/>
                  </a:lnTo>
                  <a:cubicBezTo>
                    <a:pt x="23494" y="39747"/>
                    <a:pt x="25086" y="38473"/>
                    <a:pt x="25723" y="37900"/>
                  </a:cubicBezTo>
                  <a:cubicBezTo>
                    <a:pt x="25786" y="37869"/>
                    <a:pt x="25850" y="37837"/>
                    <a:pt x="25882" y="37805"/>
                  </a:cubicBezTo>
                  <a:cubicBezTo>
                    <a:pt x="26360" y="37423"/>
                    <a:pt x="26360" y="36404"/>
                    <a:pt x="26391" y="34844"/>
                  </a:cubicBezTo>
                  <a:cubicBezTo>
                    <a:pt x="26391" y="34048"/>
                    <a:pt x="26423" y="33093"/>
                    <a:pt x="26487" y="32075"/>
                  </a:cubicBezTo>
                  <a:cubicBezTo>
                    <a:pt x="26742" y="28955"/>
                    <a:pt x="26869" y="12432"/>
                    <a:pt x="26264" y="8899"/>
                  </a:cubicBezTo>
                  <a:cubicBezTo>
                    <a:pt x="25404" y="3837"/>
                    <a:pt x="24258" y="1004"/>
                    <a:pt x="22730" y="208"/>
                  </a:cubicBezTo>
                  <a:cubicBezTo>
                    <a:pt x="22458" y="72"/>
                    <a:pt x="22150" y="0"/>
                    <a:pt x="2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5211525" y="2710950"/>
              <a:ext cx="122575" cy="34750"/>
            </a:xfrm>
            <a:custGeom>
              <a:avLst/>
              <a:gdLst/>
              <a:ahLst/>
              <a:cxnLst/>
              <a:rect l="l" t="t" r="r" b="b"/>
              <a:pathLst>
                <a:path w="4903" h="1390" extrusionOk="0">
                  <a:moveTo>
                    <a:pt x="2019" y="0"/>
                  </a:moveTo>
                  <a:cubicBezTo>
                    <a:pt x="980" y="0"/>
                    <a:pt x="79" y="227"/>
                    <a:pt x="0" y="243"/>
                  </a:cubicBezTo>
                  <a:lnTo>
                    <a:pt x="96" y="657"/>
                  </a:lnTo>
                  <a:cubicBezTo>
                    <a:pt x="112" y="641"/>
                    <a:pt x="1013" y="414"/>
                    <a:pt x="2026" y="414"/>
                  </a:cubicBezTo>
                  <a:cubicBezTo>
                    <a:pt x="2984" y="414"/>
                    <a:pt x="4042" y="616"/>
                    <a:pt x="4553" y="1389"/>
                  </a:cubicBezTo>
                  <a:lnTo>
                    <a:pt x="4903" y="1166"/>
                  </a:lnTo>
                  <a:cubicBezTo>
                    <a:pt x="4277" y="235"/>
                    <a:pt x="3076"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4585975" y="3021050"/>
              <a:ext cx="157600" cy="215700"/>
            </a:xfrm>
            <a:custGeom>
              <a:avLst/>
              <a:gdLst/>
              <a:ahLst/>
              <a:cxnLst/>
              <a:rect l="l" t="t" r="r" b="b"/>
              <a:pathLst>
                <a:path w="6304" h="8628" extrusionOk="0">
                  <a:moveTo>
                    <a:pt x="3120" y="0"/>
                  </a:moveTo>
                  <a:lnTo>
                    <a:pt x="0" y="4521"/>
                  </a:lnTo>
                  <a:cubicBezTo>
                    <a:pt x="255" y="5157"/>
                    <a:pt x="605" y="5762"/>
                    <a:pt x="1051" y="6335"/>
                  </a:cubicBezTo>
                  <a:cubicBezTo>
                    <a:pt x="1687" y="7163"/>
                    <a:pt x="2451" y="7927"/>
                    <a:pt x="3247" y="8627"/>
                  </a:cubicBezTo>
                  <a:lnTo>
                    <a:pt x="6303" y="6717"/>
                  </a:lnTo>
                  <a:lnTo>
                    <a:pt x="3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4659175" y="3019450"/>
              <a:ext cx="89975" cy="171925"/>
            </a:xfrm>
            <a:custGeom>
              <a:avLst/>
              <a:gdLst/>
              <a:ahLst/>
              <a:cxnLst/>
              <a:rect l="l" t="t" r="r" b="b"/>
              <a:pathLst>
                <a:path w="3599" h="6877" extrusionOk="0">
                  <a:moveTo>
                    <a:pt x="383" y="0"/>
                  </a:moveTo>
                  <a:lnTo>
                    <a:pt x="1" y="160"/>
                  </a:lnTo>
                  <a:lnTo>
                    <a:pt x="3216" y="6877"/>
                  </a:lnTo>
                  <a:lnTo>
                    <a:pt x="3598" y="6686"/>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2"/>
          <p:cNvGrpSpPr/>
          <p:nvPr/>
        </p:nvGrpSpPr>
        <p:grpSpPr>
          <a:xfrm>
            <a:off x="1571638" y="1652690"/>
            <a:ext cx="797711" cy="2916730"/>
            <a:chOff x="2916225" y="1325875"/>
            <a:chExt cx="986900" cy="3608475"/>
          </a:xfrm>
        </p:grpSpPr>
        <p:sp>
          <p:nvSpPr>
            <p:cNvPr id="1019" name="Google Shape;1019;p32"/>
            <p:cNvSpPr/>
            <p:nvPr/>
          </p:nvSpPr>
          <p:spPr>
            <a:xfrm>
              <a:off x="3127125" y="3558250"/>
              <a:ext cx="238000" cy="1371425"/>
            </a:xfrm>
            <a:custGeom>
              <a:avLst/>
              <a:gdLst/>
              <a:ahLst/>
              <a:cxnLst/>
              <a:rect l="l" t="t" r="r" b="b"/>
              <a:pathLst>
                <a:path w="9520" h="54857" extrusionOk="0">
                  <a:moveTo>
                    <a:pt x="96" y="1"/>
                  </a:moveTo>
                  <a:cubicBezTo>
                    <a:pt x="96" y="1"/>
                    <a:pt x="797" y="6718"/>
                    <a:pt x="797" y="10538"/>
                  </a:cubicBezTo>
                  <a:cubicBezTo>
                    <a:pt x="797" y="14326"/>
                    <a:pt x="1" y="18433"/>
                    <a:pt x="606" y="22476"/>
                  </a:cubicBezTo>
                  <a:cubicBezTo>
                    <a:pt x="1210" y="26487"/>
                    <a:pt x="3916" y="41513"/>
                    <a:pt x="4107" y="42914"/>
                  </a:cubicBezTo>
                  <a:cubicBezTo>
                    <a:pt x="4298" y="44315"/>
                    <a:pt x="3311" y="48644"/>
                    <a:pt x="3311" y="50936"/>
                  </a:cubicBezTo>
                  <a:cubicBezTo>
                    <a:pt x="3311" y="52885"/>
                    <a:pt x="4462" y="54856"/>
                    <a:pt x="5628" y="54856"/>
                  </a:cubicBezTo>
                  <a:cubicBezTo>
                    <a:pt x="5834" y="54856"/>
                    <a:pt x="6040" y="54795"/>
                    <a:pt x="6240" y="54661"/>
                  </a:cubicBezTo>
                  <a:cubicBezTo>
                    <a:pt x="7546" y="53738"/>
                    <a:pt x="8119" y="52751"/>
                    <a:pt x="8341" y="49249"/>
                  </a:cubicBezTo>
                  <a:cubicBezTo>
                    <a:pt x="8532" y="45716"/>
                    <a:pt x="7418" y="42532"/>
                    <a:pt x="7418" y="41513"/>
                  </a:cubicBezTo>
                  <a:cubicBezTo>
                    <a:pt x="7418" y="40526"/>
                    <a:pt x="9010" y="24068"/>
                    <a:pt x="9328" y="18751"/>
                  </a:cubicBezTo>
                  <a:cubicBezTo>
                    <a:pt x="9519" y="15823"/>
                    <a:pt x="9456" y="12862"/>
                    <a:pt x="9137" y="9933"/>
                  </a:cubicBezTo>
                  <a:cubicBezTo>
                    <a:pt x="9137" y="9551"/>
                    <a:pt x="9233" y="1401"/>
                    <a:pt x="9233" y="1401"/>
                  </a:cubicBezTo>
                  <a:lnTo>
                    <a:pt x="96"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3124750" y="3552675"/>
              <a:ext cx="245950" cy="1381675"/>
            </a:xfrm>
            <a:custGeom>
              <a:avLst/>
              <a:gdLst/>
              <a:ahLst/>
              <a:cxnLst/>
              <a:rect l="l" t="t" r="r" b="b"/>
              <a:pathLst>
                <a:path w="9838" h="55267" extrusionOk="0">
                  <a:moveTo>
                    <a:pt x="414" y="446"/>
                  </a:moveTo>
                  <a:lnTo>
                    <a:pt x="9137" y="1784"/>
                  </a:lnTo>
                  <a:cubicBezTo>
                    <a:pt x="9105" y="2993"/>
                    <a:pt x="9009" y="9774"/>
                    <a:pt x="9009" y="10124"/>
                  </a:cubicBezTo>
                  <a:cubicBezTo>
                    <a:pt x="9009" y="10220"/>
                    <a:pt x="9041" y="10379"/>
                    <a:pt x="9073" y="10634"/>
                  </a:cubicBezTo>
                  <a:cubicBezTo>
                    <a:pt x="9360" y="13403"/>
                    <a:pt x="9391" y="16173"/>
                    <a:pt x="9232" y="18943"/>
                  </a:cubicBezTo>
                  <a:cubicBezTo>
                    <a:pt x="9041" y="22031"/>
                    <a:pt x="8436" y="28843"/>
                    <a:pt x="7959" y="34319"/>
                  </a:cubicBezTo>
                  <a:cubicBezTo>
                    <a:pt x="7609" y="38203"/>
                    <a:pt x="7322" y="41291"/>
                    <a:pt x="7322" y="41704"/>
                  </a:cubicBezTo>
                  <a:cubicBezTo>
                    <a:pt x="7354" y="42246"/>
                    <a:pt x="7450" y="42819"/>
                    <a:pt x="7577" y="43328"/>
                  </a:cubicBezTo>
                  <a:cubicBezTo>
                    <a:pt x="8054" y="45334"/>
                    <a:pt x="8277" y="47371"/>
                    <a:pt x="8214" y="49409"/>
                  </a:cubicBezTo>
                  <a:cubicBezTo>
                    <a:pt x="8023" y="52847"/>
                    <a:pt x="7450" y="53834"/>
                    <a:pt x="6208" y="54693"/>
                  </a:cubicBezTo>
                  <a:cubicBezTo>
                    <a:pt x="6053" y="54797"/>
                    <a:pt x="5870" y="54853"/>
                    <a:pt x="5689" y="54853"/>
                  </a:cubicBezTo>
                  <a:cubicBezTo>
                    <a:pt x="5536" y="54853"/>
                    <a:pt x="5384" y="54813"/>
                    <a:pt x="5253" y="54725"/>
                  </a:cubicBezTo>
                  <a:cubicBezTo>
                    <a:pt x="4330" y="54247"/>
                    <a:pt x="3598" y="52656"/>
                    <a:pt x="3598" y="51128"/>
                  </a:cubicBezTo>
                  <a:cubicBezTo>
                    <a:pt x="3661" y="49759"/>
                    <a:pt x="3820" y="48390"/>
                    <a:pt x="4043" y="47053"/>
                  </a:cubicBezTo>
                  <a:cubicBezTo>
                    <a:pt x="4298" y="45429"/>
                    <a:pt x="4521" y="43869"/>
                    <a:pt x="4393" y="43105"/>
                  </a:cubicBezTo>
                  <a:cubicBezTo>
                    <a:pt x="4330" y="42532"/>
                    <a:pt x="3852" y="39826"/>
                    <a:pt x="3247" y="36420"/>
                  </a:cubicBezTo>
                  <a:cubicBezTo>
                    <a:pt x="2356" y="31358"/>
                    <a:pt x="1242" y="25055"/>
                    <a:pt x="892" y="22667"/>
                  </a:cubicBezTo>
                  <a:cubicBezTo>
                    <a:pt x="510" y="20089"/>
                    <a:pt x="701" y="17478"/>
                    <a:pt x="892" y="14963"/>
                  </a:cubicBezTo>
                  <a:cubicBezTo>
                    <a:pt x="987" y="13499"/>
                    <a:pt x="1114" y="12130"/>
                    <a:pt x="1114" y="10761"/>
                  </a:cubicBezTo>
                  <a:cubicBezTo>
                    <a:pt x="1114" y="7386"/>
                    <a:pt x="541" y="1720"/>
                    <a:pt x="414" y="446"/>
                  </a:cubicBezTo>
                  <a:close/>
                  <a:moveTo>
                    <a:pt x="0" y="1"/>
                  </a:moveTo>
                  <a:lnTo>
                    <a:pt x="32" y="255"/>
                  </a:lnTo>
                  <a:cubicBezTo>
                    <a:pt x="32" y="319"/>
                    <a:pt x="732" y="7004"/>
                    <a:pt x="732" y="10761"/>
                  </a:cubicBezTo>
                  <a:cubicBezTo>
                    <a:pt x="732" y="12098"/>
                    <a:pt x="637" y="13467"/>
                    <a:pt x="510" y="14931"/>
                  </a:cubicBezTo>
                  <a:cubicBezTo>
                    <a:pt x="319" y="17478"/>
                    <a:pt x="128" y="20120"/>
                    <a:pt x="510" y="22699"/>
                  </a:cubicBezTo>
                  <a:cubicBezTo>
                    <a:pt x="892" y="25119"/>
                    <a:pt x="1974" y="31422"/>
                    <a:pt x="2865" y="36484"/>
                  </a:cubicBezTo>
                  <a:cubicBezTo>
                    <a:pt x="3438" y="39763"/>
                    <a:pt x="3948" y="42596"/>
                    <a:pt x="4043" y="43169"/>
                  </a:cubicBezTo>
                  <a:cubicBezTo>
                    <a:pt x="4139" y="43869"/>
                    <a:pt x="3916" y="45397"/>
                    <a:pt x="3661" y="46989"/>
                  </a:cubicBezTo>
                  <a:cubicBezTo>
                    <a:pt x="3438" y="48358"/>
                    <a:pt x="3279" y="49759"/>
                    <a:pt x="3215" y="51159"/>
                  </a:cubicBezTo>
                  <a:cubicBezTo>
                    <a:pt x="3215" y="52815"/>
                    <a:pt x="4043" y="54566"/>
                    <a:pt x="5062" y="55107"/>
                  </a:cubicBezTo>
                  <a:cubicBezTo>
                    <a:pt x="5285" y="55202"/>
                    <a:pt x="5508" y="55266"/>
                    <a:pt x="5730" y="55266"/>
                  </a:cubicBezTo>
                  <a:cubicBezTo>
                    <a:pt x="5985" y="55266"/>
                    <a:pt x="6240" y="55171"/>
                    <a:pt x="6463" y="55043"/>
                  </a:cubicBezTo>
                  <a:cubicBezTo>
                    <a:pt x="7800" y="54088"/>
                    <a:pt x="8436" y="53070"/>
                    <a:pt x="8659" y="49472"/>
                  </a:cubicBezTo>
                  <a:cubicBezTo>
                    <a:pt x="8691" y="47371"/>
                    <a:pt x="8500" y="45302"/>
                    <a:pt x="7991" y="43264"/>
                  </a:cubicBezTo>
                  <a:cubicBezTo>
                    <a:pt x="7863" y="42755"/>
                    <a:pt x="7800" y="42246"/>
                    <a:pt x="7736" y="41736"/>
                  </a:cubicBezTo>
                  <a:cubicBezTo>
                    <a:pt x="7736" y="41322"/>
                    <a:pt x="8023" y="38107"/>
                    <a:pt x="8373" y="34382"/>
                  </a:cubicBezTo>
                  <a:cubicBezTo>
                    <a:pt x="8850" y="28907"/>
                    <a:pt x="9487" y="22094"/>
                    <a:pt x="9646" y="18974"/>
                  </a:cubicBezTo>
                  <a:cubicBezTo>
                    <a:pt x="9837" y="16205"/>
                    <a:pt x="9773" y="13403"/>
                    <a:pt x="9487" y="10602"/>
                  </a:cubicBezTo>
                  <a:cubicBezTo>
                    <a:pt x="9455" y="10379"/>
                    <a:pt x="9455" y="10220"/>
                    <a:pt x="9455" y="10156"/>
                  </a:cubicBezTo>
                  <a:cubicBezTo>
                    <a:pt x="9455" y="9742"/>
                    <a:pt x="9551" y="1720"/>
                    <a:pt x="9551" y="1624"/>
                  </a:cubicBezTo>
                  <a:lnTo>
                    <a:pt x="9551" y="146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3209900" y="4831650"/>
              <a:ext cx="120200" cy="97525"/>
            </a:xfrm>
            <a:custGeom>
              <a:avLst/>
              <a:gdLst/>
              <a:ahLst/>
              <a:cxnLst/>
              <a:rect l="l" t="t" r="r" b="b"/>
              <a:pathLst>
                <a:path w="4808" h="3901" extrusionOk="0">
                  <a:moveTo>
                    <a:pt x="0" y="0"/>
                  </a:moveTo>
                  <a:cubicBezTo>
                    <a:pt x="0" y="1939"/>
                    <a:pt x="1139" y="3901"/>
                    <a:pt x="2280" y="3901"/>
                  </a:cubicBezTo>
                  <a:cubicBezTo>
                    <a:pt x="2488" y="3901"/>
                    <a:pt x="2696" y="3836"/>
                    <a:pt x="2897" y="3693"/>
                  </a:cubicBezTo>
                  <a:cubicBezTo>
                    <a:pt x="3916" y="2993"/>
                    <a:pt x="4521" y="2229"/>
                    <a:pt x="4808" y="255"/>
                  </a:cubicBezTo>
                  <a:lnTo>
                    <a:pt x="4808" y="255"/>
                  </a:lnTo>
                  <a:cubicBezTo>
                    <a:pt x="4107" y="546"/>
                    <a:pt x="3415" y="650"/>
                    <a:pt x="2783" y="650"/>
                  </a:cubicBezTo>
                  <a:cubicBezTo>
                    <a:pt x="1203" y="650"/>
                    <a:pt x="1" y="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3205125" y="4822900"/>
              <a:ext cx="132150" cy="111450"/>
            </a:xfrm>
            <a:custGeom>
              <a:avLst/>
              <a:gdLst/>
              <a:ahLst/>
              <a:cxnLst/>
              <a:rect l="l" t="t" r="r" b="b"/>
              <a:pathLst>
                <a:path w="5286" h="4458" extrusionOk="0">
                  <a:moveTo>
                    <a:pt x="414" y="669"/>
                  </a:moveTo>
                  <a:lnTo>
                    <a:pt x="414" y="669"/>
                  </a:lnTo>
                  <a:cubicBezTo>
                    <a:pt x="1199" y="1016"/>
                    <a:pt x="2046" y="1195"/>
                    <a:pt x="2897" y="1195"/>
                  </a:cubicBezTo>
                  <a:cubicBezTo>
                    <a:pt x="3530" y="1195"/>
                    <a:pt x="4164" y="1095"/>
                    <a:pt x="4776" y="892"/>
                  </a:cubicBezTo>
                  <a:lnTo>
                    <a:pt x="4776" y="892"/>
                  </a:lnTo>
                  <a:cubicBezTo>
                    <a:pt x="4457" y="2579"/>
                    <a:pt x="3916" y="3279"/>
                    <a:pt x="2993" y="3884"/>
                  </a:cubicBezTo>
                  <a:cubicBezTo>
                    <a:pt x="2838" y="4005"/>
                    <a:pt x="2664" y="4060"/>
                    <a:pt x="2486" y="4060"/>
                  </a:cubicBezTo>
                  <a:cubicBezTo>
                    <a:pt x="2336" y="4060"/>
                    <a:pt x="2184" y="4021"/>
                    <a:pt x="2038" y="3948"/>
                  </a:cubicBezTo>
                  <a:cubicBezTo>
                    <a:pt x="1210" y="3502"/>
                    <a:pt x="510" y="2070"/>
                    <a:pt x="414" y="669"/>
                  </a:cubicBezTo>
                  <a:close/>
                  <a:moveTo>
                    <a:pt x="0" y="0"/>
                  </a:moveTo>
                  <a:lnTo>
                    <a:pt x="0" y="350"/>
                  </a:lnTo>
                  <a:cubicBezTo>
                    <a:pt x="0" y="2006"/>
                    <a:pt x="828" y="3757"/>
                    <a:pt x="1847" y="4298"/>
                  </a:cubicBezTo>
                  <a:cubicBezTo>
                    <a:pt x="2070" y="4393"/>
                    <a:pt x="2293" y="4457"/>
                    <a:pt x="2515" y="4457"/>
                  </a:cubicBezTo>
                  <a:cubicBezTo>
                    <a:pt x="2770" y="4457"/>
                    <a:pt x="3025" y="4362"/>
                    <a:pt x="3248" y="4202"/>
                  </a:cubicBezTo>
                  <a:cubicBezTo>
                    <a:pt x="4266" y="3502"/>
                    <a:pt x="4903" y="2706"/>
                    <a:pt x="5221" y="605"/>
                  </a:cubicBezTo>
                  <a:lnTo>
                    <a:pt x="5285" y="255"/>
                  </a:lnTo>
                  <a:lnTo>
                    <a:pt x="4967" y="414"/>
                  </a:lnTo>
                  <a:cubicBezTo>
                    <a:pt x="4297" y="695"/>
                    <a:pt x="3632" y="795"/>
                    <a:pt x="3023" y="795"/>
                  </a:cubicBezTo>
                  <a:cubicBezTo>
                    <a:pt x="1493" y="795"/>
                    <a:pt x="319" y="159"/>
                    <a:pt x="319" y="15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3432750" y="3565425"/>
              <a:ext cx="323950" cy="1332900"/>
            </a:xfrm>
            <a:custGeom>
              <a:avLst/>
              <a:gdLst/>
              <a:ahLst/>
              <a:cxnLst/>
              <a:rect l="l" t="t" r="r" b="b"/>
              <a:pathLst>
                <a:path w="12958" h="53316" extrusionOk="0">
                  <a:moveTo>
                    <a:pt x="9805" y="0"/>
                  </a:moveTo>
                  <a:lnTo>
                    <a:pt x="0" y="923"/>
                  </a:lnTo>
                  <a:cubicBezTo>
                    <a:pt x="0" y="923"/>
                    <a:pt x="796" y="15631"/>
                    <a:pt x="1019" y="16554"/>
                  </a:cubicBezTo>
                  <a:cubicBezTo>
                    <a:pt x="1210" y="17478"/>
                    <a:pt x="796" y="20884"/>
                    <a:pt x="1401" y="24163"/>
                  </a:cubicBezTo>
                  <a:cubicBezTo>
                    <a:pt x="2006" y="27474"/>
                    <a:pt x="3120" y="40876"/>
                    <a:pt x="2897" y="42086"/>
                  </a:cubicBezTo>
                  <a:cubicBezTo>
                    <a:pt x="2643" y="43264"/>
                    <a:pt x="1337" y="48230"/>
                    <a:pt x="1942" y="48708"/>
                  </a:cubicBezTo>
                  <a:cubicBezTo>
                    <a:pt x="2515" y="49185"/>
                    <a:pt x="3948" y="49217"/>
                    <a:pt x="4425" y="49567"/>
                  </a:cubicBezTo>
                  <a:cubicBezTo>
                    <a:pt x="4903" y="49949"/>
                    <a:pt x="7004" y="52400"/>
                    <a:pt x="8437" y="52878"/>
                  </a:cubicBezTo>
                  <a:cubicBezTo>
                    <a:pt x="9185" y="53122"/>
                    <a:pt x="10165" y="53316"/>
                    <a:pt x="10992" y="53316"/>
                  </a:cubicBezTo>
                  <a:cubicBezTo>
                    <a:pt x="11784" y="53316"/>
                    <a:pt x="12436" y="53138"/>
                    <a:pt x="12607" y="52655"/>
                  </a:cubicBezTo>
                  <a:cubicBezTo>
                    <a:pt x="12957" y="51700"/>
                    <a:pt x="10219" y="50140"/>
                    <a:pt x="9742" y="48930"/>
                  </a:cubicBezTo>
                  <a:cubicBezTo>
                    <a:pt x="9264" y="47721"/>
                    <a:pt x="7099" y="44505"/>
                    <a:pt x="6972" y="42341"/>
                  </a:cubicBezTo>
                  <a:cubicBezTo>
                    <a:pt x="6845" y="40176"/>
                    <a:pt x="9328" y="26773"/>
                    <a:pt x="9105" y="21266"/>
                  </a:cubicBezTo>
                  <a:cubicBezTo>
                    <a:pt x="8914" y="15727"/>
                    <a:pt x="8628" y="13625"/>
                    <a:pt x="8628" y="13625"/>
                  </a:cubicBezTo>
                  <a:lnTo>
                    <a:pt x="9805"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3427975" y="3560650"/>
              <a:ext cx="331100" cy="1342650"/>
            </a:xfrm>
            <a:custGeom>
              <a:avLst/>
              <a:gdLst/>
              <a:ahLst/>
              <a:cxnLst/>
              <a:rect l="l" t="t" r="r" b="b"/>
              <a:pathLst>
                <a:path w="13244" h="53706" extrusionOk="0">
                  <a:moveTo>
                    <a:pt x="9805" y="414"/>
                  </a:moveTo>
                  <a:lnTo>
                    <a:pt x="8628" y="13816"/>
                  </a:lnTo>
                  <a:lnTo>
                    <a:pt x="8628" y="13880"/>
                  </a:lnTo>
                  <a:cubicBezTo>
                    <a:pt x="8628" y="13912"/>
                    <a:pt x="8914" y="16013"/>
                    <a:pt x="9137" y="21457"/>
                  </a:cubicBezTo>
                  <a:cubicBezTo>
                    <a:pt x="9232" y="24768"/>
                    <a:pt x="8405" y="30880"/>
                    <a:pt x="7736" y="35783"/>
                  </a:cubicBezTo>
                  <a:cubicBezTo>
                    <a:pt x="7290" y="39093"/>
                    <a:pt x="6940" y="41672"/>
                    <a:pt x="6972" y="42563"/>
                  </a:cubicBezTo>
                  <a:cubicBezTo>
                    <a:pt x="7068" y="44155"/>
                    <a:pt x="8214" y="46256"/>
                    <a:pt x="9041" y="47784"/>
                  </a:cubicBezTo>
                  <a:cubicBezTo>
                    <a:pt x="9296" y="48262"/>
                    <a:pt x="9551" y="48739"/>
                    <a:pt x="9774" y="49217"/>
                  </a:cubicBezTo>
                  <a:cubicBezTo>
                    <a:pt x="9996" y="49790"/>
                    <a:pt x="10633" y="50395"/>
                    <a:pt x="11270" y="50968"/>
                  </a:cubicBezTo>
                  <a:cubicBezTo>
                    <a:pt x="11970" y="51636"/>
                    <a:pt x="12766" y="52369"/>
                    <a:pt x="12639" y="52814"/>
                  </a:cubicBezTo>
                  <a:cubicBezTo>
                    <a:pt x="12490" y="53172"/>
                    <a:pt x="11935" y="53314"/>
                    <a:pt x="11240" y="53314"/>
                  </a:cubicBezTo>
                  <a:cubicBezTo>
                    <a:pt x="10453" y="53314"/>
                    <a:pt x="9484" y="53132"/>
                    <a:pt x="8723" y="52878"/>
                  </a:cubicBezTo>
                  <a:cubicBezTo>
                    <a:pt x="7672" y="52528"/>
                    <a:pt x="6272" y="51127"/>
                    <a:pt x="5412" y="50267"/>
                  </a:cubicBezTo>
                  <a:cubicBezTo>
                    <a:pt x="5094" y="49949"/>
                    <a:pt x="4871" y="49726"/>
                    <a:pt x="4744" y="49631"/>
                  </a:cubicBezTo>
                  <a:cubicBezTo>
                    <a:pt x="4362" y="49408"/>
                    <a:pt x="3980" y="49281"/>
                    <a:pt x="3566" y="49217"/>
                  </a:cubicBezTo>
                  <a:cubicBezTo>
                    <a:pt x="3088" y="49153"/>
                    <a:pt x="2643" y="48994"/>
                    <a:pt x="2261" y="48739"/>
                  </a:cubicBezTo>
                  <a:cubicBezTo>
                    <a:pt x="1879" y="48421"/>
                    <a:pt x="2770" y="44633"/>
                    <a:pt x="3056" y="43391"/>
                  </a:cubicBezTo>
                  <a:cubicBezTo>
                    <a:pt x="3152" y="42945"/>
                    <a:pt x="3247" y="42563"/>
                    <a:pt x="3279" y="42341"/>
                  </a:cubicBezTo>
                  <a:cubicBezTo>
                    <a:pt x="3566" y="41003"/>
                    <a:pt x="2388" y="27474"/>
                    <a:pt x="1815" y="24322"/>
                  </a:cubicBezTo>
                  <a:cubicBezTo>
                    <a:pt x="1496" y="22444"/>
                    <a:pt x="1401" y="20534"/>
                    <a:pt x="1465" y="18624"/>
                  </a:cubicBezTo>
                  <a:cubicBezTo>
                    <a:pt x="1496" y="17987"/>
                    <a:pt x="1465" y="17350"/>
                    <a:pt x="1401" y="16713"/>
                  </a:cubicBezTo>
                  <a:cubicBezTo>
                    <a:pt x="1242" y="16013"/>
                    <a:pt x="701" y="6431"/>
                    <a:pt x="414" y="1274"/>
                  </a:cubicBezTo>
                  <a:lnTo>
                    <a:pt x="9805" y="414"/>
                  </a:lnTo>
                  <a:close/>
                  <a:moveTo>
                    <a:pt x="10251" y="0"/>
                  </a:moveTo>
                  <a:lnTo>
                    <a:pt x="0" y="923"/>
                  </a:lnTo>
                  <a:lnTo>
                    <a:pt x="0" y="1114"/>
                  </a:lnTo>
                  <a:cubicBezTo>
                    <a:pt x="32" y="1719"/>
                    <a:pt x="796" y="15886"/>
                    <a:pt x="1019" y="16777"/>
                  </a:cubicBezTo>
                  <a:cubicBezTo>
                    <a:pt x="1083" y="17382"/>
                    <a:pt x="1083" y="18019"/>
                    <a:pt x="1051" y="18624"/>
                  </a:cubicBezTo>
                  <a:cubicBezTo>
                    <a:pt x="987" y="20534"/>
                    <a:pt x="1114" y="22476"/>
                    <a:pt x="1401" y="24417"/>
                  </a:cubicBezTo>
                  <a:cubicBezTo>
                    <a:pt x="2006" y="27760"/>
                    <a:pt x="3120" y="41099"/>
                    <a:pt x="2897" y="42245"/>
                  </a:cubicBezTo>
                  <a:cubicBezTo>
                    <a:pt x="2865" y="42500"/>
                    <a:pt x="2770" y="42850"/>
                    <a:pt x="2674" y="43296"/>
                  </a:cubicBezTo>
                  <a:cubicBezTo>
                    <a:pt x="1847" y="46734"/>
                    <a:pt x="1528" y="48676"/>
                    <a:pt x="2006" y="49058"/>
                  </a:cubicBezTo>
                  <a:cubicBezTo>
                    <a:pt x="2452" y="49344"/>
                    <a:pt x="2961" y="49535"/>
                    <a:pt x="3502" y="49599"/>
                  </a:cubicBezTo>
                  <a:cubicBezTo>
                    <a:pt x="3852" y="49663"/>
                    <a:pt x="4171" y="49790"/>
                    <a:pt x="4489" y="49949"/>
                  </a:cubicBezTo>
                  <a:cubicBezTo>
                    <a:pt x="4616" y="50045"/>
                    <a:pt x="4871" y="50267"/>
                    <a:pt x="5158" y="50554"/>
                  </a:cubicBezTo>
                  <a:cubicBezTo>
                    <a:pt x="6017" y="51445"/>
                    <a:pt x="7481" y="52910"/>
                    <a:pt x="8596" y="53260"/>
                  </a:cubicBezTo>
                  <a:cubicBezTo>
                    <a:pt x="9423" y="53546"/>
                    <a:pt x="10315" y="53706"/>
                    <a:pt x="11206" y="53706"/>
                  </a:cubicBezTo>
                  <a:cubicBezTo>
                    <a:pt x="12066" y="53706"/>
                    <a:pt x="12798" y="53515"/>
                    <a:pt x="12989" y="52942"/>
                  </a:cubicBezTo>
                  <a:cubicBezTo>
                    <a:pt x="13244" y="52273"/>
                    <a:pt x="12416" y="51477"/>
                    <a:pt x="11524" y="50681"/>
                  </a:cubicBezTo>
                  <a:cubicBezTo>
                    <a:pt x="10920" y="50140"/>
                    <a:pt x="10315" y="49567"/>
                    <a:pt x="10124" y="49090"/>
                  </a:cubicBezTo>
                  <a:cubicBezTo>
                    <a:pt x="9996" y="48708"/>
                    <a:pt x="9710" y="48198"/>
                    <a:pt x="9360" y="47593"/>
                  </a:cubicBezTo>
                  <a:cubicBezTo>
                    <a:pt x="8564" y="46097"/>
                    <a:pt x="7481" y="44028"/>
                    <a:pt x="7386" y="42532"/>
                  </a:cubicBezTo>
                  <a:cubicBezTo>
                    <a:pt x="7354" y="41704"/>
                    <a:pt x="7704" y="38998"/>
                    <a:pt x="8150" y="35846"/>
                  </a:cubicBezTo>
                  <a:cubicBezTo>
                    <a:pt x="8819" y="30944"/>
                    <a:pt x="9646" y="24800"/>
                    <a:pt x="9519" y="21457"/>
                  </a:cubicBezTo>
                  <a:cubicBezTo>
                    <a:pt x="9360" y="16300"/>
                    <a:pt x="9073" y="14071"/>
                    <a:pt x="9041" y="13848"/>
                  </a:cubicBezTo>
                  <a:lnTo>
                    <a:pt x="10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3473325" y="4708300"/>
              <a:ext cx="281775" cy="190150"/>
            </a:xfrm>
            <a:custGeom>
              <a:avLst/>
              <a:gdLst/>
              <a:ahLst/>
              <a:cxnLst/>
              <a:rect l="l" t="t" r="r" b="b"/>
              <a:pathLst>
                <a:path w="11271" h="7606" extrusionOk="0">
                  <a:moveTo>
                    <a:pt x="478" y="0"/>
                  </a:moveTo>
                  <a:cubicBezTo>
                    <a:pt x="192" y="1433"/>
                    <a:pt x="1" y="2770"/>
                    <a:pt x="319" y="2993"/>
                  </a:cubicBezTo>
                  <a:cubicBezTo>
                    <a:pt x="924" y="3470"/>
                    <a:pt x="2325" y="3534"/>
                    <a:pt x="2802" y="3884"/>
                  </a:cubicBezTo>
                  <a:cubicBezTo>
                    <a:pt x="3280" y="4234"/>
                    <a:pt x="5381" y="6685"/>
                    <a:pt x="6845" y="7163"/>
                  </a:cubicBezTo>
                  <a:cubicBezTo>
                    <a:pt x="7585" y="7410"/>
                    <a:pt x="8571" y="7605"/>
                    <a:pt x="9400" y="7605"/>
                  </a:cubicBezTo>
                  <a:cubicBezTo>
                    <a:pt x="10176" y="7605"/>
                    <a:pt x="10815" y="7434"/>
                    <a:pt x="10984" y="6972"/>
                  </a:cubicBezTo>
                  <a:cubicBezTo>
                    <a:pt x="11270" y="6240"/>
                    <a:pt x="9774" y="5476"/>
                    <a:pt x="8819" y="4266"/>
                  </a:cubicBezTo>
                  <a:cubicBezTo>
                    <a:pt x="8469" y="4361"/>
                    <a:pt x="8119" y="4425"/>
                    <a:pt x="7769" y="4457"/>
                  </a:cubicBezTo>
                  <a:cubicBezTo>
                    <a:pt x="7538" y="4471"/>
                    <a:pt x="7336" y="4481"/>
                    <a:pt x="7150" y="4481"/>
                  </a:cubicBezTo>
                  <a:cubicBezTo>
                    <a:pt x="6081" y="4481"/>
                    <a:pt x="5563" y="4151"/>
                    <a:pt x="3312" y="2388"/>
                  </a:cubicBezTo>
                  <a:cubicBezTo>
                    <a:pt x="2006" y="1369"/>
                    <a:pt x="1083" y="573"/>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3467775" y="4698750"/>
              <a:ext cx="290500" cy="204550"/>
            </a:xfrm>
            <a:custGeom>
              <a:avLst/>
              <a:gdLst/>
              <a:ahLst/>
              <a:cxnLst/>
              <a:rect l="l" t="t" r="r" b="b"/>
              <a:pathLst>
                <a:path w="11620" h="8182" extrusionOk="0">
                  <a:moveTo>
                    <a:pt x="828" y="796"/>
                  </a:moveTo>
                  <a:cubicBezTo>
                    <a:pt x="1560" y="1464"/>
                    <a:pt x="2451" y="2197"/>
                    <a:pt x="3438" y="2929"/>
                  </a:cubicBezTo>
                  <a:cubicBezTo>
                    <a:pt x="5663" y="4665"/>
                    <a:pt x="6200" y="5061"/>
                    <a:pt x="7355" y="5061"/>
                  </a:cubicBezTo>
                  <a:cubicBezTo>
                    <a:pt x="7555" y="5061"/>
                    <a:pt x="7773" y="5049"/>
                    <a:pt x="8022" y="5030"/>
                  </a:cubicBezTo>
                  <a:cubicBezTo>
                    <a:pt x="8341" y="4998"/>
                    <a:pt x="8627" y="4934"/>
                    <a:pt x="8946" y="4871"/>
                  </a:cubicBezTo>
                  <a:cubicBezTo>
                    <a:pt x="9296" y="5285"/>
                    <a:pt x="9678" y="5667"/>
                    <a:pt x="10092" y="5985"/>
                  </a:cubicBezTo>
                  <a:cubicBezTo>
                    <a:pt x="10665" y="6494"/>
                    <a:pt x="11142" y="6940"/>
                    <a:pt x="11047" y="7290"/>
                  </a:cubicBezTo>
                  <a:cubicBezTo>
                    <a:pt x="10912" y="7648"/>
                    <a:pt x="10359" y="7790"/>
                    <a:pt x="9661" y="7790"/>
                  </a:cubicBezTo>
                  <a:cubicBezTo>
                    <a:pt x="8870" y="7790"/>
                    <a:pt x="7892" y="7608"/>
                    <a:pt x="7131" y="7354"/>
                  </a:cubicBezTo>
                  <a:cubicBezTo>
                    <a:pt x="6112" y="7004"/>
                    <a:pt x="4680" y="5603"/>
                    <a:pt x="3820" y="4743"/>
                  </a:cubicBezTo>
                  <a:cubicBezTo>
                    <a:pt x="3502" y="4425"/>
                    <a:pt x="3279" y="4202"/>
                    <a:pt x="3152" y="4107"/>
                  </a:cubicBezTo>
                  <a:cubicBezTo>
                    <a:pt x="2770" y="3884"/>
                    <a:pt x="2388" y="3757"/>
                    <a:pt x="1974" y="3693"/>
                  </a:cubicBezTo>
                  <a:cubicBezTo>
                    <a:pt x="1528" y="3629"/>
                    <a:pt x="1082" y="3470"/>
                    <a:pt x="669" y="3215"/>
                  </a:cubicBezTo>
                  <a:cubicBezTo>
                    <a:pt x="605" y="3184"/>
                    <a:pt x="414" y="2897"/>
                    <a:pt x="828" y="796"/>
                  </a:cubicBezTo>
                  <a:close/>
                  <a:moveTo>
                    <a:pt x="573" y="0"/>
                  </a:moveTo>
                  <a:lnTo>
                    <a:pt x="509" y="350"/>
                  </a:lnTo>
                  <a:cubicBezTo>
                    <a:pt x="0" y="2833"/>
                    <a:pt x="159" y="3343"/>
                    <a:pt x="414" y="3534"/>
                  </a:cubicBezTo>
                  <a:cubicBezTo>
                    <a:pt x="860" y="3820"/>
                    <a:pt x="1369" y="4011"/>
                    <a:pt x="1910" y="4075"/>
                  </a:cubicBezTo>
                  <a:cubicBezTo>
                    <a:pt x="2260" y="4139"/>
                    <a:pt x="2579" y="4266"/>
                    <a:pt x="2897" y="4425"/>
                  </a:cubicBezTo>
                  <a:cubicBezTo>
                    <a:pt x="3024" y="4521"/>
                    <a:pt x="3279" y="4743"/>
                    <a:pt x="3566" y="5030"/>
                  </a:cubicBezTo>
                  <a:cubicBezTo>
                    <a:pt x="4425" y="5921"/>
                    <a:pt x="5889" y="7386"/>
                    <a:pt x="7004" y="7736"/>
                  </a:cubicBezTo>
                  <a:cubicBezTo>
                    <a:pt x="7831" y="8022"/>
                    <a:pt x="8723" y="8182"/>
                    <a:pt x="9614" y="8182"/>
                  </a:cubicBezTo>
                  <a:cubicBezTo>
                    <a:pt x="10474" y="8182"/>
                    <a:pt x="11206" y="7991"/>
                    <a:pt x="11397" y="7418"/>
                  </a:cubicBezTo>
                  <a:cubicBezTo>
                    <a:pt x="11620" y="6845"/>
                    <a:pt x="11047" y="6303"/>
                    <a:pt x="10346" y="5698"/>
                  </a:cubicBezTo>
                  <a:cubicBezTo>
                    <a:pt x="9932" y="5348"/>
                    <a:pt x="9550" y="4966"/>
                    <a:pt x="9200" y="4521"/>
                  </a:cubicBezTo>
                  <a:lnTo>
                    <a:pt x="9105" y="4425"/>
                  </a:lnTo>
                  <a:lnTo>
                    <a:pt x="8977" y="4457"/>
                  </a:lnTo>
                  <a:cubicBezTo>
                    <a:pt x="8659" y="4552"/>
                    <a:pt x="8309" y="4616"/>
                    <a:pt x="7991" y="4616"/>
                  </a:cubicBezTo>
                  <a:cubicBezTo>
                    <a:pt x="7732" y="4638"/>
                    <a:pt x="7513" y="4653"/>
                    <a:pt x="7313" y="4653"/>
                  </a:cubicBezTo>
                  <a:cubicBezTo>
                    <a:pt x="6355" y="4653"/>
                    <a:pt x="5847" y="4301"/>
                    <a:pt x="3661" y="2642"/>
                  </a:cubicBezTo>
                  <a:cubicBezTo>
                    <a:pt x="2579" y="1783"/>
                    <a:pt x="1624" y="987"/>
                    <a:pt x="828" y="255"/>
                  </a:cubicBezTo>
                  <a:lnTo>
                    <a:pt x="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3481300" y="4783100"/>
              <a:ext cx="28675" cy="79625"/>
            </a:xfrm>
            <a:custGeom>
              <a:avLst/>
              <a:gdLst/>
              <a:ahLst/>
              <a:cxnLst/>
              <a:rect l="l" t="t" r="r" b="b"/>
              <a:pathLst>
                <a:path w="1147" h="3185" extrusionOk="0">
                  <a:moveTo>
                    <a:pt x="0" y="1"/>
                  </a:moveTo>
                  <a:lnTo>
                    <a:pt x="0" y="3184"/>
                  </a:lnTo>
                  <a:lnTo>
                    <a:pt x="669" y="3184"/>
                  </a:lnTo>
                  <a:lnTo>
                    <a:pt x="1146" y="4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3476525" y="4775950"/>
              <a:ext cx="39025" cy="91550"/>
            </a:xfrm>
            <a:custGeom>
              <a:avLst/>
              <a:gdLst/>
              <a:ahLst/>
              <a:cxnLst/>
              <a:rect l="l" t="t" r="r" b="b"/>
              <a:pathLst>
                <a:path w="1561" h="3662" extrusionOk="0">
                  <a:moveTo>
                    <a:pt x="382" y="605"/>
                  </a:moveTo>
                  <a:lnTo>
                    <a:pt x="1083" y="891"/>
                  </a:lnTo>
                  <a:lnTo>
                    <a:pt x="701" y="3247"/>
                  </a:lnTo>
                  <a:lnTo>
                    <a:pt x="382" y="3247"/>
                  </a:lnTo>
                  <a:lnTo>
                    <a:pt x="382" y="605"/>
                  </a:lnTo>
                  <a:close/>
                  <a:moveTo>
                    <a:pt x="0" y="0"/>
                  </a:moveTo>
                  <a:lnTo>
                    <a:pt x="0" y="3661"/>
                  </a:lnTo>
                  <a:lnTo>
                    <a:pt x="1019" y="3661"/>
                  </a:lnTo>
                  <a:lnTo>
                    <a:pt x="1560" y="6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3085750" y="1331050"/>
              <a:ext cx="815800" cy="1137225"/>
            </a:xfrm>
            <a:custGeom>
              <a:avLst/>
              <a:gdLst/>
              <a:ahLst/>
              <a:cxnLst/>
              <a:rect l="l" t="t" r="r" b="b"/>
              <a:pathLst>
                <a:path w="32632" h="45489" extrusionOk="0">
                  <a:moveTo>
                    <a:pt x="13879" y="0"/>
                  </a:moveTo>
                  <a:cubicBezTo>
                    <a:pt x="10261" y="0"/>
                    <a:pt x="6183" y="814"/>
                    <a:pt x="4903" y="2657"/>
                  </a:cubicBezTo>
                  <a:cubicBezTo>
                    <a:pt x="3311" y="4949"/>
                    <a:pt x="5444" y="5649"/>
                    <a:pt x="5444" y="5649"/>
                  </a:cubicBezTo>
                  <a:cubicBezTo>
                    <a:pt x="5444" y="5649"/>
                    <a:pt x="5637" y="5564"/>
                    <a:pt x="5864" y="5564"/>
                  </a:cubicBezTo>
                  <a:cubicBezTo>
                    <a:pt x="6191" y="5564"/>
                    <a:pt x="6590" y="5741"/>
                    <a:pt x="6590" y="6604"/>
                  </a:cubicBezTo>
                  <a:cubicBezTo>
                    <a:pt x="6590" y="8037"/>
                    <a:pt x="6367" y="16537"/>
                    <a:pt x="6367" y="16537"/>
                  </a:cubicBezTo>
                  <a:cubicBezTo>
                    <a:pt x="5890" y="17237"/>
                    <a:pt x="5476" y="17938"/>
                    <a:pt x="5126" y="18702"/>
                  </a:cubicBezTo>
                  <a:cubicBezTo>
                    <a:pt x="4457" y="20071"/>
                    <a:pt x="5444" y="21217"/>
                    <a:pt x="5603" y="22204"/>
                  </a:cubicBezTo>
                  <a:cubicBezTo>
                    <a:pt x="5731" y="23222"/>
                    <a:pt x="4680" y="24145"/>
                    <a:pt x="3980" y="25196"/>
                  </a:cubicBezTo>
                  <a:cubicBezTo>
                    <a:pt x="3279" y="26278"/>
                    <a:pt x="0" y="39076"/>
                    <a:pt x="5985" y="43278"/>
                  </a:cubicBezTo>
                  <a:cubicBezTo>
                    <a:pt x="8377" y="44980"/>
                    <a:pt x="12188" y="45488"/>
                    <a:pt x="15891" y="45488"/>
                  </a:cubicBezTo>
                  <a:cubicBezTo>
                    <a:pt x="21404" y="45488"/>
                    <a:pt x="26678" y="44361"/>
                    <a:pt x="26678" y="44361"/>
                  </a:cubicBezTo>
                  <a:cubicBezTo>
                    <a:pt x="26678" y="44361"/>
                    <a:pt x="30976" y="41973"/>
                    <a:pt x="31803" y="39299"/>
                  </a:cubicBezTo>
                  <a:cubicBezTo>
                    <a:pt x="32631" y="36625"/>
                    <a:pt x="30243" y="34715"/>
                    <a:pt x="29416" y="33473"/>
                  </a:cubicBezTo>
                  <a:cubicBezTo>
                    <a:pt x="28556" y="32232"/>
                    <a:pt x="31326" y="30258"/>
                    <a:pt x="31549" y="27106"/>
                  </a:cubicBezTo>
                  <a:cubicBezTo>
                    <a:pt x="31803" y="23954"/>
                    <a:pt x="25596" y="18001"/>
                    <a:pt x="25596" y="18001"/>
                  </a:cubicBezTo>
                  <a:cubicBezTo>
                    <a:pt x="24577" y="14786"/>
                    <a:pt x="23876" y="11507"/>
                    <a:pt x="23526" y="8196"/>
                  </a:cubicBezTo>
                  <a:cubicBezTo>
                    <a:pt x="22921" y="2657"/>
                    <a:pt x="20375" y="588"/>
                    <a:pt x="16395" y="142"/>
                  </a:cubicBezTo>
                  <a:cubicBezTo>
                    <a:pt x="15615" y="48"/>
                    <a:pt x="14761" y="0"/>
                    <a:pt x="13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3078575" y="1325875"/>
              <a:ext cx="824550" cy="1147625"/>
            </a:xfrm>
            <a:custGeom>
              <a:avLst/>
              <a:gdLst/>
              <a:ahLst/>
              <a:cxnLst/>
              <a:rect l="l" t="t" r="r" b="b"/>
              <a:pathLst>
                <a:path w="32982" h="45905" extrusionOk="0">
                  <a:moveTo>
                    <a:pt x="14291" y="375"/>
                  </a:moveTo>
                  <a:cubicBezTo>
                    <a:pt x="15143" y="375"/>
                    <a:pt x="15957" y="421"/>
                    <a:pt x="16682" y="508"/>
                  </a:cubicBezTo>
                  <a:cubicBezTo>
                    <a:pt x="21012" y="986"/>
                    <a:pt x="23081" y="3341"/>
                    <a:pt x="23654" y="8371"/>
                  </a:cubicBezTo>
                  <a:cubicBezTo>
                    <a:pt x="24036" y="11714"/>
                    <a:pt x="24705" y="15025"/>
                    <a:pt x="25723" y="18240"/>
                  </a:cubicBezTo>
                  <a:lnTo>
                    <a:pt x="25723" y="18272"/>
                  </a:lnTo>
                  <a:lnTo>
                    <a:pt x="25755" y="18304"/>
                  </a:lnTo>
                  <a:cubicBezTo>
                    <a:pt x="25819" y="18367"/>
                    <a:pt x="31899" y="24257"/>
                    <a:pt x="31676" y="27249"/>
                  </a:cubicBezTo>
                  <a:cubicBezTo>
                    <a:pt x="31581" y="28809"/>
                    <a:pt x="30849" y="30019"/>
                    <a:pt x="30212" y="31101"/>
                  </a:cubicBezTo>
                  <a:cubicBezTo>
                    <a:pt x="29575" y="32184"/>
                    <a:pt x="29066" y="33043"/>
                    <a:pt x="29575" y="33744"/>
                  </a:cubicBezTo>
                  <a:cubicBezTo>
                    <a:pt x="29735" y="33998"/>
                    <a:pt x="29989" y="34285"/>
                    <a:pt x="30212" y="34571"/>
                  </a:cubicBezTo>
                  <a:cubicBezTo>
                    <a:pt x="31199" y="35749"/>
                    <a:pt x="32568" y="37373"/>
                    <a:pt x="31931" y="39410"/>
                  </a:cubicBezTo>
                  <a:cubicBezTo>
                    <a:pt x="31135" y="41862"/>
                    <a:pt x="27251" y="44122"/>
                    <a:pt x="26901" y="44345"/>
                  </a:cubicBezTo>
                  <a:cubicBezTo>
                    <a:pt x="26470" y="44420"/>
                    <a:pt x="21406" y="45435"/>
                    <a:pt x="16153" y="45435"/>
                  </a:cubicBezTo>
                  <a:cubicBezTo>
                    <a:pt x="12493" y="45435"/>
                    <a:pt x="8740" y="44942"/>
                    <a:pt x="6400" y="43294"/>
                  </a:cubicBezTo>
                  <a:cubicBezTo>
                    <a:pt x="574" y="39188"/>
                    <a:pt x="3789" y="26517"/>
                    <a:pt x="4458" y="25467"/>
                  </a:cubicBezTo>
                  <a:cubicBezTo>
                    <a:pt x="4649" y="25180"/>
                    <a:pt x="4871" y="24894"/>
                    <a:pt x="5094" y="24607"/>
                  </a:cubicBezTo>
                  <a:cubicBezTo>
                    <a:pt x="5667" y="23843"/>
                    <a:pt x="6209" y="23143"/>
                    <a:pt x="6081" y="22347"/>
                  </a:cubicBezTo>
                  <a:cubicBezTo>
                    <a:pt x="6018" y="21997"/>
                    <a:pt x="5922" y="21678"/>
                    <a:pt x="5795" y="21328"/>
                  </a:cubicBezTo>
                  <a:cubicBezTo>
                    <a:pt x="5476" y="20596"/>
                    <a:pt x="5190" y="19832"/>
                    <a:pt x="5604" y="18941"/>
                  </a:cubicBezTo>
                  <a:cubicBezTo>
                    <a:pt x="5954" y="18208"/>
                    <a:pt x="6368" y="17508"/>
                    <a:pt x="6813" y="16839"/>
                  </a:cubicBezTo>
                  <a:lnTo>
                    <a:pt x="6845" y="16776"/>
                  </a:lnTo>
                  <a:lnTo>
                    <a:pt x="6845" y="16712"/>
                  </a:lnTo>
                  <a:cubicBezTo>
                    <a:pt x="6845" y="16648"/>
                    <a:pt x="7068" y="8212"/>
                    <a:pt x="7068" y="6780"/>
                  </a:cubicBezTo>
                  <a:cubicBezTo>
                    <a:pt x="7132" y="6366"/>
                    <a:pt x="6973" y="5952"/>
                    <a:pt x="6654" y="5697"/>
                  </a:cubicBezTo>
                  <a:cubicBezTo>
                    <a:pt x="6495" y="5602"/>
                    <a:pt x="6336" y="5570"/>
                    <a:pt x="6177" y="5570"/>
                  </a:cubicBezTo>
                  <a:cubicBezTo>
                    <a:pt x="6049" y="5570"/>
                    <a:pt x="5890" y="5570"/>
                    <a:pt x="5763" y="5602"/>
                  </a:cubicBezTo>
                  <a:cubicBezTo>
                    <a:pt x="5349" y="5443"/>
                    <a:pt x="5031" y="5156"/>
                    <a:pt x="4871" y="4742"/>
                  </a:cubicBezTo>
                  <a:cubicBezTo>
                    <a:pt x="4712" y="4265"/>
                    <a:pt x="4903" y="3660"/>
                    <a:pt x="5381" y="2959"/>
                  </a:cubicBezTo>
                  <a:cubicBezTo>
                    <a:pt x="6660" y="1143"/>
                    <a:pt x="10798" y="375"/>
                    <a:pt x="14291" y="375"/>
                  </a:cubicBezTo>
                  <a:close/>
                  <a:moveTo>
                    <a:pt x="14293" y="0"/>
                  </a:moveTo>
                  <a:cubicBezTo>
                    <a:pt x="10739" y="0"/>
                    <a:pt x="6431" y="742"/>
                    <a:pt x="4999" y="2737"/>
                  </a:cubicBezTo>
                  <a:cubicBezTo>
                    <a:pt x="4426" y="3564"/>
                    <a:pt x="4267" y="4296"/>
                    <a:pt x="4458" y="4901"/>
                  </a:cubicBezTo>
                  <a:cubicBezTo>
                    <a:pt x="4680" y="5443"/>
                    <a:pt x="5094" y="5856"/>
                    <a:pt x="5636" y="6047"/>
                  </a:cubicBezTo>
                  <a:lnTo>
                    <a:pt x="5731" y="6079"/>
                  </a:lnTo>
                  <a:lnTo>
                    <a:pt x="5795" y="6047"/>
                  </a:lnTo>
                  <a:cubicBezTo>
                    <a:pt x="5890" y="6000"/>
                    <a:pt x="5994" y="5976"/>
                    <a:pt x="6097" y="5976"/>
                  </a:cubicBezTo>
                  <a:cubicBezTo>
                    <a:pt x="6201" y="5976"/>
                    <a:pt x="6304" y="6000"/>
                    <a:pt x="6400" y="6047"/>
                  </a:cubicBezTo>
                  <a:cubicBezTo>
                    <a:pt x="6622" y="6175"/>
                    <a:pt x="6654" y="6525"/>
                    <a:pt x="6654" y="6780"/>
                  </a:cubicBezTo>
                  <a:cubicBezTo>
                    <a:pt x="6654" y="8148"/>
                    <a:pt x="6463" y="15916"/>
                    <a:pt x="6431" y="16680"/>
                  </a:cubicBezTo>
                  <a:cubicBezTo>
                    <a:pt x="5986" y="17381"/>
                    <a:pt x="5604" y="18081"/>
                    <a:pt x="5253" y="18813"/>
                  </a:cubicBezTo>
                  <a:cubicBezTo>
                    <a:pt x="4712" y="19832"/>
                    <a:pt x="5094" y="20723"/>
                    <a:pt x="5381" y="21519"/>
                  </a:cubicBezTo>
                  <a:cubicBezTo>
                    <a:pt x="5508" y="21837"/>
                    <a:pt x="5604" y="22124"/>
                    <a:pt x="5699" y="22442"/>
                  </a:cubicBezTo>
                  <a:cubicBezTo>
                    <a:pt x="5795" y="23079"/>
                    <a:pt x="5285" y="23716"/>
                    <a:pt x="4744" y="24416"/>
                  </a:cubicBezTo>
                  <a:cubicBezTo>
                    <a:pt x="4521" y="24703"/>
                    <a:pt x="4298" y="24989"/>
                    <a:pt x="4107" y="25307"/>
                  </a:cubicBezTo>
                  <a:cubicBezTo>
                    <a:pt x="3407" y="26390"/>
                    <a:pt x="1" y="39315"/>
                    <a:pt x="6145" y="43644"/>
                  </a:cubicBezTo>
                  <a:cubicBezTo>
                    <a:pt x="8628" y="45395"/>
                    <a:pt x="12448" y="45905"/>
                    <a:pt x="16173" y="45905"/>
                  </a:cubicBezTo>
                  <a:cubicBezTo>
                    <a:pt x="19834" y="45873"/>
                    <a:pt x="23431" y="45459"/>
                    <a:pt x="26997" y="44759"/>
                  </a:cubicBezTo>
                  <a:lnTo>
                    <a:pt x="27060" y="44727"/>
                  </a:lnTo>
                  <a:cubicBezTo>
                    <a:pt x="27251" y="44631"/>
                    <a:pt x="31422" y="42275"/>
                    <a:pt x="32281" y="39570"/>
                  </a:cubicBezTo>
                  <a:cubicBezTo>
                    <a:pt x="32982" y="37309"/>
                    <a:pt x="31549" y="35590"/>
                    <a:pt x="30530" y="34349"/>
                  </a:cubicBezTo>
                  <a:cubicBezTo>
                    <a:pt x="30276" y="34062"/>
                    <a:pt x="30053" y="33807"/>
                    <a:pt x="29894" y="33553"/>
                  </a:cubicBezTo>
                  <a:cubicBezTo>
                    <a:pt x="29544" y="33043"/>
                    <a:pt x="29989" y="32311"/>
                    <a:pt x="30562" y="31324"/>
                  </a:cubicBezTo>
                  <a:cubicBezTo>
                    <a:pt x="31167" y="30274"/>
                    <a:pt x="31963" y="28969"/>
                    <a:pt x="32058" y="27313"/>
                  </a:cubicBezTo>
                  <a:cubicBezTo>
                    <a:pt x="32281" y="24225"/>
                    <a:pt x="26615" y="18622"/>
                    <a:pt x="26074" y="18081"/>
                  </a:cubicBezTo>
                  <a:cubicBezTo>
                    <a:pt x="25087" y="14929"/>
                    <a:pt x="24386" y="11650"/>
                    <a:pt x="24004" y="8371"/>
                  </a:cubicBezTo>
                  <a:cubicBezTo>
                    <a:pt x="23431" y="3182"/>
                    <a:pt x="21203" y="667"/>
                    <a:pt x="16714" y="126"/>
                  </a:cubicBezTo>
                  <a:cubicBezTo>
                    <a:pt x="15988" y="45"/>
                    <a:pt x="15163"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3618175" y="2022225"/>
              <a:ext cx="208550" cy="1369725"/>
            </a:xfrm>
            <a:custGeom>
              <a:avLst/>
              <a:gdLst/>
              <a:ahLst/>
              <a:cxnLst/>
              <a:rect l="l" t="t" r="r" b="b"/>
              <a:pathLst>
                <a:path w="8342" h="54789" extrusionOk="0">
                  <a:moveTo>
                    <a:pt x="1529" y="0"/>
                  </a:moveTo>
                  <a:lnTo>
                    <a:pt x="606" y="573"/>
                  </a:lnTo>
                  <a:cubicBezTo>
                    <a:pt x="606" y="573"/>
                    <a:pt x="1815" y="10888"/>
                    <a:pt x="1688" y="13912"/>
                  </a:cubicBezTo>
                  <a:cubicBezTo>
                    <a:pt x="1593" y="16905"/>
                    <a:pt x="383" y="20343"/>
                    <a:pt x="192" y="22412"/>
                  </a:cubicBezTo>
                  <a:cubicBezTo>
                    <a:pt x="1" y="24513"/>
                    <a:pt x="2707" y="35751"/>
                    <a:pt x="3312" y="37947"/>
                  </a:cubicBezTo>
                  <a:cubicBezTo>
                    <a:pt x="3916" y="40144"/>
                    <a:pt x="4012" y="46256"/>
                    <a:pt x="3821" y="49185"/>
                  </a:cubicBezTo>
                  <a:cubicBezTo>
                    <a:pt x="3598" y="52082"/>
                    <a:pt x="3503" y="54788"/>
                    <a:pt x="3916" y="54788"/>
                  </a:cubicBezTo>
                  <a:cubicBezTo>
                    <a:pt x="4553" y="54756"/>
                    <a:pt x="5158" y="54470"/>
                    <a:pt x="5604" y="53992"/>
                  </a:cubicBezTo>
                  <a:cubicBezTo>
                    <a:pt x="6209" y="53419"/>
                    <a:pt x="6909" y="52496"/>
                    <a:pt x="6909" y="51605"/>
                  </a:cubicBezTo>
                  <a:cubicBezTo>
                    <a:pt x="6909" y="50713"/>
                    <a:pt x="6813" y="47402"/>
                    <a:pt x="6909" y="46702"/>
                  </a:cubicBezTo>
                  <a:cubicBezTo>
                    <a:pt x="7036" y="46002"/>
                    <a:pt x="8119" y="39189"/>
                    <a:pt x="8214" y="37056"/>
                  </a:cubicBezTo>
                  <a:cubicBezTo>
                    <a:pt x="8342" y="34955"/>
                    <a:pt x="6622" y="26137"/>
                    <a:pt x="6622" y="26137"/>
                  </a:cubicBezTo>
                  <a:cubicBezTo>
                    <a:pt x="6622" y="26137"/>
                    <a:pt x="6145" y="18719"/>
                    <a:pt x="6240" y="17223"/>
                  </a:cubicBezTo>
                  <a:cubicBezTo>
                    <a:pt x="6336" y="15727"/>
                    <a:pt x="6750" y="5794"/>
                    <a:pt x="6145" y="3184"/>
                  </a:cubicBezTo>
                  <a:cubicBezTo>
                    <a:pt x="5508" y="573"/>
                    <a:pt x="1529" y="0"/>
                    <a:pt x="152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3613400" y="2016650"/>
              <a:ext cx="218100" cy="1380850"/>
            </a:xfrm>
            <a:custGeom>
              <a:avLst/>
              <a:gdLst/>
              <a:ahLst/>
              <a:cxnLst/>
              <a:rect l="l" t="t" r="r" b="b"/>
              <a:pathLst>
                <a:path w="8724" h="55234" extrusionOk="0">
                  <a:moveTo>
                    <a:pt x="1815" y="414"/>
                  </a:moveTo>
                  <a:cubicBezTo>
                    <a:pt x="2357" y="510"/>
                    <a:pt x="5636" y="1210"/>
                    <a:pt x="6177" y="3470"/>
                  </a:cubicBezTo>
                  <a:cubicBezTo>
                    <a:pt x="6750" y="5954"/>
                    <a:pt x="6400" y="15663"/>
                    <a:pt x="6272" y="17446"/>
                  </a:cubicBezTo>
                  <a:cubicBezTo>
                    <a:pt x="6177" y="18942"/>
                    <a:pt x="6654" y="26073"/>
                    <a:pt x="6654" y="26392"/>
                  </a:cubicBezTo>
                  <a:cubicBezTo>
                    <a:pt x="6654" y="26487"/>
                    <a:pt x="8342" y="35242"/>
                    <a:pt x="8246" y="37279"/>
                  </a:cubicBezTo>
                  <a:cubicBezTo>
                    <a:pt x="8151" y="39030"/>
                    <a:pt x="7355" y="44155"/>
                    <a:pt x="7068" y="46097"/>
                  </a:cubicBezTo>
                  <a:cubicBezTo>
                    <a:pt x="7004" y="46511"/>
                    <a:pt x="6941" y="46798"/>
                    <a:pt x="6941" y="46893"/>
                  </a:cubicBezTo>
                  <a:cubicBezTo>
                    <a:pt x="6877" y="47434"/>
                    <a:pt x="6909" y="49313"/>
                    <a:pt x="6909" y="50682"/>
                  </a:cubicBezTo>
                  <a:lnTo>
                    <a:pt x="6909" y="51828"/>
                  </a:lnTo>
                  <a:cubicBezTo>
                    <a:pt x="6909" y="52719"/>
                    <a:pt x="6145" y="53642"/>
                    <a:pt x="5667" y="54120"/>
                  </a:cubicBezTo>
                  <a:cubicBezTo>
                    <a:pt x="5285" y="54534"/>
                    <a:pt x="4744" y="54788"/>
                    <a:pt x="4171" y="54852"/>
                  </a:cubicBezTo>
                  <a:cubicBezTo>
                    <a:pt x="4044" y="54629"/>
                    <a:pt x="3916" y="53610"/>
                    <a:pt x="4203" y="49440"/>
                  </a:cubicBezTo>
                  <a:cubicBezTo>
                    <a:pt x="4426" y="46416"/>
                    <a:pt x="4298" y="40335"/>
                    <a:pt x="3694" y="38139"/>
                  </a:cubicBezTo>
                  <a:cubicBezTo>
                    <a:pt x="3057" y="35783"/>
                    <a:pt x="415" y="24704"/>
                    <a:pt x="606" y="22699"/>
                  </a:cubicBezTo>
                  <a:cubicBezTo>
                    <a:pt x="733" y="21648"/>
                    <a:pt x="956" y="20598"/>
                    <a:pt x="1211" y="19579"/>
                  </a:cubicBezTo>
                  <a:cubicBezTo>
                    <a:pt x="1688" y="17796"/>
                    <a:pt x="1975" y="15982"/>
                    <a:pt x="2102" y="14135"/>
                  </a:cubicBezTo>
                  <a:cubicBezTo>
                    <a:pt x="2197" y="11302"/>
                    <a:pt x="1147" y="2133"/>
                    <a:pt x="1020" y="924"/>
                  </a:cubicBezTo>
                  <a:lnTo>
                    <a:pt x="1815" y="414"/>
                  </a:lnTo>
                  <a:close/>
                  <a:moveTo>
                    <a:pt x="1688" y="0"/>
                  </a:moveTo>
                  <a:lnTo>
                    <a:pt x="606" y="701"/>
                  </a:lnTo>
                  <a:lnTo>
                    <a:pt x="606" y="828"/>
                  </a:lnTo>
                  <a:cubicBezTo>
                    <a:pt x="606" y="924"/>
                    <a:pt x="1784" y="11174"/>
                    <a:pt x="1688" y="14135"/>
                  </a:cubicBezTo>
                  <a:cubicBezTo>
                    <a:pt x="1561" y="15950"/>
                    <a:pt x="1274" y="17764"/>
                    <a:pt x="828" y="19515"/>
                  </a:cubicBezTo>
                  <a:cubicBezTo>
                    <a:pt x="542" y="20566"/>
                    <a:pt x="351" y="21616"/>
                    <a:pt x="192" y="22667"/>
                  </a:cubicBezTo>
                  <a:cubicBezTo>
                    <a:pt x="1" y="24863"/>
                    <a:pt x="2834" y="36483"/>
                    <a:pt x="3312" y="38266"/>
                  </a:cubicBezTo>
                  <a:cubicBezTo>
                    <a:pt x="3916" y="40399"/>
                    <a:pt x="4012" y="46416"/>
                    <a:pt x="3821" y="49408"/>
                  </a:cubicBezTo>
                  <a:cubicBezTo>
                    <a:pt x="3503" y="54024"/>
                    <a:pt x="3662" y="54916"/>
                    <a:pt x="3885" y="55138"/>
                  </a:cubicBezTo>
                  <a:cubicBezTo>
                    <a:pt x="3948" y="55202"/>
                    <a:pt x="4044" y="55234"/>
                    <a:pt x="4107" y="55234"/>
                  </a:cubicBezTo>
                  <a:cubicBezTo>
                    <a:pt x="4808" y="55202"/>
                    <a:pt x="5445" y="54916"/>
                    <a:pt x="5954" y="54406"/>
                  </a:cubicBezTo>
                  <a:cubicBezTo>
                    <a:pt x="6559" y="53770"/>
                    <a:pt x="7291" y="52846"/>
                    <a:pt x="7291" y="51859"/>
                  </a:cubicBezTo>
                  <a:lnTo>
                    <a:pt x="7291" y="50650"/>
                  </a:lnTo>
                  <a:cubicBezTo>
                    <a:pt x="7259" y="49376"/>
                    <a:pt x="7227" y="47434"/>
                    <a:pt x="7291" y="46957"/>
                  </a:cubicBezTo>
                  <a:cubicBezTo>
                    <a:pt x="7323" y="46830"/>
                    <a:pt x="7355" y="46543"/>
                    <a:pt x="7418" y="46161"/>
                  </a:cubicBezTo>
                  <a:cubicBezTo>
                    <a:pt x="7769" y="44028"/>
                    <a:pt x="8533" y="39062"/>
                    <a:pt x="8628" y="37311"/>
                  </a:cubicBezTo>
                  <a:cubicBezTo>
                    <a:pt x="8724" y="35210"/>
                    <a:pt x="7100" y="26678"/>
                    <a:pt x="7036" y="26360"/>
                  </a:cubicBezTo>
                  <a:cubicBezTo>
                    <a:pt x="7036" y="26264"/>
                    <a:pt x="6527" y="18942"/>
                    <a:pt x="6622" y="17446"/>
                  </a:cubicBezTo>
                  <a:cubicBezTo>
                    <a:pt x="6686" y="16364"/>
                    <a:pt x="7132" y="6081"/>
                    <a:pt x="6527" y="3375"/>
                  </a:cubicBezTo>
                  <a:cubicBezTo>
                    <a:pt x="5890" y="669"/>
                    <a:pt x="1943" y="32"/>
                    <a:pt x="1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3701550" y="3279700"/>
              <a:ext cx="64700" cy="132975"/>
            </a:xfrm>
            <a:custGeom>
              <a:avLst/>
              <a:gdLst/>
              <a:ahLst/>
              <a:cxnLst/>
              <a:rect l="l" t="t" r="r" b="b"/>
              <a:pathLst>
                <a:path w="2588" h="5319" extrusionOk="0">
                  <a:moveTo>
                    <a:pt x="2587" y="0"/>
                  </a:moveTo>
                  <a:lnTo>
                    <a:pt x="900" y="1815"/>
                  </a:lnTo>
                  <a:cubicBezTo>
                    <a:pt x="900" y="1815"/>
                    <a:pt x="1" y="5319"/>
                    <a:pt x="558" y="5319"/>
                  </a:cubicBezTo>
                  <a:cubicBezTo>
                    <a:pt x="566" y="5319"/>
                    <a:pt x="574" y="5318"/>
                    <a:pt x="581" y="5317"/>
                  </a:cubicBezTo>
                  <a:cubicBezTo>
                    <a:pt x="1186" y="5221"/>
                    <a:pt x="2205" y="3025"/>
                    <a:pt x="2301" y="2133"/>
                  </a:cubicBezTo>
                  <a:cubicBezTo>
                    <a:pt x="2396" y="1210"/>
                    <a:pt x="2587" y="1"/>
                    <a:pt x="2587"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3699350" y="3278900"/>
              <a:ext cx="72450" cy="139300"/>
            </a:xfrm>
            <a:custGeom>
              <a:avLst/>
              <a:gdLst/>
              <a:ahLst/>
              <a:cxnLst/>
              <a:rect l="l" t="t" r="r" b="b"/>
              <a:pathLst>
                <a:path w="2898" h="5572" extrusionOk="0">
                  <a:moveTo>
                    <a:pt x="2484" y="1"/>
                  </a:moveTo>
                  <a:cubicBezTo>
                    <a:pt x="2484" y="32"/>
                    <a:pt x="2293" y="1178"/>
                    <a:pt x="2198" y="2134"/>
                  </a:cubicBezTo>
                  <a:cubicBezTo>
                    <a:pt x="2102" y="3057"/>
                    <a:pt x="1147" y="4935"/>
                    <a:pt x="701" y="5158"/>
                  </a:cubicBezTo>
                  <a:cubicBezTo>
                    <a:pt x="574" y="4808"/>
                    <a:pt x="829" y="3248"/>
                    <a:pt x="1179" y="1911"/>
                  </a:cubicBezTo>
                  <a:lnTo>
                    <a:pt x="765" y="1815"/>
                  </a:lnTo>
                  <a:cubicBezTo>
                    <a:pt x="542" y="2770"/>
                    <a:pt x="1" y="5030"/>
                    <a:pt x="415" y="5444"/>
                  </a:cubicBezTo>
                  <a:cubicBezTo>
                    <a:pt x="478" y="5540"/>
                    <a:pt x="542" y="5572"/>
                    <a:pt x="638" y="5572"/>
                  </a:cubicBezTo>
                  <a:lnTo>
                    <a:pt x="733" y="5572"/>
                  </a:lnTo>
                  <a:cubicBezTo>
                    <a:pt x="1497" y="5413"/>
                    <a:pt x="2484" y="3089"/>
                    <a:pt x="2580" y="2165"/>
                  </a:cubicBezTo>
                  <a:cubicBezTo>
                    <a:pt x="2707" y="1274"/>
                    <a:pt x="2898" y="64"/>
                    <a:pt x="2898" y="64"/>
                  </a:cubicBezTo>
                  <a:lnTo>
                    <a:pt x="2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3160550" y="1398825"/>
              <a:ext cx="498250" cy="872525"/>
            </a:xfrm>
            <a:custGeom>
              <a:avLst/>
              <a:gdLst/>
              <a:ahLst/>
              <a:cxnLst/>
              <a:rect l="l" t="t" r="r" b="b"/>
              <a:pathLst>
                <a:path w="19930" h="34901" extrusionOk="0">
                  <a:moveTo>
                    <a:pt x="9053" y="1"/>
                  </a:moveTo>
                  <a:cubicBezTo>
                    <a:pt x="8743" y="1"/>
                    <a:pt x="8498" y="58"/>
                    <a:pt x="8341" y="169"/>
                  </a:cubicBezTo>
                  <a:cubicBezTo>
                    <a:pt x="8341" y="169"/>
                    <a:pt x="3757" y="1410"/>
                    <a:pt x="2707" y="2397"/>
                  </a:cubicBezTo>
                  <a:cubicBezTo>
                    <a:pt x="1656" y="3384"/>
                    <a:pt x="1561" y="5008"/>
                    <a:pt x="1624" y="6854"/>
                  </a:cubicBezTo>
                  <a:cubicBezTo>
                    <a:pt x="1688" y="8669"/>
                    <a:pt x="2134" y="9146"/>
                    <a:pt x="2134" y="9146"/>
                  </a:cubicBezTo>
                  <a:cubicBezTo>
                    <a:pt x="2134" y="9146"/>
                    <a:pt x="1592" y="11597"/>
                    <a:pt x="2006" y="12775"/>
                  </a:cubicBezTo>
                  <a:cubicBezTo>
                    <a:pt x="2388" y="13921"/>
                    <a:pt x="4139" y="18442"/>
                    <a:pt x="5062" y="18728"/>
                  </a:cubicBezTo>
                  <a:cubicBezTo>
                    <a:pt x="5199" y="18771"/>
                    <a:pt x="5338" y="18789"/>
                    <a:pt x="5476" y="18789"/>
                  </a:cubicBezTo>
                  <a:cubicBezTo>
                    <a:pt x="6273" y="18789"/>
                    <a:pt x="7036" y="18187"/>
                    <a:pt x="7036" y="18187"/>
                  </a:cubicBezTo>
                  <a:lnTo>
                    <a:pt x="7036" y="18187"/>
                  </a:lnTo>
                  <a:cubicBezTo>
                    <a:pt x="7036" y="18187"/>
                    <a:pt x="6813" y="19652"/>
                    <a:pt x="6591" y="20639"/>
                  </a:cubicBezTo>
                  <a:cubicBezTo>
                    <a:pt x="6336" y="21657"/>
                    <a:pt x="5190" y="22549"/>
                    <a:pt x="3375" y="22931"/>
                  </a:cubicBezTo>
                  <a:cubicBezTo>
                    <a:pt x="1529" y="23313"/>
                    <a:pt x="1" y="23567"/>
                    <a:pt x="1" y="23567"/>
                  </a:cubicBezTo>
                  <a:cubicBezTo>
                    <a:pt x="319" y="25509"/>
                    <a:pt x="574" y="27483"/>
                    <a:pt x="701" y="29457"/>
                  </a:cubicBezTo>
                  <a:cubicBezTo>
                    <a:pt x="765" y="31844"/>
                    <a:pt x="828" y="33755"/>
                    <a:pt x="828" y="33755"/>
                  </a:cubicBezTo>
                  <a:lnTo>
                    <a:pt x="19929" y="34901"/>
                  </a:lnTo>
                  <a:cubicBezTo>
                    <a:pt x="19929" y="34901"/>
                    <a:pt x="19834" y="29457"/>
                    <a:pt x="19516" y="27706"/>
                  </a:cubicBezTo>
                  <a:cubicBezTo>
                    <a:pt x="19197" y="25923"/>
                    <a:pt x="19070" y="24873"/>
                    <a:pt x="19070" y="24873"/>
                  </a:cubicBezTo>
                  <a:cubicBezTo>
                    <a:pt x="19070" y="24873"/>
                    <a:pt x="15472" y="23854"/>
                    <a:pt x="14931" y="22931"/>
                  </a:cubicBezTo>
                  <a:cubicBezTo>
                    <a:pt x="14390" y="22007"/>
                    <a:pt x="14390" y="15290"/>
                    <a:pt x="14613" y="11438"/>
                  </a:cubicBezTo>
                  <a:cubicBezTo>
                    <a:pt x="14868" y="7618"/>
                    <a:pt x="13849" y="2174"/>
                    <a:pt x="12162" y="1092"/>
                  </a:cubicBezTo>
                  <a:cubicBezTo>
                    <a:pt x="10963" y="346"/>
                    <a:pt x="9812" y="1"/>
                    <a:pt x="905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3154975" y="1393925"/>
              <a:ext cx="509400" cy="883000"/>
            </a:xfrm>
            <a:custGeom>
              <a:avLst/>
              <a:gdLst/>
              <a:ahLst/>
              <a:cxnLst/>
              <a:rect l="l" t="t" r="r" b="b"/>
              <a:pathLst>
                <a:path w="20376" h="35320" extrusionOk="0">
                  <a:moveTo>
                    <a:pt x="9313" y="378"/>
                  </a:moveTo>
                  <a:cubicBezTo>
                    <a:pt x="10000" y="378"/>
                    <a:pt x="11097" y="682"/>
                    <a:pt x="12289" y="1447"/>
                  </a:cubicBezTo>
                  <a:cubicBezTo>
                    <a:pt x="13881" y="2466"/>
                    <a:pt x="14900" y="7846"/>
                    <a:pt x="14677" y="11602"/>
                  </a:cubicBezTo>
                  <a:cubicBezTo>
                    <a:pt x="14454" y="15009"/>
                    <a:pt x="14390" y="22172"/>
                    <a:pt x="14995" y="23222"/>
                  </a:cubicBezTo>
                  <a:cubicBezTo>
                    <a:pt x="15504" y="24145"/>
                    <a:pt x="18401" y="25005"/>
                    <a:pt x="19134" y="25196"/>
                  </a:cubicBezTo>
                  <a:cubicBezTo>
                    <a:pt x="19165" y="25546"/>
                    <a:pt x="19325" y="26533"/>
                    <a:pt x="19579" y="27934"/>
                  </a:cubicBezTo>
                  <a:cubicBezTo>
                    <a:pt x="19834" y="29462"/>
                    <a:pt x="19961" y="33855"/>
                    <a:pt x="19961" y="34874"/>
                  </a:cubicBezTo>
                  <a:lnTo>
                    <a:pt x="1242" y="33760"/>
                  </a:lnTo>
                  <a:cubicBezTo>
                    <a:pt x="1242" y="33218"/>
                    <a:pt x="1179" y="31595"/>
                    <a:pt x="1115" y="29653"/>
                  </a:cubicBezTo>
                  <a:cubicBezTo>
                    <a:pt x="988" y="27711"/>
                    <a:pt x="797" y="25801"/>
                    <a:pt x="478" y="23891"/>
                  </a:cubicBezTo>
                  <a:cubicBezTo>
                    <a:pt x="956" y="23827"/>
                    <a:pt x="2197" y="23604"/>
                    <a:pt x="3662" y="23318"/>
                  </a:cubicBezTo>
                  <a:cubicBezTo>
                    <a:pt x="5476" y="22936"/>
                    <a:pt x="6750" y="22012"/>
                    <a:pt x="7036" y="20866"/>
                  </a:cubicBezTo>
                  <a:cubicBezTo>
                    <a:pt x="7259" y="19880"/>
                    <a:pt x="7482" y="18415"/>
                    <a:pt x="7482" y="18415"/>
                  </a:cubicBezTo>
                  <a:lnTo>
                    <a:pt x="7578" y="17906"/>
                  </a:lnTo>
                  <a:lnTo>
                    <a:pt x="7164" y="18224"/>
                  </a:lnTo>
                  <a:cubicBezTo>
                    <a:pt x="7164" y="18224"/>
                    <a:pt x="6415" y="18785"/>
                    <a:pt x="5700" y="18785"/>
                  </a:cubicBezTo>
                  <a:cubicBezTo>
                    <a:pt x="5581" y="18785"/>
                    <a:pt x="5463" y="18770"/>
                    <a:pt x="5349" y="18733"/>
                  </a:cubicBezTo>
                  <a:cubicBezTo>
                    <a:pt x="4617" y="18479"/>
                    <a:pt x="2962" y="14499"/>
                    <a:pt x="2420" y="12876"/>
                  </a:cubicBezTo>
                  <a:cubicBezTo>
                    <a:pt x="2070" y="11793"/>
                    <a:pt x="2580" y="9406"/>
                    <a:pt x="2580" y="9374"/>
                  </a:cubicBezTo>
                  <a:lnTo>
                    <a:pt x="2611" y="9279"/>
                  </a:lnTo>
                  <a:lnTo>
                    <a:pt x="2516" y="9183"/>
                  </a:lnTo>
                  <a:cubicBezTo>
                    <a:pt x="2516" y="9183"/>
                    <a:pt x="2134" y="8705"/>
                    <a:pt x="2038" y="7018"/>
                  </a:cubicBezTo>
                  <a:cubicBezTo>
                    <a:pt x="1975" y="5013"/>
                    <a:pt x="2102" y="3612"/>
                    <a:pt x="3057" y="2721"/>
                  </a:cubicBezTo>
                  <a:cubicBezTo>
                    <a:pt x="4076" y="1765"/>
                    <a:pt x="8596" y="556"/>
                    <a:pt x="8628" y="556"/>
                  </a:cubicBezTo>
                  <a:lnTo>
                    <a:pt x="8692" y="524"/>
                  </a:lnTo>
                  <a:cubicBezTo>
                    <a:pt x="8813" y="431"/>
                    <a:pt x="9028" y="378"/>
                    <a:pt x="9313" y="378"/>
                  </a:cubicBezTo>
                  <a:close/>
                  <a:moveTo>
                    <a:pt x="9307" y="1"/>
                  </a:moveTo>
                  <a:cubicBezTo>
                    <a:pt x="8965" y="1"/>
                    <a:pt x="8689" y="61"/>
                    <a:pt x="8501" y="174"/>
                  </a:cubicBezTo>
                  <a:cubicBezTo>
                    <a:pt x="8055" y="301"/>
                    <a:pt x="3853" y="1447"/>
                    <a:pt x="2802" y="2434"/>
                  </a:cubicBezTo>
                  <a:cubicBezTo>
                    <a:pt x="1624" y="3548"/>
                    <a:pt x="1593" y="5299"/>
                    <a:pt x="1656" y="7050"/>
                  </a:cubicBezTo>
                  <a:cubicBezTo>
                    <a:pt x="1720" y="8546"/>
                    <a:pt x="2038" y="9151"/>
                    <a:pt x="2166" y="9374"/>
                  </a:cubicBezTo>
                  <a:cubicBezTo>
                    <a:pt x="2070" y="9852"/>
                    <a:pt x="1688" y="11921"/>
                    <a:pt x="2038" y="13003"/>
                  </a:cubicBezTo>
                  <a:cubicBezTo>
                    <a:pt x="2038" y="13035"/>
                    <a:pt x="4044" y="18702"/>
                    <a:pt x="5222" y="19084"/>
                  </a:cubicBezTo>
                  <a:cubicBezTo>
                    <a:pt x="5408" y="19130"/>
                    <a:pt x="5594" y="19152"/>
                    <a:pt x="5776" y="19152"/>
                  </a:cubicBezTo>
                  <a:cubicBezTo>
                    <a:pt x="6219" y="19152"/>
                    <a:pt x="6644" y="19023"/>
                    <a:pt x="7005" y="18797"/>
                  </a:cubicBezTo>
                  <a:lnTo>
                    <a:pt x="7005" y="18797"/>
                  </a:lnTo>
                  <a:cubicBezTo>
                    <a:pt x="6909" y="19275"/>
                    <a:pt x="6782" y="20134"/>
                    <a:pt x="6623" y="20771"/>
                  </a:cubicBezTo>
                  <a:cubicBezTo>
                    <a:pt x="6400" y="21758"/>
                    <a:pt x="5222" y="22585"/>
                    <a:pt x="3566" y="22936"/>
                  </a:cubicBezTo>
                  <a:cubicBezTo>
                    <a:pt x="1752" y="23286"/>
                    <a:pt x="192" y="23541"/>
                    <a:pt x="192" y="23541"/>
                  </a:cubicBezTo>
                  <a:lnTo>
                    <a:pt x="1" y="23572"/>
                  </a:lnTo>
                  <a:lnTo>
                    <a:pt x="33" y="23763"/>
                  </a:lnTo>
                  <a:cubicBezTo>
                    <a:pt x="351" y="25705"/>
                    <a:pt x="606" y="27679"/>
                    <a:pt x="733" y="29653"/>
                  </a:cubicBezTo>
                  <a:cubicBezTo>
                    <a:pt x="797" y="32009"/>
                    <a:pt x="860" y="33919"/>
                    <a:pt x="860" y="33919"/>
                  </a:cubicBezTo>
                  <a:lnTo>
                    <a:pt x="860" y="34110"/>
                  </a:lnTo>
                  <a:lnTo>
                    <a:pt x="20343" y="35319"/>
                  </a:lnTo>
                  <a:lnTo>
                    <a:pt x="20375" y="35065"/>
                  </a:lnTo>
                  <a:cubicBezTo>
                    <a:pt x="20375" y="34842"/>
                    <a:pt x="20280" y="29589"/>
                    <a:pt x="19961" y="27838"/>
                  </a:cubicBezTo>
                  <a:cubicBezTo>
                    <a:pt x="19675" y="26087"/>
                    <a:pt x="19516" y="25005"/>
                    <a:pt x="19516" y="25005"/>
                  </a:cubicBezTo>
                  <a:lnTo>
                    <a:pt x="19516" y="24878"/>
                  </a:lnTo>
                  <a:lnTo>
                    <a:pt x="19388" y="24846"/>
                  </a:lnTo>
                  <a:cubicBezTo>
                    <a:pt x="18401" y="24559"/>
                    <a:pt x="15759" y="23732"/>
                    <a:pt x="15345" y="23031"/>
                  </a:cubicBezTo>
                  <a:cubicBezTo>
                    <a:pt x="14868" y="22172"/>
                    <a:pt x="14836" y="15518"/>
                    <a:pt x="15091" y="11634"/>
                  </a:cubicBezTo>
                  <a:cubicBezTo>
                    <a:pt x="15313" y="7687"/>
                    <a:pt x="14263" y="2211"/>
                    <a:pt x="12544" y="1129"/>
                  </a:cubicBezTo>
                  <a:cubicBezTo>
                    <a:pt x="11310" y="343"/>
                    <a:pt x="10123" y="1"/>
                    <a:pt x="9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3224225" y="1650550"/>
              <a:ext cx="34250" cy="27875"/>
            </a:xfrm>
            <a:custGeom>
              <a:avLst/>
              <a:gdLst/>
              <a:ahLst/>
              <a:cxnLst/>
              <a:rect l="l" t="t" r="r" b="b"/>
              <a:pathLst>
                <a:path w="1370" h="1115" extrusionOk="0">
                  <a:moveTo>
                    <a:pt x="1" y="0"/>
                  </a:moveTo>
                  <a:cubicBezTo>
                    <a:pt x="1" y="0"/>
                    <a:pt x="32" y="1019"/>
                    <a:pt x="1338" y="1115"/>
                  </a:cubicBezTo>
                  <a:lnTo>
                    <a:pt x="1369" y="733"/>
                  </a:lnTo>
                  <a:cubicBezTo>
                    <a:pt x="446" y="669"/>
                    <a:pt x="414" y="64"/>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3275150" y="1685575"/>
              <a:ext cx="95550" cy="58125"/>
            </a:xfrm>
            <a:custGeom>
              <a:avLst/>
              <a:gdLst/>
              <a:ahLst/>
              <a:cxnLst/>
              <a:rect l="l" t="t" r="r" b="b"/>
              <a:pathLst>
                <a:path w="3822" h="2325" extrusionOk="0">
                  <a:moveTo>
                    <a:pt x="3439" y="0"/>
                  </a:moveTo>
                  <a:cubicBezTo>
                    <a:pt x="2866" y="1624"/>
                    <a:pt x="33" y="1910"/>
                    <a:pt x="1" y="1910"/>
                  </a:cubicBezTo>
                  <a:lnTo>
                    <a:pt x="33" y="2324"/>
                  </a:lnTo>
                  <a:cubicBezTo>
                    <a:pt x="160" y="2292"/>
                    <a:pt x="3153" y="1974"/>
                    <a:pt x="3821" y="127"/>
                  </a:cubicBez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3279150" y="1526750"/>
              <a:ext cx="93925" cy="29125"/>
            </a:xfrm>
            <a:custGeom>
              <a:avLst/>
              <a:gdLst/>
              <a:ahLst/>
              <a:cxnLst/>
              <a:rect l="l" t="t" r="r" b="b"/>
              <a:pathLst>
                <a:path w="3757" h="1165" extrusionOk="0">
                  <a:moveTo>
                    <a:pt x="2234" y="1"/>
                  </a:moveTo>
                  <a:cubicBezTo>
                    <a:pt x="667" y="1"/>
                    <a:pt x="50" y="891"/>
                    <a:pt x="0" y="941"/>
                  </a:cubicBezTo>
                  <a:lnTo>
                    <a:pt x="350" y="1164"/>
                  </a:lnTo>
                  <a:cubicBezTo>
                    <a:pt x="350" y="1115"/>
                    <a:pt x="863" y="401"/>
                    <a:pt x="2225" y="401"/>
                  </a:cubicBezTo>
                  <a:cubicBezTo>
                    <a:pt x="2627" y="401"/>
                    <a:pt x="3103" y="463"/>
                    <a:pt x="3661" y="623"/>
                  </a:cubicBezTo>
                  <a:lnTo>
                    <a:pt x="3757" y="241"/>
                  </a:lnTo>
                  <a:cubicBezTo>
                    <a:pt x="3171" y="69"/>
                    <a:pt x="2666" y="1"/>
                    <a:pt x="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3194775" y="1547275"/>
              <a:ext cx="63700" cy="42800"/>
            </a:xfrm>
            <a:custGeom>
              <a:avLst/>
              <a:gdLst/>
              <a:ahLst/>
              <a:cxnLst/>
              <a:rect l="l" t="t" r="r" b="b"/>
              <a:pathLst>
                <a:path w="2548" h="1712" extrusionOk="0">
                  <a:moveTo>
                    <a:pt x="1190" y="1"/>
                  </a:moveTo>
                  <a:cubicBezTo>
                    <a:pt x="995" y="1"/>
                    <a:pt x="797" y="41"/>
                    <a:pt x="605" y="120"/>
                  </a:cubicBezTo>
                  <a:cubicBezTo>
                    <a:pt x="319" y="248"/>
                    <a:pt x="96" y="534"/>
                    <a:pt x="1" y="852"/>
                  </a:cubicBezTo>
                  <a:lnTo>
                    <a:pt x="414" y="948"/>
                  </a:lnTo>
                  <a:cubicBezTo>
                    <a:pt x="446" y="725"/>
                    <a:pt x="605" y="566"/>
                    <a:pt x="797" y="470"/>
                  </a:cubicBezTo>
                  <a:cubicBezTo>
                    <a:pt x="924" y="423"/>
                    <a:pt x="1059" y="399"/>
                    <a:pt x="1194" y="399"/>
                  </a:cubicBezTo>
                  <a:cubicBezTo>
                    <a:pt x="1330" y="399"/>
                    <a:pt x="1465" y="423"/>
                    <a:pt x="1592" y="470"/>
                  </a:cubicBezTo>
                  <a:cubicBezTo>
                    <a:pt x="1847" y="598"/>
                    <a:pt x="2102" y="1266"/>
                    <a:pt x="2197" y="1712"/>
                  </a:cubicBezTo>
                  <a:lnTo>
                    <a:pt x="2547" y="1648"/>
                  </a:lnTo>
                  <a:cubicBezTo>
                    <a:pt x="2516" y="1521"/>
                    <a:pt x="2293" y="375"/>
                    <a:pt x="1752" y="120"/>
                  </a:cubicBezTo>
                  <a:cubicBezTo>
                    <a:pt x="1576" y="41"/>
                    <a:pt x="1385"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3313375" y="1574150"/>
              <a:ext cx="21500" cy="32650"/>
            </a:xfrm>
            <a:custGeom>
              <a:avLst/>
              <a:gdLst/>
              <a:ahLst/>
              <a:cxnLst/>
              <a:rect l="l" t="t" r="r" b="b"/>
              <a:pathLst>
                <a:path w="860" h="1306" extrusionOk="0">
                  <a:moveTo>
                    <a:pt x="446" y="0"/>
                  </a:moveTo>
                  <a:cubicBezTo>
                    <a:pt x="191" y="0"/>
                    <a:pt x="0" y="287"/>
                    <a:pt x="0" y="637"/>
                  </a:cubicBezTo>
                  <a:cubicBezTo>
                    <a:pt x="0" y="987"/>
                    <a:pt x="191" y="1305"/>
                    <a:pt x="446" y="1305"/>
                  </a:cubicBezTo>
                  <a:cubicBezTo>
                    <a:pt x="669" y="1305"/>
                    <a:pt x="860" y="987"/>
                    <a:pt x="860" y="637"/>
                  </a:cubicBezTo>
                  <a:cubicBezTo>
                    <a:pt x="860" y="287"/>
                    <a:pt x="669"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3217075" y="1591650"/>
              <a:ext cx="20700" cy="32650"/>
            </a:xfrm>
            <a:custGeom>
              <a:avLst/>
              <a:gdLst/>
              <a:ahLst/>
              <a:cxnLst/>
              <a:rect l="l" t="t" r="r" b="b"/>
              <a:pathLst>
                <a:path w="828" h="1306" extrusionOk="0">
                  <a:moveTo>
                    <a:pt x="414" y="1"/>
                  </a:moveTo>
                  <a:cubicBezTo>
                    <a:pt x="191" y="1"/>
                    <a:pt x="0" y="287"/>
                    <a:pt x="0" y="637"/>
                  </a:cubicBezTo>
                  <a:cubicBezTo>
                    <a:pt x="0" y="1019"/>
                    <a:pt x="191" y="1306"/>
                    <a:pt x="414" y="1306"/>
                  </a:cubicBezTo>
                  <a:cubicBezTo>
                    <a:pt x="637" y="1306"/>
                    <a:pt x="828" y="1019"/>
                    <a:pt x="828" y="637"/>
                  </a:cubicBezTo>
                  <a:cubicBezTo>
                    <a:pt x="828" y="319"/>
                    <a:pt x="637"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3325300" y="1813700"/>
              <a:ext cx="78825" cy="101100"/>
            </a:xfrm>
            <a:custGeom>
              <a:avLst/>
              <a:gdLst/>
              <a:ahLst/>
              <a:cxnLst/>
              <a:rect l="l" t="t" r="r" b="b"/>
              <a:pathLst>
                <a:path w="3153" h="4044" extrusionOk="0">
                  <a:moveTo>
                    <a:pt x="3152" y="1"/>
                  </a:moveTo>
                  <a:lnTo>
                    <a:pt x="446" y="1592"/>
                  </a:lnTo>
                  <a:lnTo>
                    <a:pt x="1" y="4044"/>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3316550" y="1795400"/>
              <a:ext cx="107475" cy="138500"/>
            </a:xfrm>
            <a:custGeom>
              <a:avLst/>
              <a:gdLst/>
              <a:ahLst/>
              <a:cxnLst/>
              <a:rect l="l" t="t" r="r" b="b"/>
              <a:pathLst>
                <a:path w="4299" h="5540" extrusionOk="0">
                  <a:moveTo>
                    <a:pt x="2675" y="1433"/>
                  </a:moveTo>
                  <a:lnTo>
                    <a:pt x="701" y="4012"/>
                  </a:lnTo>
                  <a:lnTo>
                    <a:pt x="987" y="2452"/>
                  </a:lnTo>
                  <a:lnTo>
                    <a:pt x="2675" y="1433"/>
                  </a:lnTo>
                  <a:close/>
                  <a:moveTo>
                    <a:pt x="4298" y="0"/>
                  </a:moveTo>
                  <a:lnTo>
                    <a:pt x="637" y="2197"/>
                  </a:lnTo>
                  <a:lnTo>
                    <a:pt x="0" y="5540"/>
                  </a:lnTo>
                  <a:lnTo>
                    <a:pt x="4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3355550" y="1369525"/>
              <a:ext cx="314400" cy="781775"/>
            </a:xfrm>
            <a:custGeom>
              <a:avLst/>
              <a:gdLst/>
              <a:ahLst/>
              <a:cxnLst/>
              <a:rect l="l" t="t" r="r" b="b"/>
              <a:pathLst>
                <a:path w="12576" h="31271" extrusionOk="0">
                  <a:moveTo>
                    <a:pt x="2723" y="1"/>
                  </a:moveTo>
                  <a:cubicBezTo>
                    <a:pt x="1140" y="1"/>
                    <a:pt x="157" y="833"/>
                    <a:pt x="0" y="1341"/>
                  </a:cubicBezTo>
                  <a:cubicBezTo>
                    <a:pt x="0" y="1341"/>
                    <a:pt x="319" y="3346"/>
                    <a:pt x="2388" y="5320"/>
                  </a:cubicBezTo>
                  <a:cubicBezTo>
                    <a:pt x="4489" y="7326"/>
                    <a:pt x="5699" y="12324"/>
                    <a:pt x="5062" y="13916"/>
                  </a:cubicBezTo>
                  <a:cubicBezTo>
                    <a:pt x="4457" y="15507"/>
                    <a:pt x="2006" y="17131"/>
                    <a:pt x="2070" y="19869"/>
                  </a:cubicBezTo>
                  <a:cubicBezTo>
                    <a:pt x="2165" y="22638"/>
                    <a:pt x="5221" y="22861"/>
                    <a:pt x="4998" y="23784"/>
                  </a:cubicBezTo>
                  <a:cubicBezTo>
                    <a:pt x="4776" y="24708"/>
                    <a:pt x="3088" y="26554"/>
                    <a:pt x="3693" y="28305"/>
                  </a:cubicBezTo>
                  <a:cubicBezTo>
                    <a:pt x="4155" y="29667"/>
                    <a:pt x="6066" y="31270"/>
                    <a:pt x="7652" y="31270"/>
                  </a:cubicBezTo>
                  <a:cubicBezTo>
                    <a:pt x="8143" y="31270"/>
                    <a:pt x="8602" y="31117"/>
                    <a:pt x="8978" y="30756"/>
                  </a:cubicBezTo>
                  <a:cubicBezTo>
                    <a:pt x="10601" y="29228"/>
                    <a:pt x="10506" y="26013"/>
                    <a:pt x="10506" y="26013"/>
                  </a:cubicBezTo>
                  <a:cubicBezTo>
                    <a:pt x="10506" y="26013"/>
                    <a:pt x="9519" y="23880"/>
                    <a:pt x="10506" y="23243"/>
                  </a:cubicBezTo>
                  <a:cubicBezTo>
                    <a:pt x="11493" y="22638"/>
                    <a:pt x="12575" y="21715"/>
                    <a:pt x="12416" y="16271"/>
                  </a:cubicBezTo>
                  <a:cubicBezTo>
                    <a:pt x="12289" y="10828"/>
                    <a:pt x="10028" y="3728"/>
                    <a:pt x="6367" y="1277"/>
                  </a:cubicBezTo>
                  <a:cubicBezTo>
                    <a:pt x="4953" y="330"/>
                    <a:pt x="372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3350775" y="1364850"/>
              <a:ext cx="323950" cy="791900"/>
            </a:xfrm>
            <a:custGeom>
              <a:avLst/>
              <a:gdLst/>
              <a:ahLst/>
              <a:cxnLst/>
              <a:rect l="l" t="t" r="r" b="b"/>
              <a:pathLst>
                <a:path w="12958" h="31676" extrusionOk="0">
                  <a:moveTo>
                    <a:pt x="2943" y="367"/>
                  </a:moveTo>
                  <a:cubicBezTo>
                    <a:pt x="3836" y="367"/>
                    <a:pt x="5034" y="650"/>
                    <a:pt x="6495" y="1623"/>
                  </a:cubicBezTo>
                  <a:cubicBezTo>
                    <a:pt x="10028" y="3979"/>
                    <a:pt x="12289" y="11015"/>
                    <a:pt x="12448" y="16458"/>
                  </a:cubicBezTo>
                  <a:cubicBezTo>
                    <a:pt x="12607" y="22061"/>
                    <a:pt x="11461" y="22762"/>
                    <a:pt x="10633" y="23271"/>
                  </a:cubicBezTo>
                  <a:cubicBezTo>
                    <a:pt x="9551" y="23940"/>
                    <a:pt x="10378" y="25913"/>
                    <a:pt x="10538" y="26232"/>
                  </a:cubicBezTo>
                  <a:cubicBezTo>
                    <a:pt x="10538" y="26614"/>
                    <a:pt x="10506" y="29447"/>
                    <a:pt x="9073" y="30816"/>
                  </a:cubicBezTo>
                  <a:cubicBezTo>
                    <a:pt x="8708" y="31112"/>
                    <a:pt x="8262" y="31278"/>
                    <a:pt x="7804" y="31278"/>
                  </a:cubicBezTo>
                  <a:cubicBezTo>
                    <a:pt x="7622" y="31278"/>
                    <a:pt x="7439" y="31252"/>
                    <a:pt x="7259" y="31198"/>
                  </a:cubicBezTo>
                  <a:cubicBezTo>
                    <a:pt x="5985" y="30880"/>
                    <a:pt x="4489" y="29606"/>
                    <a:pt x="4075" y="28460"/>
                  </a:cubicBezTo>
                  <a:cubicBezTo>
                    <a:pt x="3693" y="27282"/>
                    <a:pt x="4362" y="26072"/>
                    <a:pt x="4871" y="25117"/>
                  </a:cubicBezTo>
                  <a:cubicBezTo>
                    <a:pt x="5094" y="24767"/>
                    <a:pt x="5253" y="24417"/>
                    <a:pt x="5380" y="24035"/>
                  </a:cubicBezTo>
                  <a:cubicBezTo>
                    <a:pt x="5508" y="23557"/>
                    <a:pt x="5030" y="23239"/>
                    <a:pt x="4457" y="22889"/>
                  </a:cubicBezTo>
                  <a:cubicBezTo>
                    <a:pt x="3629" y="22380"/>
                    <a:pt x="2515" y="21679"/>
                    <a:pt x="2483" y="20087"/>
                  </a:cubicBezTo>
                  <a:cubicBezTo>
                    <a:pt x="2420" y="18368"/>
                    <a:pt x="3407" y="17095"/>
                    <a:pt x="4298" y="15981"/>
                  </a:cubicBezTo>
                  <a:cubicBezTo>
                    <a:pt x="4744" y="15440"/>
                    <a:pt x="5158" y="14835"/>
                    <a:pt x="5444" y="14166"/>
                  </a:cubicBezTo>
                  <a:cubicBezTo>
                    <a:pt x="6113" y="12383"/>
                    <a:pt x="4776" y="7385"/>
                    <a:pt x="2706" y="5380"/>
                  </a:cubicBezTo>
                  <a:cubicBezTo>
                    <a:pt x="1592" y="4361"/>
                    <a:pt x="796" y="3024"/>
                    <a:pt x="414" y="1560"/>
                  </a:cubicBezTo>
                  <a:cubicBezTo>
                    <a:pt x="669" y="1082"/>
                    <a:pt x="1114" y="732"/>
                    <a:pt x="1624" y="605"/>
                  </a:cubicBezTo>
                  <a:cubicBezTo>
                    <a:pt x="1933" y="481"/>
                    <a:pt x="2376" y="367"/>
                    <a:pt x="2943" y="367"/>
                  </a:cubicBezTo>
                  <a:close/>
                  <a:moveTo>
                    <a:pt x="2917" y="1"/>
                  </a:moveTo>
                  <a:cubicBezTo>
                    <a:pt x="2286" y="1"/>
                    <a:pt x="1794" y="128"/>
                    <a:pt x="1465" y="254"/>
                  </a:cubicBezTo>
                  <a:cubicBezTo>
                    <a:pt x="605" y="573"/>
                    <a:pt x="128" y="1082"/>
                    <a:pt x="0" y="1496"/>
                  </a:cubicBezTo>
                  <a:lnTo>
                    <a:pt x="0" y="1528"/>
                  </a:lnTo>
                  <a:lnTo>
                    <a:pt x="0" y="1560"/>
                  </a:lnTo>
                  <a:cubicBezTo>
                    <a:pt x="32" y="1655"/>
                    <a:pt x="350" y="3693"/>
                    <a:pt x="2452" y="5666"/>
                  </a:cubicBezTo>
                  <a:cubicBezTo>
                    <a:pt x="4521" y="7672"/>
                    <a:pt x="5635" y="12543"/>
                    <a:pt x="5062" y="14039"/>
                  </a:cubicBezTo>
                  <a:cubicBezTo>
                    <a:pt x="4776" y="14644"/>
                    <a:pt x="4425" y="15217"/>
                    <a:pt x="3980" y="15726"/>
                  </a:cubicBezTo>
                  <a:cubicBezTo>
                    <a:pt x="3056" y="16904"/>
                    <a:pt x="2006" y="18209"/>
                    <a:pt x="2070" y="20087"/>
                  </a:cubicBezTo>
                  <a:cubicBezTo>
                    <a:pt x="2133" y="21902"/>
                    <a:pt x="3407" y="22698"/>
                    <a:pt x="4234" y="23207"/>
                  </a:cubicBezTo>
                  <a:cubicBezTo>
                    <a:pt x="4744" y="23557"/>
                    <a:pt x="5030" y="23748"/>
                    <a:pt x="4998" y="23940"/>
                  </a:cubicBezTo>
                  <a:cubicBezTo>
                    <a:pt x="4871" y="24290"/>
                    <a:pt x="4712" y="24608"/>
                    <a:pt x="4521" y="24926"/>
                  </a:cubicBezTo>
                  <a:cubicBezTo>
                    <a:pt x="3980" y="25913"/>
                    <a:pt x="3247" y="27282"/>
                    <a:pt x="3693" y="28587"/>
                  </a:cubicBezTo>
                  <a:cubicBezTo>
                    <a:pt x="4139" y="29861"/>
                    <a:pt x="5731" y="31262"/>
                    <a:pt x="7163" y="31580"/>
                  </a:cubicBezTo>
                  <a:cubicBezTo>
                    <a:pt x="7386" y="31644"/>
                    <a:pt x="7609" y="31675"/>
                    <a:pt x="7832" y="31675"/>
                  </a:cubicBezTo>
                  <a:cubicBezTo>
                    <a:pt x="8373" y="31675"/>
                    <a:pt x="8882" y="31484"/>
                    <a:pt x="9296" y="31134"/>
                  </a:cubicBezTo>
                  <a:cubicBezTo>
                    <a:pt x="10951" y="29542"/>
                    <a:pt x="10888" y="26359"/>
                    <a:pt x="10888" y="26232"/>
                  </a:cubicBezTo>
                  <a:lnTo>
                    <a:pt x="10888" y="26168"/>
                  </a:lnTo>
                  <a:cubicBezTo>
                    <a:pt x="10633" y="25595"/>
                    <a:pt x="10092" y="24067"/>
                    <a:pt x="10792" y="23653"/>
                  </a:cubicBezTo>
                  <a:cubicBezTo>
                    <a:pt x="11938" y="22921"/>
                    <a:pt x="12957" y="21838"/>
                    <a:pt x="12798" y="16490"/>
                  </a:cubicBezTo>
                  <a:cubicBezTo>
                    <a:pt x="12671" y="11015"/>
                    <a:pt x="10442" y="3820"/>
                    <a:pt x="6654" y="1305"/>
                  </a:cubicBezTo>
                  <a:cubicBezTo>
                    <a:pt x="5141" y="290"/>
                    <a:pt x="3870"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2997400" y="1984025"/>
              <a:ext cx="768850" cy="1651000"/>
            </a:xfrm>
            <a:custGeom>
              <a:avLst/>
              <a:gdLst/>
              <a:ahLst/>
              <a:cxnLst/>
              <a:rect l="l" t="t" r="r" b="b"/>
              <a:pathLst>
                <a:path w="30754" h="66040" extrusionOk="0">
                  <a:moveTo>
                    <a:pt x="7609" y="0"/>
                  </a:moveTo>
                  <a:lnTo>
                    <a:pt x="5858" y="159"/>
                  </a:lnTo>
                  <a:lnTo>
                    <a:pt x="5858" y="18464"/>
                  </a:lnTo>
                  <a:lnTo>
                    <a:pt x="5444" y="21361"/>
                  </a:lnTo>
                  <a:cubicBezTo>
                    <a:pt x="5444" y="21361"/>
                    <a:pt x="1" y="31708"/>
                    <a:pt x="1" y="42977"/>
                  </a:cubicBezTo>
                  <a:cubicBezTo>
                    <a:pt x="1" y="54247"/>
                    <a:pt x="4999" y="65198"/>
                    <a:pt x="4999" y="65198"/>
                  </a:cubicBezTo>
                  <a:cubicBezTo>
                    <a:pt x="4999" y="65198"/>
                    <a:pt x="9042" y="65676"/>
                    <a:pt x="16014" y="65962"/>
                  </a:cubicBezTo>
                  <a:cubicBezTo>
                    <a:pt x="17216" y="66017"/>
                    <a:pt x="18336" y="66040"/>
                    <a:pt x="19368" y="66040"/>
                  </a:cubicBezTo>
                  <a:cubicBezTo>
                    <a:pt x="24320" y="66040"/>
                    <a:pt x="27219" y="65516"/>
                    <a:pt x="27219" y="65516"/>
                  </a:cubicBezTo>
                  <a:cubicBezTo>
                    <a:pt x="27219" y="65516"/>
                    <a:pt x="30753" y="50968"/>
                    <a:pt x="29894" y="42914"/>
                  </a:cubicBezTo>
                  <a:cubicBezTo>
                    <a:pt x="29066" y="34859"/>
                    <a:pt x="25978" y="24672"/>
                    <a:pt x="26137" y="24449"/>
                  </a:cubicBezTo>
                  <a:cubicBezTo>
                    <a:pt x="26296" y="24195"/>
                    <a:pt x="28525" y="18528"/>
                    <a:pt x="28525" y="16618"/>
                  </a:cubicBezTo>
                  <a:cubicBezTo>
                    <a:pt x="28525" y="14708"/>
                    <a:pt x="27538" y="10506"/>
                    <a:pt x="27538" y="10506"/>
                  </a:cubicBezTo>
                  <a:lnTo>
                    <a:pt x="26360" y="1528"/>
                  </a:lnTo>
                  <a:lnTo>
                    <a:pt x="24832" y="1465"/>
                  </a:lnTo>
                  <a:lnTo>
                    <a:pt x="24832" y="1465"/>
                  </a:lnTo>
                  <a:cubicBezTo>
                    <a:pt x="25309" y="2834"/>
                    <a:pt x="25914" y="10506"/>
                    <a:pt x="25914" y="10506"/>
                  </a:cubicBezTo>
                  <a:lnTo>
                    <a:pt x="8278" y="9328"/>
                  </a:lnTo>
                  <a:cubicBezTo>
                    <a:pt x="8278" y="9328"/>
                    <a:pt x="8278" y="8882"/>
                    <a:pt x="8214" y="6813"/>
                  </a:cubicBezTo>
                  <a:cubicBezTo>
                    <a:pt x="8118" y="4744"/>
                    <a:pt x="7609" y="0"/>
                    <a:pt x="7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2992625" y="1978450"/>
              <a:ext cx="777600" cy="1661900"/>
            </a:xfrm>
            <a:custGeom>
              <a:avLst/>
              <a:gdLst/>
              <a:ahLst/>
              <a:cxnLst/>
              <a:rect l="l" t="t" r="r" b="b"/>
              <a:pathLst>
                <a:path w="31104" h="66476" extrusionOk="0">
                  <a:moveTo>
                    <a:pt x="7577" y="414"/>
                  </a:moveTo>
                  <a:cubicBezTo>
                    <a:pt x="7705" y="1337"/>
                    <a:pt x="8118" y="5221"/>
                    <a:pt x="8182" y="7036"/>
                  </a:cubicBezTo>
                  <a:cubicBezTo>
                    <a:pt x="8278" y="9073"/>
                    <a:pt x="8278" y="9551"/>
                    <a:pt x="8278" y="9551"/>
                  </a:cubicBezTo>
                  <a:lnTo>
                    <a:pt x="8278" y="9742"/>
                  </a:lnTo>
                  <a:lnTo>
                    <a:pt x="26296" y="10952"/>
                  </a:lnTo>
                  <a:lnTo>
                    <a:pt x="26296" y="10697"/>
                  </a:lnTo>
                  <a:cubicBezTo>
                    <a:pt x="26264" y="10410"/>
                    <a:pt x="25755" y="3789"/>
                    <a:pt x="25309" y="1879"/>
                  </a:cubicBezTo>
                  <a:lnTo>
                    <a:pt x="25309" y="1879"/>
                  </a:lnTo>
                  <a:lnTo>
                    <a:pt x="26392" y="1942"/>
                  </a:lnTo>
                  <a:lnTo>
                    <a:pt x="27506" y="10761"/>
                  </a:lnTo>
                  <a:cubicBezTo>
                    <a:pt x="27538" y="10792"/>
                    <a:pt x="28493" y="14995"/>
                    <a:pt x="28493" y="16841"/>
                  </a:cubicBezTo>
                  <a:cubicBezTo>
                    <a:pt x="28493" y="18687"/>
                    <a:pt x="26328" y="24259"/>
                    <a:pt x="26169" y="24545"/>
                  </a:cubicBezTo>
                  <a:cubicBezTo>
                    <a:pt x="26073" y="24672"/>
                    <a:pt x="26073" y="24768"/>
                    <a:pt x="26710" y="27219"/>
                  </a:cubicBezTo>
                  <a:cubicBezTo>
                    <a:pt x="27601" y="30817"/>
                    <a:pt x="29289" y="37502"/>
                    <a:pt x="29894" y="43137"/>
                  </a:cubicBezTo>
                  <a:cubicBezTo>
                    <a:pt x="30689" y="50682"/>
                    <a:pt x="27570" y="64116"/>
                    <a:pt x="27251" y="65548"/>
                  </a:cubicBezTo>
                  <a:cubicBezTo>
                    <a:pt x="24671" y="65907"/>
                    <a:pt x="22076" y="66092"/>
                    <a:pt x="19486" y="66092"/>
                  </a:cubicBezTo>
                  <a:cubicBezTo>
                    <a:pt x="18401" y="66092"/>
                    <a:pt x="17317" y="66060"/>
                    <a:pt x="16236" y="65994"/>
                  </a:cubicBezTo>
                  <a:cubicBezTo>
                    <a:pt x="9965" y="65708"/>
                    <a:pt x="6017" y="65326"/>
                    <a:pt x="5317" y="65230"/>
                  </a:cubicBezTo>
                  <a:cubicBezTo>
                    <a:pt x="4808" y="64116"/>
                    <a:pt x="414" y="53738"/>
                    <a:pt x="383" y="43200"/>
                  </a:cubicBezTo>
                  <a:cubicBezTo>
                    <a:pt x="383" y="32122"/>
                    <a:pt x="5763" y="21807"/>
                    <a:pt x="5795" y="21680"/>
                  </a:cubicBezTo>
                  <a:lnTo>
                    <a:pt x="6208" y="18687"/>
                  </a:lnTo>
                  <a:lnTo>
                    <a:pt x="6208" y="542"/>
                  </a:lnTo>
                  <a:lnTo>
                    <a:pt x="7577" y="414"/>
                  </a:lnTo>
                  <a:close/>
                  <a:moveTo>
                    <a:pt x="7991" y="0"/>
                  </a:moveTo>
                  <a:lnTo>
                    <a:pt x="5858" y="191"/>
                  </a:lnTo>
                  <a:lnTo>
                    <a:pt x="5858" y="18656"/>
                  </a:lnTo>
                  <a:lnTo>
                    <a:pt x="5444" y="21553"/>
                  </a:lnTo>
                  <a:cubicBezTo>
                    <a:pt x="5126" y="22189"/>
                    <a:pt x="1" y="32345"/>
                    <a:pt x="1" y="43232"/>
                  </a:cubicBezTo>
                  <a:cubicBezTo>
                    <a:pt x="1" y="54374"/>
                    <a:pt x="4967" y="65421"/>
                    <a:pt x="4999" y="65517"/>
                  </a:cubicBezTo>
                  <a:lnTo>
                    <a:pt x="5062" y="65612"/>
                  </a:lnTo>
                  <a:lnTo>
                    <a:pt x="5158" y="65612"/>
                  </a:lnTo>
                  <a:cubicBezTo>
                    <a:pt x="5190" y="65644"/>
                    <a:pt x="9296" y="66090"/>
                    <a:pt x="16205" y="66408"/>
                  </a:cubicBezTo>
                  <a:cubicBezTo>
                    <a:pt x="17351" y="66472"/>
                    <a:pt x="18433" y="66472"/>
                    <a:pt x="19452" y="66472"/>
                  </a:cubicBezTo>
                  <a:cubicBezTo>
                    <a:pt x="19673" y="66474"/>
                    <a:pt x="19894" y="66476"/>
                    <a:pt x="20115" y="66476"/>
                  </a:cubicBezTo>
                  <a:cubicBezTo>
                    <a:pt x="22563" y="66476"/>
                    <a:pt x="24989" y="66313"/>
                    <a:pt x="27442" y="65962"/>
                  </a:cubicBezTo>
                  <a:lnTo>
                    <a:pt x="27570" y="65962"/>
                  </a:lnTo>
                  <a:lnTo>
                    <a:pt x="27601" y="65835"/>
                  </a:lnTo>
                  <a:cubicBezTo>
                    <a:pt x="27633" y="65676"/>
                    <a:pt x="31103" y="51127"/>
                    <a:pt x="30276" y="43137"/>
                  </a:cubicBezTo>
                  <a:cubicBezTo>
                    <a:pt x="29671" y="37470"/>
                    <a:pt x="27983" y="30785"/>
                    <a:pt x="27092" y="27156"/>
                  </a:cubicBezTo>
                  <a:cubicBezTo>
                    <a:pt x="26806" y="26009"/>
                    <a:pt x="26519" y="24959"/>
                    <a:pt x="26519" y="24736"/>
                  </a:cubicBezTo>
                  <a:cubicBezTo>
                    <a:pt x="26869" y="24099"/>
                    <a:pt x="28907" y="18719"/>
                    <a:pt x="28907" y="16873"/>
                  </a:cubicBezTo>
                  <a:cubicBezTo>
                    <a:pt x="28907" y="14963"/>
                    <a:pt x="27952" y="10888"/>
                    <a:pt x="27920" y="10729"/>
                  </a:cubicBezTo>
                  <a:lnTo>
                    <a:pt x="26742" y="1560"/>
                  </a:lnTo>
                  <a:lnTo>
                    <a:pt x="24736" y="1465"/>
                  </a:lnTo>
                  <a:lnTo>
                    <a:pt x="24736" y="1465"/>
                  </a:lnTo>
                  <a:lnTo>
                    <a:pt x="24832" y="1751"/>
                  </a:lnTo>
                  <a:cubicBezTo>
                    <a:pt x="25246" y="2929"/>
                    <a:pt x="25787" y="9232"/>
                    <a:pt x="25882" y="10506"/>
                  </a:cubicBezTo>
                  <a:lnTo>
                    <a:pt x="8660" y="9392"/>
                  </a:lnTo>
                  <a:cubicBezTo>
                    <a:pt x="8660" y="9105"/>
                    <a:pt x="8660" y="8437"/>
                    <a:pt x="8596" y="7036"/>
                  </a:cubicBezTo>
                  <a:cubicBezTo>
                    <a:pt x="8532" y="4967"/>
                    <a:pt x="7991" y="255"/>
                    <a:pt x="7991" y="191"/>
                  </a:cubicBezTo>
                  <a:lnTo>
                    <a:pt x="7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3239350" y="2069975"/>
              <a:ext cx="166350" cy="441725"/>
            </a:xfrm>
            <a:custGeom>
              <a:avLst/>
              <a:gdLst/>
              <a:ahLst/>
              <a:cxnLst/>
              <a:rect l="l" t="t" r="r" b="b"/>
              <a:pathLst>
                <a:path w="6654" h="17669" extrusionOk="0">
                  <a:moveTo>
                    <a:pt x="701" y="0"/>
                  </a:moveTo>
                  <a:lnTo>
                    <a:pt x="0" y="7418"/>
                  </a:lnTo>
                  <a:cubicBezTo>
                    <a:pt x="0" y="9137"/>
                    <a:pt x="1337" y="10601"/>
                    <a:pt x="3088" y="10697"/>
                  </a:cubicBezTo>
                  <a:lnTo>
                    <a:pt x="3088" y="16204"/>
                  </a:lnTo>
                  <a:cubicBezTo>
                    <a:pt x="1369" y="16236"/>
                    <a:pt x="0" y="16555"/>
                    <a:pt x="0" y="16937"/>
                  </a:cubicBezTo>
                  <a:cubicBezTo>
                    <a:pt x="0" y="17319"/>
                    <a:pt x="1465" y="17669"/>
                    <a:pt x="3279" y="17669"/>
                  </a:cubicBezTo>
                  <a:cubicBezTo>
                    <a:pt x="5094" y="17669"/>
                    <a:pt x="6558" y="17350"/>
                    <a:pt x="6558" y="16937"/>
                  </a:cubicBezTo>
                  <a:cubicBezTo>
                    <a:pt x="6558" y="16523"/>
                    <a:pt x="5221" y="16236"/>
                    <a:pt x="3566" y="16204"/>
                  </a:cubicBezTo>
                  <a:lnTo>
                    <a:pt x="3566" y="10697"/>
                  </a:lnTo>
                  <a:cubicBezTo>
                    <a:pt x="5285" y="10601"/>
                    <a:pt x="6654" y="9137"/>
                    <a:pt x="6654" y="7418"/>
                  </a:cubicBezTo>
                  <a:lnTo>
                    <a:pt x="5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3234575" y="2065200"/>
              <a:ext cx="175900" cy="451275"/>
            </a:xfrm>
            <a:custGeom>
              <a:avLst/>
              <a:gdLst/>
              <a:ahLst/>
              <a:cxnLst/>
              <a:rect l="l" t="t" r="r" b="b"/>
              <a:pathLst>
                <a:path w="7036" h="18051" extrusionOk="0">
                  <a:moveTo>
                    <a:pt x="1083" y="382"/>
                  </a:moveTo>
                  <a:lnTo>
                    <a:pt x="5954" y="414"/>
                  </a:lnTo>
                  <a:lnTo>
                    <a:pt x="6654" y="7609"/>
                  </a:lnTo>
                  <a:cubicBezTo>
                    <a:pt x="6654" y="9232"/>
                    <a:pt x="5380" y="10601"/>
                    <a:pt x="3725" y="10729"/>
                  </a:cubicBezTo>
                  <a:lnTo>
                    <a:pt x="3566" y="10729"/>
                  </a:lnTo>
                  <a:lnTo>
                    <a:pt x="3566" y="16586"/>
                  </a:lnTo>
                  <a:lnTo>
                    <a:pt x="3757" y="16586"/>
                  </a:lnTo>
                  <a:cubicBezTo>
                    <a:pt x="5508" y="16618"/>
                    <a:pt x="6495" y="16937"/>
                    <a:pt x="6558" y="17096"/>
                  </a:cubicBezTo>
                  <a:cubicBezTo>
                    <a:pt x="6495" y="17287"/>
                    <a:pt x="5380" y="17637"/>
                    <a:pt x="3470" y="17637"/>
                  </a:cubicBezTo>
                  <a:cubicBezTo>
                    <a:pt x="1592" y="17637"/>
                    <a:pt x="478" y="17287"/>
                    <a:pt x="414" y="17128"/>
                  </a:cubicBezTo>
                  <a:cubicBezTo>
                    <a:pt x="478" y="16937"/>
                    <a:pt x="1497" y="16618"/>
                    <a:pt x="3279" y="16586"/>
                  </a:cubicBezTo>
                  <a:lnTo>
                    <a:pt x="3502" y="16586"/>
                  </a:lnTo>
                  <a:lnTo>
                    <a:pt x="3502" y="10697"/>
                  </a:lnTo>
                  <a:lnTo>
                    <a:pt x="3311" y="10697"/>
                  </a:lnTo>
                  <a:cubicBezTo>
                    <a:pt x="1688" y="10601"/>
                    <a:pt x="414" y="9232"/>
                    <a:pt x="414" y="7609"/>
                  </a:cubicBezTo>
                  <a:lnTo>
                    <a:pt x="1083" y="382"/>
                  </a:lnTo>
                  <a:close/>
                  <a:moveTo>
                    <a:pt x="733" y="0"/>
                  </a:moveTo>
                  <a:lnTo>
                    <a:pt x="0" y="7609"/>
                  </a:lnTo>
                  <a:cubicBezTo>
                    <a:pt x="0" y="9360"/>
                    <a:pt x="1306" y="10856"/>
                    <a:pt x="3088" y="11079"/>
                  </a:cubicBezTo>
                  <a:lnTo>
                    <a:pt x="3088" y="16204"/>
                  </a:lnTo>
                  <a:cubicBezTo>
                    <a:pt x="2324" y="16236"/>
                    <a:pt x="0" y="16395"/>
                    <a:pt x="0" y="17128"/>
                  </a:cubicBezTo>
                  <a:cubicBezTo>
                    <a:pt x="0" y="17860"/>
                    <a:pt x="2197" y="18051"/>
                    <a:pt x="3470" y="18051"/>
                  </a:cubicBezTo>
                  <a:cubicBezTo>
                    <a:pt x="4776" y="18051"/>
                    <a:pt x="6940" y="17892"/>
                    <a:pt x="6940" y="17128"/>
                  </a:cubicBezTo>
                  <a:cubicBezTo>
                    <a:pt x="6940" y="16364"/>
                    <a:pt x="4680" y="16236"/>
                    <a:pt x="3948" y="16204"/>
                  </a:cubicBezTo>
                  <a:lnTo>
                    <a:pt x="3948" y="11079"/>
                  </a:lnTo>
                  <a:cubicBezTo>
                    <a:pt x="5699" y="10856"/>
                    <a:pt x="7036" y="9360"/>
                    <a:pt x="7036" y="7577"/>
                  </a:cubicBezTo>
                  <a:lnTo>
                    <a:pt x="6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3252875" y="2106575"/>
              <a:ext cx="139300" cy="210950"/>
            </a:xfrm>
            <a:custGeom>
              <a:avLst/>
              <a:gdLst/>
              <a:ahLst/>
              <a:cxnLst/>
              <a:rect l="l" t="t" r="r" b="b"/>
              <a:pathLst>
                <a:path w="5572" h="8438" extrusionOk="0">
                  <a:moveTo>
                    <a:pt x="605" y="1"/>
                  </a:moveTo>
                  <a:lnTo>
                    <a:pt x="1" y="5827"/>
                  </a:lnTo>
                  <a:cubicBezTo>
                    <a:pt x="64" y="7227"/>
                    <a:pt x="1178" y="8373"/>
                    <a:pt x="2579" y="8437"/>
                  </a:cubicBezTo>
                  <a:lnTo>
                    <a:pt x="2993" y="8437"/>
                  </a:lnTo>
                  <a:cubicBezTo>
                    <a:pt x="4394" y="8373"/>
                    <a:pt x="5508" y="7227"/>
                    <a:pt x="5572" y="5827"/>
                  </a:cubicBezTo>
                  <a:lnTo>
                    <a:pt x="4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2921000" y="1982325"/>
              <a:ext cx="479150" cy="765800"/>
            </a:xfrm>
            <a:custGeom>
              <a:avLst/>
              <a:gdLst/>
              <a:ahLst/>
              <a:cxnLst/>
              <a:rect l="l" t="t" r="r" b="b"/>
              <a:pathLst>
                <a:path w="19166" h="30632" extrusionOk="0">
                  <a:moveTo>
                    <a:pt x="6959" y="1"/>
                  </a:moveTo>
                  <a:cubicBezTo>
                    <a:pt x="6165" y="1"/>
                    <a:pt x="5341" y="67"/>
                    <a:pt x="4839" y="291"/>
                  </a:cubicBezTo>
                  <a:cubicBezTo>
                    <a:pt x="3598" y="832"/>
                    <a:pt x="2515" y="1373"/>
                    <a:pt x="2388" y="3506"/>
                  </a:cubicBezTo>
                  <a:cubicBezTo>
                    <a:pt x="2229" y="5639"/>
                    <a:pt x="160" y="18055"/>
                    <a:pt x="64" y="22130"/>
                  </a:cubicBezTo>
                  <a:cubicBezTo>
                    <a:pt x="0" y="26205"/>
                    <a:pt x="701" y="30566"/>
                    <a:pt x="2070" y="30630"/>
                  </a:cubicBezTo>
                  <a:cubicBezTo>
                    <a:pt x="2094" y="30631"/>
                    <a:pt x="2118" y="30631"/>
                    <a:pt x="2143" y="30631"/>
                  </a:cubicBezTo>
                  <a:cubicBezTo>
                    <a:pt x="3509" y="30631"/>
                    <a:pt x="5466" y="28909"/>
                    <a:pt x="6654" y="27032"/>
                  </a:cubicBezTo>
                  <a:cubicBezTo>
                    <a:pt x="7895" y="25122"/>
                    <a:pt x="10792" y="20665"/>
                    <a:pt x="10792" y="20665"/>
                  </a:cubicBezTo>
                  <a:lnTo>
                    <a:pt x="15568" y="18851"/>
                  </a:lnTo>
                  <a:cubicBezTo>
                    <a:pt x="15568" y="18851"/>
                    <a:pt x="17237" y="19316"/>
                    <a:pt x="18097" y="19316"/>
                  </a:cubicBezTo>
                  <a:cubicBezTo>
                    <a:pt x="18292" y="19316"/>
                    <a:pt x="18446" y="19292"/>
                    <a:pt x="18528" y="19233"/>
                  </a:cubicBezTo>
                  <a:cubicBezTo>
                    <a:pt x="19006" y="18946"/>
                    <a:pt x="18688" y="18564"/>
                    <a:pt x="18305" y="18341"/>
                  </a:cubicBezTo>
                  <a:cubicBezTo>
                    <a:pt x="17923" y="18087"/>
                    <a:pt x="17255" y="17641"/>
                    <a:pt x="17255" y="17641"/>
                  </a:cubicBezTo>
                  <a:cubicBezTo>
                    <a:pt x="17255" y="17641"/>
                    <a:pt x="18465" y="16941"/>
                    <a:pt x="18305" y="15890"/>
                  </a:cubicBezTo>
                  <a:cubicBezTo>
                    <a:pt x="18146" y="14808"/>
                    <a:pt x="16236" y="14267"/>
                    <a:pt x="16236" y="14267"/>
                  </a:cubicBezTo>
                  <a:lnTo>
                    <a:pt x="13944" y="13503"/>
                  </a:lnTo>
                  <a:cubicBezTo>
                    <a:pt x="13944" y="13503"/>
                    <a:pt x="15792" y="12798"/>
                    <a:pt x="16475" y="12798"/>
                  </a:cubicBezTo>
                  <a:cubicBezTo>
                    <a:pt x="16504" y="12798"/>
                    <a:pt x="16530" y="12800"/>
                    <a:pt x="16555" y="12802"/>
                  </a:cubicBezTo>
                  <a:cubicBezTo>
                    <a:pt x="16795" y="12840"/>
                    <a:pt x="17086" y="12883"/>
                    <a:pt x="17383" y="12883"/>
                  </a:cubicBezTo>
                  <a:cubicBezTo>
                    <a:pt x="17833" y="12883"/>
                    <a:pt x="18298" y="12784"/>
                    <a:pt x="18624" y="12420"/>
                  </a:cubicBezTo>
                  <a:cubicBezTo>
                    <a:pt x="19165" y="11783"/>
                    <a:pt x="18019" y="11497"/>
                    <a:pt x="17319" y="11497"/>
                  </a:cubicBezTo>
                  <a:cubicBezTo>
                    <a:pt x="16236" y="11497"/>
                    <a:pt x="15154" y="11624"/>
                    <a:pt x="14103" y="11879"/>
                  </a:cubicBezTo>
                  <a:cubicBezTo>
                    <a:pt x="12957" y="12197"/>
                    <a:pt x="11270" y="12898"/>
                    <a:pt x="11111" y="13280"/>
                  </a:cubicBezTo>
                  <a:cubicBezTo>
                    <a:pt x="10952" y="13662"/>
                    <a:pt x="8341" y="18723"/>
                    <a:pt x="8341" y="18723"/>
                  </a:cubicBezTo>
                  <a:lnTo>
                    <a:pt x="7577" y="19233"/>
                  </a:lnTo>
                  <a:cubicBezTo>
                    <a:pt x="7577" y="19233"/>
                    <a:pt x="8978" y="13503"/>
                    <a:pt x="9360" y="10510"/>
                  </a:cubicBezTo>
                  <a:cubicBezTo>
                    <a:pt x="9742" y="7518"/>
                    <a:pt x="9137" y="132"/>
                    <a:pt x="9137" y="132"/>
                  </a:cubicBezTo>
                  <a:cubicBezTo>
                    <a:pt x="9137" y="132"/>
                    <a:pt x="8079" y="1"/>
                    <a:pt x="6959"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2916225" y="1977550"/>
              <a:ext cx="479925" cy="776100"/>
            </a:xfrm>
            <a:custGeom>
              <a:avLst/>
              <a:gdLst/>
              <a:ahLst/>
              <a:cxnLst/>
              <a:rect l="l" t="t" r="r" b="b"/>
              <a:pathLst>
                <a:path w="19197" h="31044" extrusionOk="0">
                  <a:moveTo>
                    <a:pt x="6834" y="381"/>
                  </a:moveTo>
                  <a:cubicBezTo>
                    <a:pt x="6922" y="381"/>
                    <a:pt x="7011" y="383"/>
                    <a:pt x="7100" y="387"/>
                  </a:cubicBezTo>
                  <a:lnTo>
                    <a:pt x="7068" y="387"/>
                  </a:lnTo>
                  <a:cubicBezTo>
                    <a:pt x="7768" y="387"/>
                    <a:pt x="8437" y="418"/>
                    <a:pt x="9105" y="482"/>
                  </a:cubicBezTo>
                  <a:cubicBezTo>
                    <a:pt x="9201" y="1596"/>
                    <a:pt x="9646" y="7931"/>
                    <a:pt x="9328" y="10637"/>
                  </a:cubicBezTo>
                  <a:cubicBezTo>
                    <a:pt x="8946" y="13566"/>
                    <a:pt x="7545" y="19265"/>
                    <a:pt x="7545" y="19328"/>
                  </a:cubicBezTo>
                  <a:lnTo>
                    <a:pt x="7418" y="19838"/>
                  </a:lnTo>
                  <a:lnTo>
                    <a:pt x="8660" y="18978"/>
                  </a:lnTo>
                  <a:lnTo>
                    <a:pt x="8691" y="18914"/>
                  </a:lnTo>
                  <a:cubicBezTo>
                    <a:pt x="8787" y="18723"/>
                    <a:pt x="11302" y="13885"/>
                    <a:pt x="11461" y="13471"/>
                  </a:cubicBezTo>
                  <a:cubicBezTo>
                    <a:pt x="11556" y="13216"/>
                    <a:pt x="12989" y="12579"/>
                    <a:pt x="14294" y="12197"/>
                  </a:cubicBezTo>
                  <a:cubicBezTo>
                    <a:pt x="15345" y="11943"/>
                    <a:pt x="16427" y="11815"/>
                    <a:pt x="17478" y="11815"/>
                  </a:cubicBezTo>
                  <a:cubicBezTo>
                    <a:pt x="18051" y="11815"/>
                    <a:pt x="18624" y="12006"/>
                    <a:pt x="18719" y="12197"/>
                  </a:cubicBezTo>
                  <a:cubicBezTo>
                    <a:pt x="18751" y="12261"/>
                    <a:pt x="18719" y="12325"/>
                    <a:pt x="18656" y="12420"/>
                  </a:cubicBezTo>
                  <a:cubicBezTo>
                    <a:pt x="18387" y="12727"/>
                    <a:pt x="17991" y="12814"/>
                    <a:pt x="17594" y="12814"/>
                  </a:cubicBezTo>
                  <a:cubicBezTo>
                    <a:pt x="17332" y="12814"/>
                    <a:pt x="17069" y="12776"/>
                    <a:pt x="16841" y="12738"/>
                  </a:cubicBezTo>
                  <a:lnTo>
                    <a:pt x="16746" y="12738"/>
                  </a:lnTo>
                  <a:cubicBezTo>
                    <a:pt x="16707" y="12733"/>
                    <a:pt x="16663" y="12730"/>
                    <a:pt x="16616" y="12730"/>
                  </a:cubicBezTo>
                  <a:cubicBezTo>
                    <a:pt x="15889" y="12730"/>
                    <a:pt x="14249" y="13379"/>
                    <a:pt x="14040" y="13439"/>
                  </a:cubicBezTo>
                  <a:lnTo>
                    <a:pt x="13530" y="13662"/>
                  </a:lnTo>
                  <a:lnTo>
                    <a:pt x="16364" y="14585"/>
                  </a:lnTo>
                  <a:cubicBezTo>
                    <a:pt x="16873" y="14744"/>
                    <a:pt x="18178" y="15253"/>
                    <a:pt x="18305" y="16049"/>
                  </a:cubicBezTo>
                  <a:cubicBezTo>
                    <a:pt x="18433" y="16973"/>
                    <a:pt x="17319" y="17609"/>
                    <a:pt x="17319" y="17609"/>
                  </a:cubicBezTo>
                  <a:lnTo>
                    <a:pt x="17032" y="17768"/>
                  </a:lnTo>
                  <a:lnTo>
                    <a:pt x="17319" y="17928"/>
                  </a:lnTo>
                  <a:cubicBezTo>
                    <a:pt x="17350" y="17959"/>
                    <a:pt x="17987" y="18405"/>
                    <a:pt x="18369" y="18628"/>
                  </a:cubicBezTo>
                  <a:cubicBezTo>
                    <a:pt x="18592" y="18755"/>
                    <a:pt x="18751" y="18978"/>
                    <a:pt x="18751" y="19042"/>
                  </a:cubicBezTo>
                  <a:cubicBezTo>
                    <a:pt x="18751" y="19105"/>
                    <a:pt x="18719" y="19137"/>
                    <a:pt x="18592" y="19201"/>
                  </a:cubicBezTo>
                  <a:cubicBezTo>
                    <a:pt x="18539" y="19247"/>
                    <a:pt x="18418" y="19267"/>
                    <a:pt x="18250" y="19267"/>
                  </a:cubicBezTo>
                  <a:cubicBezTo>
                    <a:pt x="17713" y="19267"/>
                    <a:pt x="16687" y="19061"/>
                    <a:pt x="15791" y="18819"/>
                  </a:cubicBezTo>
                  <a:lnTo>
                    <a:pt x="15727" y="18787"/>
                  </a:lnTo>
                  <a:lnTo>
                    <a:pt x="10856" y="20697"/>
                  </a:lnTo>
                  <a:lnTo>
                    <a:pt x="10824" y="20729"/>
                  </a:lnTo>
                  <a:cubicBezTo>
                    <a:pt x="10792" y="20793"/>
                    <a:pt x="7864" y="25218"/>
                    <a:pt x="6686" y="27096"/>
                  </a:cubicBezTo>
                  <a:cubicBezTo>
                    <a:pt x="5559" y="28848"/>
                    <a:pt x="3633" y="30631"/>
                    <a:pt x="2328" y="30631"/>
                  </a:cubicBezTo>
                  <a:cubicBezTo>
                    <a:pt x="2306" y="30631"/>
                    <a:pt x="2283" y="30631"/>
                    <a:pt x="2261" y="30630"/>
                  </a:cubicBezTo>
                  <a:cubicBezTo>
                    <a:pt x="1178" y="30566"/>
                    <a:pt x="351" y="26841"/>
                    <a:pt x="446" y="22321"/>
                  </a:cubicBezTo>
                  <a:cubicBezTo>
                    <a:pt x="510" y="19710"/>
                    <a:pt x="1401" y="13566"/>
                    <a:pt x="2038" y="9077"/>
                  </a:cubicBezTo>
                  <a:cubicBezTo>
                    <a:pt x="2420" y="6499"/>
                    <a:pt x="2706" y="4461"/>
                    <a:pt x="2770" y="3697"/>
                  </a:cubicBezTo>
                  <a:cubicBezTo>
                    <a:pt x="2897" y="1596"/>
                    <a:pt x="3980" y="1151"/>
                    <a:pt x="5094" y="641"/>
                  </a:cubicBezTo>
                  <a:cubicBezTo>
                    <a:pt x="5650" y="474"/>
                    <a:pt x="6230" y="381"/>
                    <a:pt x="6834" y="381"/>
                  </a:cubicBezTo>
                  <a:close/>
                  <a:moveTo>
                    <a:pt x="7091" y="1"/>
                  </a:moveTo>
                  <a:cubicBezTo>
                    <a:pt x="6292" y="1"/>
                    <a:pt x="5463" y="67"/>
                    <a:pt x="4935" y="291"/>
                  </a:cubicBezTo>
                  <a:cubicBezTo>
                    <a:pt x="3821" y="800"/>
                    <a:pt x="2547" y="1342"/>
                    <a:pt x="2388" y="3697"/>
                  </a:cubicBezTo>
                  <a:cubicBezTo>
                    <a:pt x="2324" y="4461"/>
                    <a:pt x="2038" y="6467"/>
                    <a:pt x="1656" y="9046"/>
                  </a:cubicBezTo>
                  <a:cubicBezTo>
                    <a:pt x="1019" y="13534"/>
                    <a:pt x="128" y="19710"/>
                    <a:pt x="64" y="22321"/>
                  </a:cubicBezTo>
                  <a:cubicBezTo>
                    <a:pt x="0" y="25759"/>
                    <a:pt x="542" y="30948"/>
                    <a:pt x="2261" y="31044"/>
                  </a:cubicBezTo>
                  <a:lnTo>
                    <a:pt x="2356" y="31044"/>
                  </a:lnTo>
                  <a:cubicBezTo>
                    <a:pt x="3884" y="31044"/>
                    <a:pt x="5826" y="29197"/>
                    <a:pt x="7036" y="27319"/>
                  </a:cubicBezTo>
                  <a:cubicBezTo>
                    <a:pt x="8150" y="25568"/>
                    <a:pt x="10792" y="21525"/>
                    <a:pt x="11111" y="21016"/>
                  </a:cubicBezTo>
                  <a:lnTo>
                    <a:pt x="15727" y="19233"/>
                  </a:lnTo>
                  <a:cubicBezTo>
                    <a:pt x="16260" y="19378"/>
                    <a:pt x="17494" y="19690"/>
                    <a:pt x="18264" y="19690"/>
                  </a:cubicBezTo>
                  <a:cubicBezTo>
                    <a:pt x="18505" y="19690"/>
                    <a:pt x="18701" y="19659"/>
                    <a:pt x="18815" y="19583"/>
                  </a:cubicBezTo>
                  <a:cubicBezTo>
                    <a:pt x="19006" y="19487"/>
                    <a:pt x="19133" y="19265"/>
                    <a:pt x="19133" y="19074"/>
                  </a:cubicBezTo>
                  <a:cubicBezTo>
                    <a:pt x="19133" y="18723"/>
                    <a:pt x="18815" y="18437"/>
                    <a:pt x="18592" y="18341"/>
                  </a:cubicBezTo>
                  <a:cubicBezTo>
                    <a:pt x="18337" y="18214"/>
                    <a:pt x="17987" y="17959"/>
                    <a:pt x="17764" y="17800"/>
                  </a:cubicBezTo>
                  <a:cubicBezTo>
                    <a:pt x="18146" y="17514"/>
                    <a:pt x="18815" y="16877"/>
                    <a:pt x="18688" y="16017"/>
                  </a:cubicBezTo>
                  <a:cubicBezTo>
                    <a:pt x="18496" y="14840"/>
                    <a:pt x="16555" y="14267"/>
                    <a:pt x="16459" y="14235"/>
                  </a:cubicBezTo>
                  <a:lnTo>
                    <a:pt x="14708" y="13662"/>
                  </a:lnTo>
                  <a:cubicBezTo>
                    <a:pt x="15347" y="13459"/>
                    <a:pt x="16197" y="13176"/>
                    <a:pt x="16608" y="13176"/>
                  </a:cubicBezTo>
                  <a:cubicBezTo>
                    <a:pt x="16647" y="13176"/>
                    <a:pt x="16683" y="13179"/>
                    <a:pt x="16714" y="13184"/>
                  </a:cubicBezTo>
                  <a:lnTo>
                    <a:pt x="16809" y="13184"/>
                  </a:lnTo>
                  <a:cubicBezTo>
                    <a:pt x="17025" y="13207"/>
                    <a:pt x="17284" y="13238"/>
                    <a:pt x="17556" y="13238"/>
                  </a:cubicBezTo>
                  <a:cubicBezTo>
                    <a:pt x="18046" y="13238"/>
                    <a:pt x="18573" y="13137"/>
                    <a:pt x="18942" y="12707"/>
                  </a:cubicBezTo>
                  <a:cubicBezTo>
                    <a:pt x="19133" y="12547"/>
                    <a:pt x="19197" y="12293"/>
                    <a:pt x="19101" y="12070"/>
                  </a:cubicBezTo>
                  <a:cubicBezTo>
                    <a:pt x="18879" y="11592"/>
                    <a:pt x="17860" y="11465"/>
                    <a:pt x="17510" y="11465"/>
                  </a:cubicBezTo>
                  <a:cubicBezTo>
                    <a:pt x="16395" y="11465"/>
                    <a:pt x="15313" y="11592"/>
                    <a:pt x="14231" y="11879"/>
                  </a:cubicBezTo>
                  <a:cubicBezTo>
                    <a:pt x="13467" y="12070"/>
                    <a:pt x="11334" y="12802"/>
                    <a:pt x="11111" y="13375"/>
                  </a:cubicBezTo>
                  <a:cubicBezTo>
                    <a:pt x="10983" y="13662"/>
                    <a:pt x="9296" y="16973"/>
                    <a:pt x="8373" y="18755"/>
                  </a:cubicBezTo>
                  <a:lnTo>
                    <a:pt x="8086" y="18946"/>
                  </a:lnTo>
                  <a:cubicBezTo>
                    <a:pt x="8437" y="17482"/>
                    <a:pt x="9424" y="13152"/>
                    <a:pt x="9742" y="10701"/>
                  </a:cubicBezTo>
                  <a:cubicBezTo>
                    <a:pt x="10124" y="7740"/>
                    <a:pt x="9551" y="641"/>
                    <a:pt x="9519" y="323"/>
                  </a:cubicBezTo>
                  <a:lnTo>
                    <a:pt x="9519" y="164"/>
                  </a:lnTo>
                  <a:lnTo>
                    <a:pt x="9360" y="132"/>
                  </a:lnTo>
                  <a:cubicBezTo>
                    <a:pt x="9285" y="132"/>
                    <a:pt x="8218" y="1"/>
                    <a:pt x="7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3271175" y="2367625"/>
              <a:ext cx="103500" cy="32650"/>
            </a:xfrm>
            <a:custGeom>
              <a:avLst/>
              <a:gdLst/>
              <a:ahLst/>
              <a:cxnLst/>
              <a:rect l="l" t="t" r="r" b="b"/>
              <a:pathLst>
                <a:path w="4140" h="1306" extrusionOk="0">
                  <a:moveTo>
                    <a:pt x="1" y="1"/>
                  </a:moveTo>
                  <a:lnTo>
                    <a:pt x="1" y="414"/>
                  </a:lnTo>
                  <a:cubicBezTo>
                    <a:pt x="33" y="414"/>
                    <a:pt x="2866" y="574"/>
                    <a:pt x="3980" y="1306"/>
                  </a:cubicBezTo>
                  <a:lnTo>
                    <a:pt x="4139" y="956"/>
                  </a:lnTo>
                  <a:cubicBezTo>
                    <a:pt x="2961" y="160"/>
                    <a:pt x="12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3268800" y="2404250"/>
              <a:ext cx="84375" cy="23100"/>
            </a:xfrm>
            <a:custGeom>
              <a:avLst/>
              <a:gdLst/>
              <a:ahLst/>
              <a:cxnLst/>
              <a:rect l="l" t="t" r="r" b="b"/>
              <a:pathLst>
                <a:path w="3375" h="924" extrusionOk="0">
                  <a:moveTo>
                    <a:pt x="64" y="0"/>
                  </a:moveTo>
                  <a:lnTo>
                    <a:pt x="0" y="382"/>
                  </a:lnTo>
                  <a:lnTo>
                    <a:pt x="3311" y="923"/>
                  </a:lnTo>
                  <a:lnTo>
                    <a:pt x="3375" y="541"/>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2948850" y="2458350"/>
              <a:ext cx="163175" cy="100300"/>
            </a:xfrm>
            <a:custGeom>
              <a:avLst/>
              <a:gdLst/>
              <a:ahLst/>
              <a:cxnLst/>
              <a:rect l="l" t="t" r="r" b="b"/>
              <a:pathLst>
                <a:path w="6527" h="4012" extrusionOk="0">
                  <a:moveTo>
                    <a:pt x="6368" y="1"/>
                  </a:moveTo>
                  <a:cubicBezTo>
                    <a:pt x="6145" y="96"/>
                    <a:pt x="733" y="2484"/>
                    <a:pt x="1" y="3853"/>
                  </a:cubicBezTo>
                  <a:lnTo>
                    <a:pt x="351" y="4012"/>
                  </a:lnTo>
                  <a:cubicBezTo>
                    <a:pt x="892" y="2993"/>
                    <a:pt x="5031" y="1020"/>
                    <a:pt x="6527" y="351"/>
                  </a:cubicBezTo>
                  <a:lnTo>
                    <a:pt x="6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32"/>
          <p:cNvGrpSpPr/>
          <p:nvPr/>
        </p:nvGrpSpPr>
        <p:grpSpPr>
          <a:xfrm>
            <a:off x="480395" y="1486783"/>
            <a:ext cx="903861" cy="3167384"/>
            <a:chOff x="1220225" y="1209175"/>
            <a:chExt cx="1118225" cy="3918575"/>
          </a:xfrm>
        </p:grpSpPr>
        <p:sp>
          <p:nvSpPr>
            <p:cNvPr id="1058" name="Google Shape;1058;p32"/>
            <p:cNvSpPr/>
            <p:nvPr/>
          </p:nvSpPr>
          <p:spPr>
            <a:xfrm>
              <a:off x="2165725" y="3240700"/>
              <a:ext cx="136900" cy="315100"/>
            </a:xfrm>
            <a:custGeom>
              <a:avLst/>
              <a:gdLst/>
              <a:ahLst/>
              <a:cxnLst/>
              <a:rect l="l" t="t" r="r" b="b"/>
              <a:pathLst>
                <a:path w="5476" h="12604" extrusionOk="0">
                  <a:moveTo>
                    <a:pt x="5476" y="1"/>
                  </a:moveTo>
                  <a:lnTo>
                    <a:pt x="1656" y="892"/>
                  </a:lnTo>
                  <a:cubicBezTo>
                    <a:pt x="1656" y="892"/>
                    <a:pt x="1019" y="3375"/>
                    <a:pt x="955" y="3725"/>
                  </a:cubicBezTo>
                  <a:cubicBezTo>
                    <a:pt x="891" y="4107"/>
                    <a:pt x="1019" y="7132"/>
                    <a:pt x="1019" y="7896"/>
                  </a:cubicBezTo>
                  <a:lnTo>
                    <a:pt x="1019" y="10442"/>
                  </a:lnTo>
                  <a:lnTo>
                    <a:pt x="0" y="11206"/>
                  </a:lnTo>
                  <a:lnTo>
                    <a:pt x="0" y="12352"/>
                  </a:lnTo>
                  <a:cubicBezTo>
                    <a:pt x="0" y="12352"/>
                    <a:pt x="1163" y="12603"/>
                    <a:pt x="1655" y="12603"/>
                  </a:cubicBezTo>
                  <a:cubicBezTo>
                    <a:pt x="1745" y="12603"/>
                    <a:pt x="1812" y="12595"/>
                    <a:pt x="1847" y="12575"/>
                  </a:cubicBezTo>
                  <a:cubicBezTo>
                    <a:pt x="2706" y="12098"/>
                    <a:pt x="3534" y="11557"/>
                    <a:pt x="4361" y="10984"/>
                  </a:cubicBezTo>
                  <a:cubicBezTo>
                    <a:pt x="4648" y="10665"/>
                    <a:pt x="5317" y="8469"/>
                    <a:pt x="5189" y="7386"/>
                  </a:cubicBezTo>
                  <a:cubicBezTo>
                    <a:pt x="5062" y="6304"/>
                    <a:pt x="5476" y="1"/>
                    <a:pt x="5476"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2160150" y="3233525"/>
              <a:ext cx="148050" cy="327150"/>
            </a:xfrm>
            <a:custGeom>
              <a:avLst/>
              <a:gdLst/>
              <a:ahLst/>
              <a:cxnLst/>
              <a:rect l="l" t="t" r="r" b="b"/>
              <a:pathLst>
                <a:path w="5922" h="13086" extrusionOk="0">
                  <a:moveTo>
                    <a:pt x="5476" y="542"/>
                  </a:moveTo>
                  <a:lnTo>
                    <a:pt x="5476" y="542"/>
                  </a:lnTo>
                  <a:cubicBezTo>
                    <a:pt x="5412" y="1752"/>
                    <a:pt x="5094" y="6718"/>
                    <a:pt x="5189" y="7705"/>
                  </a:cubicBezTo>
                  <a:cubicBezTo>
                    <a:pt x="5317" y="8756"/>
                    <a:pt x="4680" y="10857"/>
                    <a:pt x="4425" y="11111"/>
                  </a:cubicBezTo>
                  <a:cubicBezTo>
                    <a:pt x="3629" y="11684"/>
                    <a:pt x="2834" y="12194"/>
                    <a:pt x="1974" y="12671"/>
                  </a:cubicBezTo>
                  <a:cubicBezTo>
                    <a:pt x="1465" y="12671"/>
                    <a:pt x="923" y="12608"/>
                    <a:pt x="414" y="12448"/>
                  </a:cubicBezTo>
                  <a:lnTo>
                    <a:pt x="414" y="11589"/>
                  </a:lnTo>
                  <a:lnTo>
                    <a:pt x="1433" y="10793"/>
                  </a:lnTo>
                  <a:lnTo>
                    <a:pt x="1433" y="8183"/>
                  </a:lnTo>
                  <a:cubicBezTo>
                    <a:pt x="1433" y="7928"/>
                    <a:pt x="1401" y="7355"/>
                    <a:pt x="1401" y="6750"/>
                  </a:cubicBezTo>
                  <a:cubicBezTo>
                    <a:pt x="1369" y="5699"/>
                    <a:pt x="1306" y="4331"/>
                    <a:pt x="1369" y="4044"/>
                  </a:cubicBezTo>
                  <a:cubicBezTo>
                    <a:pt x="1401" y="3789"/>
                    <a:pt x="1815" y="2229"/>
                    <a:pt x="2038" y="1338"/>
                  </a:cubicBezTo>
                  <a:lnTo>
                    <a:pt x="5476" y="542"/>
                  </a:lnTo>
                  <a:close/>
                  <a:moveTo>
                    <a:pt x="5922" y="1"/>
                  </a:moveTo>
                  <a:lnTo>
                    <a:pt x="1719" y="988"/>
                  </a:lnTo>
                  <a:lnTo>
                    <a:pt x="1688" y="1115"/>
                  </a:lnTo>
                  <a:cubicBezTo>
                    <a:pt x="1656" y="1211"/>
                    <a:pt x="1019" y="3630"/>
                    <a:pt x="987" y="3980"/>
                  </a:cubicBezTo>
                  <a:cubicBezTo>
                    <a:pt x="923" y="4235"/>
                    <a:pt x="955" y="5286"/>
                    <a:pt x="987" y="6750"/>
                  </a:cubicBezTo>
                  <a:cubicBezTo>
                    <a:pt x="1019" y="7355"/>
                    <a:pt x="1019" y="7928"/>
                    <a:pt x="1019" y="8183"/>
                  </a:cubicBezTo>
                  <a:lnTo>
                    <a:pt x="1019" y="10602"/>
                  </a:lnTo>
                  <a:lnTo>
                    <a:pt x="0" y="11366"/>
                  </a:lnTo>
                  <a:lnTo>
                    <a:pt x="0" y="12767"/>
                  </a:lnTo>
                  <a:lnTo>
                    <a:pt x="159" y="12830"/>
                  </a:lnTo>
                  <a:cubicBezTo>
                    <a:pt x="732" y="12958"/>
                    <a:pt x="1306" y="13053"/>
                    <a:pt x="1879" y="13085"/>
                  </a:cubicBezTo>
                  <a:cubicBezTo>
                    <a:pt x="1974" y="13085"/>
                    <a:pt x="2070" y="13053"/>
                    <a:pt x="2165" y="13021"/>
                  </a:cubicBezTo>
                  <a:cubicBezTo>
                    <a:pt x="3025" y="12544"/>
                    <a:pt x="3884" y="11971"/>
                    <a:pt x="4712" y="11366"/>
                  </a:cubicBezTo>
                  <a:cubicBezTo>
                    <a:pt x="5062" y="11016"/>
                    <a:pt x="5699" y="8692"/>
                    <a:pt x="5603" y="7641"/>
                  </a:cubicBezTo>
                  <a:cubicBezTo>
                    <a:pt x="5508" y="6591"/>
                    <a:pt x="5890" y="351"/>
                    <a:pt x="5890" y="288"/>
                  </a:cubicBezTo>
                  <a:lnTo>
                    <a:pt x="5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2180050" y="3372825"/>
              <a:ext cx="67675" cy="177500"/>
            </a:xfrm>
            <a:custGeom>
              <a:avLst/>
              <a:gdLst/>
              <a:ahLst/>
              <a:cxnLst/>
              <a:rect l="l" t="t" r="r" b="b"/>
              <a:pathLst>
                <a:path w="2707" h="7100" extrusionOk="0">
                  <a:moveTo>
                    <a:pt x="2324" y="0"/>
                  </a:moveTo>
                  <a:cubicBezTo>
                    <a:pt x="2324" y="0"/>
                    <a:pt x="2324" y="414"/>
                    <a:pt x="2260" y="1305"/>
                  </a:cubicBezTo>
                  <a:cubicBezTo>
                    <a:pt x="2133" y="2038"/>
                    <a:pt x="1974" y="2770"/>
                    <a:pt x="1783" y="3470"/>
                  </a:cubicBezTo>
                  <a:cubicBezTo>
                    <a:pt x="1624" y="3979"/>
                    <a:pt x="1496" y="4521"/>
                    <a:pt x="1433" y="5062"/>
                  </a:cubicBezTo>
                  <a:lnTo>
                    <a:pt x="1433" y="5253"/>
                  </a:lnTo>
                  <a:cubicBezTo>
                    <a:pt x="1369" y="5985"/>
                    <a:pt x="1274" y="6558"/>
                    <a:pt x="828" y="6685"/>
                  </a:cubicBezTo>
                  <a:cubicBezTo>
                    <a:pt x="770" y="6705"/>
                    <a:pt x="724" y="6736"/>
                    <a:pt x="675" y="6736"/>
                  </a:cubicBezTo>
                  <a:cubicBezTo>
                    <a:pt x="643" y="6736"/>
                    <a:pt x="611" y="6723"/>
                    <a:pt x="573" y="6685"/>
                  </a:cubicBezTo>
                  <a:cubicBezTo>
                    <a:pt x="478" y="6590"/>
                    <a:pt x="510" y="6272"/>
                    <a:pt x="573" y="6112"/>
                  </a:cubicBezTo>
                  <a:cubicBezTo>
                    <a:pt x="637" y="5953"/>
                    <a:pt x="573" y="3566"/>
                    <a:pt x="510" y="1560"/>
                  </a:cubicBezTo>
                  <a:lnTo>
                    <a:pt x="127" y="1560"/>
                  </a:lnTo>
                  <a:cubicBezTo>
                    <a:pt x="159" y="3152"/>
                    <a:pt x="223" y="5762"/>
                    <a:pt x="191" y="5985"/>
                  </a:cubicBezTo>
                  <a:cubicBezTo>
                    <a:pt x="191" y="5985"/>
                    <a:pt x="0" y="6622"/>
                    <a:pt x="287" y="6940"/>
                  </a:cubicBezTo>
                  <a:cubicBezTo>
                    <a:pt x="382" y="7036"/>
                    <a:pt x="541" y="7099"/>
                    <a:pt x="669" y="7099"/>
                  </a:cubicBezTo>
                  <a:cubicBezTo>
                    <a:pt x="764" y="7099"/>
                    <a:pt x="828" y="7067"/>
                    <a:pt x="923" y="7036"/>
                  </a:cubicBezTo>
                  <a:cubicBezTo>
                    <a:pt x="1687" y="6876"/>
                    <a:pt x="1751" y="5953"/>
                    <a:pt x="1815" y="5285"/>
                  </a:cubicBezTo>
                  <a:lnTo>
                    <a:pt x="1815" y="5094"/>
                  </a:lnTo>
                  <a:cubicBezTo>
                    <a:pt x="1910" y="4584"/>
                    <a:pt x="2038" y="4075"/>
                    <a:pt x="2165" y="3566"/>
                  </a:cubicBezTo>
                  <a:cubicBezTo>
                    <a:pt x="2388" y="2833"/>
                    <a:pt x="2547" y="2069"/>
                    <a:pt x="2642" y="1337"/>
                  </a:cubicBezTo>
                  <a:cubicBezTo>
                    <a:pt x="2706" y="446"/>
                    <a:pt x="2706" y="32"/>
                    <a:pt x="2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2160950" y="2341725"/>
              <a:ext cx="173525" cy="926850"/>
            </a:xfrm>
            <a:custGeom>
              <a:avLst/>
              <a:gdLst/>
              <a:ahLst/>
              <a:cxnLst/>
              <a:rect l="l" t="t" r="r" b="b"/>
              <a:pathLst>
                <a:path w="6941" h="37074" extrusionOk="0">
                  <a:moveTo>
                    <a:pt x="1160" y="0"/>
                  </a:moveTo>
                  <a:cubicBezTo>
                    <a:pt x="265" y="0"/>
                    <a:pt x="0" y="5016"/>
                    <a:pt x="0" y="5016"/>
                  </a:cubicBezTo>
                  <a:cubicBezTo>
                    <a:pt x="0" y="5016"/>
                    <a:pt x="1656" y="19596"/>
                    <a:pt x="2356" y="23257"/>
                  </a:cubicBezTo>
                  <a:cubicBezTo>
                    <a:pt x="3056" y="26950"/>
                    <a:pt x="4680" y="37074"/>
                    <a:pt x="4680" y="37074"/>
                  </a:cubicBezTo>
                  <a:lnTo>
                    <a:pt x="6940" y="36119"/>
                  </a:lnTo>
                  <a:cubicBezTo>
                    <a:pt x="6908" y="35259"/>
                    <a:pt x="6845" y="34431"/>
                    <a:pt x="6749" y="33572"/>
                  </a:cubicBezTo>
                  <a:cubicBezTo>
                    <a:pt x="6526" y="31948"/>
                    <a:pt x="4075" y="18896"/>
                    <a:pt x="4075" y="18896"/>
                  </a:cubicBezTo>
                  <a:lnTo>
                    <a:pt x="1433" y="145"/>
                  </a:lnTo>
                  <a:cubicBezTo>
                    <a:pt x="1336" y="46"/>
                    <a:pt x="1245"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2155375" y="2336800"/>
              <a:ext cx="183075" cy="938150"/>
            </a:xfrm>
            <a:custGeom>
              <a:avLst/>
              <a:gdLst/>
              <a:ahLst/>
              <a:cxnLst/>
              <a:rect l="l" t="t" r="r" b="b"/>
              <a:pathLst>
                <a:path w="7323" h="37526" extrusionOk="0">
                  <a:moveTo>
                    <a:pt x="1369" y="406"/>
                  </a:moveTo>
                  <a:cubicBezTo>
                    <a:pt x="1401" y="406"/>
                    <a:pt x="1433" y="406"/>
                    <a:pt x="1465" y="438"/>
                  </a:cubicBezTo>
                  <a:lnTo>
                    <a:pt x="4107" y="19125"/>
                  </a:lnTo>
                  <a:cubicBezTo>
                    <a:pt x="4139" y="19252"/>
                    <a:pt x="6558" y="32209"/>
                    <a:pt x="6781" y="33801"/>
                  </a:cubicBezTo>
                  <a:cubicBezTo>
                    <a:pt x="6908" y="35042"/>
                    <a:pt x="6972" y="35870"/>
                    <a:pt x="6972" y="36188"/>
                  </a:cubicBezTo>
                  <a:lnTo>
                    <a:pt x="5062" y="36984"/>
                  </a:lnTo>
                  <a:cubicBezTo>
                    <a:pt x="4807" y="35392"/>
                    <a:pt x="3407" y="26733"/>
                    <a:pt x="2770" y="23423"/>
                  </a:cubicBezTo>
                  <a:cubicBezTo>
                    <a:pt x="2070" y="19793"/>
                    <a:pt x="414" y="5340"/>
                    <a:pt x="414" y="5213"/>
                  </a:cubicBezTo>
                  <a:cubicBezTo>
                    <a:pt x="541" y="3016"/>
                    <a:pt x="955" y="565"/>
                    <a:pt x="1369" y="406"/>
                  </a:cubicBezTo>
                  <a:close/>
                  <a:moveTo>
                    <a:pt x="1376" y="0"/>
                  </a:moveTo>
                  <a:cubicBezTo>
                    <a:pt x="1321" y="0"/>
                    <a:pt x="1266" y="8"/>
                    <a:pt x="1210" y="24"/>
                  </a:cubicBezTo>
                  <a:cubicBezTo>
                    <a:pt x="350" y="342"/>
                    <a:pt x="64" y="4067"/>
                    <a:pt x="0" y="5213"/>
                  </a:cubicBezTo>
                  <a:cubicBezTo>
                    <a:pt x="32" y="5372"/>
                    <a:pt x="1656" y="19889"/>
                    <a:pt x="2356" y="23518"/>
                  </a:cubicBezTo>
                  <a:cubicBezTo>
                    <a:pt x="3056" y="27147"/>
                    <a:pt x="4712" y="37175"/>
                    <a:pt x="4712" y="37303"/>
                  </a:cubicBezTo>
                  <a:lnTo>
                    <a:pt x="4744" y="37525"/>
                  </a:lnTo>
                  <a:lnTo>
                    <a:pt x="7322" y="36443"/>
                  </a:lnTo>
                  <a:lnTo>
                    <a:pt x="7322" y="36316"/>
                  </a:lnTo>
                  <a:cubicBezTo>
                    <a:pt x="7322" y="35456"/>
                    <a:pt x="7259" y="34597"/>
                    <a:pt x="7131" y="33737"/>
                  </a:cubicBezTo>
                  <a:cubicBezTo>
                    <a:pt x="6940" y="32113"/>
                    <a:pt x="4584" y="19571"/>
                    <a:pt x="4489" y="19061"/>
                  </a:cubicBezTo>
                  <a:lnTo>
                    <a:pt x="1815" y="279"/>
                  </a:lnTo>
                  <a:lnTo>
                    <a:pt x="1783" y="215"/>
                  </a:lnTo>
                  <a:cubicBezTo>
                    <a:pt x="1688" y="72"/>
                    <a:pt x="1538" y="0"/>
                    <a:pt x="1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1362675" y="3039350"/>
              <a:ext cx="850825" cy="2084150"/>
            </a:xfrm>
            <a:custGeom>
              <a:avLst/>
              <a:gdLst/>
              <a:ahLst/>
              <a:cxnLst/>
              <a:rect l="l" t="t" r="r" b="b"/>
              <a:pathLst>
                <a:path w="34033" h="83366" extrusionOk="0">
                  <a:moveTo>
                    <a:pt x="27506" y="0"/>
                  </a:moveTo>
                  <a:lnTo>
                    <a:pt x="1" y="7195"/>
                  </a:lnTo>
                  <a:cubicBezTo>
                    <a:pt x="1" y="7195"/>
                    <a:pt x="4680" y="36579"/>
                    <a:pt x="4680" y="37725"/>
                  </a:cubicBezTo>
                  <a:cubicBezTo>
                    <a:pt x="4680" y="38839"/>
                    <a:pt x="3343" y="44346"/>
                    <a:pt x="3853" y="49249"/>
                  </a:cubicBezTo>
                  <a:cubicBezTo>
                    <a:pt x="4362" y="54151"/>
                    <a:pt x="6941" y="66408"/>
                    <a:pt x="6941" y="66408"/>
                  </a:cubicBezTo>
                  <a:cubicBezTo>
                    <a:pt x="6941" y="66408"/>
                    <a:pt x="5413" y="68955"/>
                    <a:pt x="5604" y="69655"/>
                  </a:cubicBezTo>
                  <a:cubicBezTo>
                    <a:pt x="5795" y="70387"/>
                    <a:pt x="6527" y="72011"/>
                    <a:pt x="6527" y="72011"/>
                  </a:cubicBezTo>
                  <a:cubicBezTo>
                    <a:pt x="6177" y="73825"/>
                    <a:pt x="5954" y="75672"/>
                    <a:pt x="5795" y="77518"/>
                  </a:cubicBezTo>
                  <a:cubicBezTo>
                    <a:pt x="5699" y="79651"/>
                    <a:pt x="8755" y="83026"/>
                    <a:pt x="11429" y="83344"/>
                  </a:cubicBezTo>
                  <a:cubicBezTo>
                    <a:pt x="11564" y="83359"/>
                    <a:pt x="11695" y="83366"/>
                    <a:pt x="11822" y="83366"/>
                  </a:cubicBezTo>
                  <a:cubicBezTo>
                    <a:pt x="14193" y="83366"/>
                    <a:pt x="15303" y="80932"/>
                    <a:pt x="15695" y="79874"/>
                  </a:cubicBezTo>
                  <a:cubicBezTo>
                    <a:pt x="16109" y="78728"/>
                    <a:pt x="16109" y="74876"/>
                    <a:pt x="16109" y="74876"/>
                  </a:cubicBezTo>
                  <a:lnTo>
                    <a:pt x="20184" y="74876"/>
                  </a:lnTo>
                  <a:lnTo>
                    <a:pt x="20566" y="73953"/>
                  </a:lnTo>
                  <a:cubicBezTo>
                    <a:pt x="20566" y="73953"/>
                    <a:pt x="20976" y="73811"/>
                    <a:pt x="21429" y="73811"/>
                  </a:cubicBezTo>
                  <a:cubicBezTo>
                    <a:pt x="21656" y="73811"/>
                    <a:pt x="21893" y="73847"/>
                    <a:pt x="22094" y="73953"/>
                  </a:cubicBezTo>
                  <a:cubicBezTo>
                    <a:pt x="22858" y="74335"/>
                    <a:pt x="23622" y="74653"/>
                    <a:pt x="24450" y="74876"/>
                  </a:cubicBezTo>
                  <a:cubicBezTo>
                    <a:pt x="25055" y="74971"/>
                    <a:pt x="31581" y="74971"/>
                    <a:pt x="32822" y="74971"/>
                  </a:cubicBezTo>
                  <a:cubicBezTo>
                    <a:pt x="34032" y="74971"/>
                    <a:pt x="33841" y="72839"/>
                    <a:pt x="33332" y="72520"/>
                  </a:cubicBezTo>
                  <a:cubicBezTo>
                    <a:pt x="32822" y="72202"/>
                    <a:pt x="28429" y="70483"/>
                    <a:pt x="26997" y="69369"/>
                  </a:cubicBezTo>
                  <a:cubicBezTo>
                    <a:pt x="26042" y="68573"/>
                    <a:pt x="25214" y="67649"/>
                    <a:pt x="24545" y="66599"/>
                  </a:cubicBezTo>
                  <a:cubicBezTo>
                    <a:pt x="24545" y="66599"/>
                    <a:pt x="25150" y="64975"/>
                    <a:pt x="25246" y="64657"/>
                  </a:cubicBezTo>
                  <a:cubicBezTo>
                    <a:pt x="25373" y="64370"/>
                    <a:pt x="24354" y="62524"/>
                    <a:pt x="24450" y="62206"/>
                  </a:cubicBezTo>
                  <a:cubicBezTo>
                    <a:pt x="24545" y="61919"/>
                    <a:pt x="25150" y="59754"/>
                    <a:pt x="25150" y="59754"/>
                  </a:cubicBezTo>
                  <a:cubicBezTo>
                    <a:pt x="25150" y="59754"/>
                    <a:pt x="25055" y="58131"/>
                    <a:pt x="25055" y="57621"/>
                  </a:cubicBezTo>
                  <a:cubicBezTo>
                    <a:pt x="25055" y="57112"/>
                    <a:pt x="26392" y="41704"/>
                    <a:pt x="27602" y="37725"/>
                  </a:cubicBezTo>
                  <a:cubicBezTo>
                    <a:pt x="28811" y="33745"/>
                    <a:pt x="31676" y="23558"/>
                    <a:pt x="32504" y="17000"/>
                  </a:cubicBezTo>
                  <a:cubicBezTo>
                    <a:pt x="33332" y="10474"/>
                    <a:pt x="33332" y="8341"/>
                    <a:pt x="33332" y="8341"/>
                  </a:cubicBezTo>
                  <a:lnTo>
                    <a:pt x="2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1357100" y="3032175"/>
              <a:ext cx="857200" cy="2095575"/>
            </a:xfrm>
            <a:custGeom>
              <a:avLst/>
              <a:gdLst/>
              <a:ahLst/>
              <a:cxnLst/>
              <a:rect l="l" t="t" r="r" b="b"/>
              <a:pathLst>
                <a:path w="34288" h="83823" extrusionOk="0">
                  <a:moveTo>
                    <a:pt x="27697" y="446"/>
                  </a:moveTo>
                  <a:lnTo>
                    <a:pt x="33396" y="8628"/>
                  </a:lnTo>
                  <a:cubicBezTo>
                    <a:pt x="33364" y="9042"/>
                    <a:pt x="33300" y="11366"/>
                    <a:pt x="32568" y="17223"/>
                  </a:cubicBezTo>
                  <a:cubicBezTo>
                    <a:pt x="31772" y="23622"/>
                    <a:pt x="29034" y="33523"/>
                    <a:pt x="27697" y="37916"/>
                  </a:cubicBezTo>
                  <a:cubicBezTo>
                    <a:pt x="26456" y="41895"/>
                    <a:pt x="25119" y="57304"/>
                    <a:pt x="25119" y="57877"/>
                  </a:cubicBezTo>
                  <a:cubicBezTo>
                    <a:pt x="25119" y="58322"/>
                    <a:pt x="25246" y="59723"/>
                    <a:pt x="25246" y="59978"/>
                  </a:cubicBezTo>
                  <a:cubicBezTo>
                    <a:pt x="25150" y="60264"/>
                    <a:pt x="24609" y="62111"/>
                    <a:pt x="24514" y="62397"/>
                  </a:cubicBezTo>
                  <a:cubicBezTo>
                    <a:pt x="24450" y="62588"/>
                    <a:pt x="24577" y="62970"/>
                    <a:pt x="24928" y="63766"/>
                  </a:cubicBezTo>
                  <a:cubicBezTo>
                    <a:pt x="25087" y="64116"/>
                    <a:pt x="25214" y="64466"/>
                    <a:pt x="25310" y="64848"/>
                  </a:cubicBezTo>
                  <a:cubicBezTo>
                    <a:pt x="25214" y="65135"/>
                    <a:pt x="24609" y="66759"/>
                    <a:pt x="24609" y="66759"/>
                  </a:cubicBezTo>
                  <a:lnTo>
                    <a:pt x="24577" y="66854"/>
                  </a:lnTo>
                  <a:lnTo>
                    <a:pt x="24641" y="66950"/>
                  </a:lnTo>
                  <a:cubicBezTo>
                    <a:pt x="25310" y="68000"/>
                    <a:pt x="26169" y="68955"/>
                    <a:pt x="27124" y="69751"/>
                  </a:cubicBezTo>
                  <a:cubicBezTo>
                    <a:pt x="28175" y="70579"/>
                    <a:pt x="30722" y="71693"/>
                    <a:pt x="32250" y="72361"/>
                  </a:cubicBezTo>
                  <a:cubicBezTo>
                    <a:pt x="32854" y="72648"/>
                    <a:pt x="33332" y="72839"/>
                    <a:pt x="33459" y="72935"/>
                  </a:cubicBezTo>
                  <a:cubicBezTo>
                    <a:pt x="33682" y="73062"/>
                    <a:pt x="33873" y="73826"/>
                    <a:pt x="33714" y="74431"/>
                  </a:cubicBezTo>
                  <a:cubicBezTo>
                    <a:pt x="33619" y="74813"/>
                    <a:pt x="33396" y="75004"/>
                    <a:pt x="33077" y="75004"/>
                  </a:cubicBezTo>
                  <a:cubicBezTo>
                    <a:pt x="28143" y="75004"/>
                    <a:pt x="25119" y="74972"/>
                    <a:pt x="24737" y="74908"/>
                  </a:cubicBezTo>
                  <a:cubicBezTo>
                    <a:pt x="23941" y="74685"/>
                    <a:pt x="23177" y="74399"/>
                    <a:pt x="22444" y="74017"/>
                  </a:cubicBezTo>
                  <a:cubicBezTo>
                    <a:pt x="22222" y="73900"/>
                    <a:pt x="21963" y="73861"/>
                    <a:pt x="21717" y="73861"/>
                  </a:cubicBezTo>
                  <a:cubicBezTo>
                    <a:pt x="21224" y="73861"/>
                    <a:pt x="20778" y="74017"/>
                    <a:pt x="20757" y="74017"/>
                  </a:cubicBezTo>
                  <a:lnTo>
                    <a:pt x="20662" y="74049"/>
                  </a:lnTo>
                  <a:lnTo>
                    <a:pt x="20280" y="74908"/>
                  </a:lnTo>
                  <a:lnTo>
                    <a:pt x="16141" y="74908"/>
                  </a:lnTo>
                  <a:lnTo>
                    <a:pt x="16141" y="75099"/>
                  </a:lnTo>
                  <a:cubicBezTo>
                    <a:pt x="16141" y="75163"/>
                    <a:pt x="16141" y="78983"/>
                    <a:pt x="15727" y="80034"/>
                  </a:cubicBezTo>
                  <a:cubicBezTo>
                    <a:pt x="15278" y="81322"/>
                    <a:pt x="14179" y="83401"/>
                    <a:pt x="12060" y="83401"/>
                  </a:cubicBezTo>
                  <a:cubicBezTo>
                    <a:pt x="11928" y="83401"/>
                    <a:pt x="11792" y="83393"/>
                    <a:pt x="11652" y="83376"/>
                  </a:cubicBezTo>
                  <a:cubicBezTo>
                    <a:pt x="9042" y="83090"/>
                    <a:pt x="6145" y="79747"/>
                    <a:pt x="6209" y="77773"/>
                  </a:cubicBezTo>
                  <a:cubicBezTo>
                    <a:pt x="6368" y="75927"/>
                    <a:pt x="6591" y="74112"/>
                    <a:pt x="6941" y="72298"/>
                  </a:cubicBezTo>
                  <a:lnTo>
                    <a:pt x="6941" y="72234"/>
                  </a:lnTo>
                  <a:lnTo>
                    <a:pt x="6909" y="72170"/>
                  </a:lnTo>
                  <a:cubicBezTo>
                    <a:pt x="6909" y="72170"/>
                    <a:pt x="6209" y="70547"/>
                    <a:pt x="5986" y="69847"/>
                  </a:cubicBezTo>
                  <a:cubicBezTo>
                    <a:pt x="5858" y="69401"/>
                    <a:pt x="6718" y="67714"/>
                    <a:pt x="7291" y="66759"/>
                  </a:cubicBezTo>
                  <a:lnTo>
                    <a:pt x="7355" y="66695"/>
                  </a:lnTo>
                  <a:lnTo>
                    <a:pt x="7355" y="66599"/>
                  </a:lnTo>
                  <a:cubicBezTo>
                    <a:pt x="7323" y="66504"/>
                    <a:pt x="4776" y="54311"/>
                    <a:pt x="4299" y="49504"/>
                  </a:cubicBezTo>
                  <a:cubicBezTo>
                    <a:pt x="3917" y="45939"/>
                    <a:pt x="4521" y="42086"/>
                    <a:pt x="4872" y="39794"/>
                  </a:cubicBezTo>
                  <a:cubicBezTo>
                    <a:pt x="4999" y="39190"/>
                    <a:pt x="5063" y="38585"/>
                    <a:pt x="5094" y="37980"/>
                  </a:cubicBezTo>
                  <a:cubicBezTo>
                    <a:pt x="5094" y="36897"/>
                    <a:pt x="860" y="10315"/>
                    <a:pt x="447" y="7641"/>
                  </a:cubicBezTo>
                  <a:lnTo>
                    <a:pt x="27697" y="446"/>
                  </a:lnTo>
                  <a:close/>
                  <a:moveTo>
                    <a:pt x="27856" y="1"/>
                  </a:moveTo>
                  <a:lnTo>
                    <a:pt x="1" y="7323"/>
                  </a:lnTo>
                  <a:lnTo>
                    <a:pt x="33" y="7514"/>
                  </a:lnTo>
                  <a:cubicBezTo>
                    <a:pt x="1624" y="17669"/>
                    <a:pt x="4712" y="37120"/>
                    <a:pt x="4712" y="37980"/>
                  </a:cubicBezTo>
                  <a:cubicBezTo>
                    <a:pt x="4649" y="38585"/>
                    <a:pt x="4585" y="39158"/>
                    <a:pt x="4490" y="39731"/>
                  </a:cubicBezTo>
                  <a:cubicBezTo>
                    <a:pt x="4108" y="42055"/>
                    <a:pt x="3503" y="45970"/>
                    <a:pt x="3885" y="49536"/>
                  </a:cubicBezTo>
                  <a:cubicBezTo>
                    <a:pt x="4362" y="54184"/>
                    <a:pt x="6718" y="65581"/>
                    <a:pt x="6941" y="66631"/>
                  </a:cubicBezTo>
                  <a:cubicBezTo>
                    <a:pt x="6623" y="67204"/>
                    <a:pt x="5413" y="69242"/>
                    <a:pt x="5636" y="69974"/>
                  </a:cubicBezTo>
                  <a:cubicBezTo>
                    <a:pt x="5827" y="70611"/>
                    <a:pt x="6400" y="71979"/>
                    <a:pt x="6527" y="72298"/>
                  </a:cubicBezTo>
                  <a:cubicBezTo>
                    <a:pt x="6209" y="74112"/>
                    <a:pt x="5954" y="75927"/>
                    <a:pt x="5827" y="77773"/>
                  </a:cubicBezTo>
                  <a:cubicBezTo>
                    <a:pt x="5731" y="80097"/>
                    <a:pt x="8978" y="83472"/>
                    <a:pt x="11621" y="83790"/>
                  </a:cubicBezTo>
                  <a:cubicBezTo>
                    <a:pt x="11748" y="83790"/>
                    <a:pt x="11907" y="83822"/>
                    <a:pt x="12066" y="83822"/>
                  </a:cubicBezTo>
                  <a:cubicBezTo>
                    <a:pt x="14518" y="83822"/>
                    <a:pt x="15695" y="81307"/>
                    <a:pt x="16109" y="80193"/>
                  </a:cubicBezTo>
                  <a:cubicBezTo>
                    <a:pt x="16491" y="79206"/>
                    <a:pt x="16523" y="76150"/>
                    <a:pt x="16523" y="75322"/>
                  </a:cubicBezTo>
                  <a:lnTo>
                    <a:pt x="20534" y="75322"/>
                  </a:lnTo>
                  <a:lnTo>
                    <a:pt x="20980" y="74367"/>
                  </a:lnTo>
                  <a:cubicBezTo>
                    <a:pt x="21187" y="74303"/>
                    <a:pt x="21402" y="74272"/>
                    <a:pt x="21617" y="74272"/>
                  </a:cubicBezTo>
                  <a:cubicBezTo>
                    <a:pt x="21832" y="74272"/>
                    <a:pt x="22047" y="74303"/>
                    <a:pt x="22253" y="74367"/>
                  </a:cubicBezTo>
                  <a:cubicBezTo>
                    <a:pt x="23017" y="74781"/>
                    <a:pt x="23813" y="75099"/>
                    <a:pt x="24641" y="75322"/>
                  </a:cubicBezTo>
                  <a:cubicBezTo>
                    <a:pt x="25214" y="75418"/>
                    <a:pt x="30149" y="75418"/>
                    <a:pt x="33045" y="75418"/>
                  </a:cubicBezTo>
                  <a:cubicBezTo>
                    <a:pt x="33555" y="75418"/>
                    <a:pt x="34001" y="75067"/>
                    <a:pt x="34096" y="74558"/>
                  </a:cubicBezTo>
                  <a:cubicBezTo>
                    <a:pt x="34287" y="73826"/>
                    <a:pt x="34064" y="72839"/>
                    <a:pt x="33650" y="72616"/>
                  </a:cubicBezTo>
                  <a:cubicBezTo>
                    <a:pt x="33491" y="72521"/>
                    <a:pt x="33045" y="72298"/>
                    <a:pt x="32409" y="72011"/>
                  </a:cubicBezTo>
                  <a:cubicBezTo>
                    <a:pt x="30881" y="71343"/>
                    <a:pt x="28366" y="70260"/>
                    <a:pt x="27347" y="69465"/>
                  </a:cubicBezTo>
                  <a:cubicBezTo>
                    <a:pt x="26456" y="68700"/>
                    <a:pt x="25660" y="67809"/>
                    <a:pt x="25023" y="66822"/>
                  </a:cubicBezTo>
                  <a:cubicBezTo>
                    <a:pt x="25150" y="66472"/>
                    <a:pt x="25596" y="65262"/>
                    <a:pt x="25692" y="64976"/>
                  </a:cubicBezTo>
                  <a:cubicBezTo>
                    <a:pt x="25787" y="64785"/>
                    <a:pt x="25628" y="64403"/>
                    <a:pt x="25278" y="63607"/>
                  </a:cubicBezTo>
                  <a:cubicBezTo>
                    <a:pt x="25119" y="63257"/>
                    <a:pt x="24991" y="62907"/>
                    <a:pt x="24896" y="62524"/>
                  </a:cubicBezTo>
                  <a:cubicBezTo>
                    <a:pt x="24991" y="62238"/>
                    <a:pt x="25596" y="60169"/>
                    <a:pt x="25596" y="60073"/>
                  </a:cubicBezTo>
                  <a:lnTo>
                    <a:pt x="25596" y="60041"/>
                  </a:lnTo>
                  <a:lnTo>
                    <a:pt x="25596" y="60010"/>
                  </a:lnTo>
                  <a:cubicBezTo>
                    <a:pt x="25596" y="60010"/>
                    <a:pt x="25501" y="58386"/>
                    <a:pt x="25501" y="57877"/>
                  </a:cubicBezTo>
                  <a:cubicBezTo>
                    <a:pt x="25501" y="57304"/>
                    <a:pt x="26838" y="42023"/>
                    <a:pt x="28047" y="38043"/>
                  </a:cubicBezTo>
                  <a:cubicBezTo>
                    <a:pt x="29384" y="33682"/>
                    <a:pt x="32154" y="23718"/>
                    <a:pt x="32950" y="17319"/>
                  </a:cubicBezTo>
                  <a:cubicBezTo>
                    <a:pt x="33778" y="10825"/>
                    <a:pt x="33778" y="8628"/>
                    <a:pt x="33778" y="8596"/>
                  </a:cubicBezTo>
                  <a:lnTo>
                    <a:pt x="33778" y="8533"/>
                  </a:lnTo>
                  <a:lnTo>
                    <a:pt x="27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1268775" y="1806550"/>
              <a:ext cx="1009175" cy="1596525"/>
            </a:xfrm>
            <a:custGeom>
              <a:avLst/>
              <a:gdLst/>
              <a:ahLst/>
              <a:cxnLst/>
              <a:rect l="l" t="t" r="r" b="b"/>
              <a:pathLst>
                <a:path w="40367" h="63861" extrusionOk="0">
                  <a:moveTo>
                    <a:pt x="14421" y="0"/>
                  </a:moveTo>
                  <a:lnTo>
                    <a:pt x="11270" y="2961"/>
                  </a:lnTo>
                  <a:cubicBezTo>
                    <a:pt x="11270" y="2961"/>
                    <a:pt x="287" y="8150"/>
                    <a:pt x="159" y="9742"/>
                  </a:cubicBezTo>
                  <a:cubicBezTo>
                    <a:pt x="0" y="11365"/>
                    <a:pt x="6081" y="39634"/>
                    <a:pt x="6081" y="39634"/>
                  </a:cubicBezTo>
                  <a:lnTo>
                    <a:pt x="1847" y="56857"/>
                  </a:lnTo>
                  <a:cubicBezTo>
                    <a:pt x="1847" y="56857"/>
                    <a:pt x="13944" y="62874"/>
                    <a:pt x="18815" y="63192"/>
                  </a:cubicBezTo>
                  <a:cubicBezTo>
                    <a:pt x="23685" y="63479"/>
                    <a:pt x="27697" y="63861"/>
                    <a:pt x="27697" y="63861"/>
                  </a:cubicBezTo>
                  <a:lnTo>
                    <a:pt x="31421" y="52687"/>
                  </a:lnTo>
                  <a:lnTo>
                    <a:pt x="33490" y="63861"/>
                  </a:lnTo>
                  <a:cubicBezTo>
                    <a:pt x="33490" y="63861"/>
                    <a:pt x="36515" y="61855"/>
                    <a:pt x="37661" y="60932"/>
                  </a:cubicBezTo>
                  <a:cubicBezTo>
                    <a:pt x="38807" y="60009"/>
                    <a:pt x="40367" y="58481"/>
                    <a:pt x="40367" y="58481"/>
                  </a:cubicBezTo>
                  <a:cubicBezTo>
                    <a:pt x="40367" y="58481"/>
                    <a:pt x="38966" y="41163"/>
                    <a:pt x="38202" y="38234"/>
                  </a:cubicBezTo>
                  <a:cubicBezTo>
                    <a:pt x="37438" y="35305"/>
                    <a:pt x="37120" y="21552"/>
                    <a:pt x="37120" y="21552"/>
                  </a:cubicBezTo>
                  <a:cubicBezTo>
                    <a:pt x="37120" y="21552"/>
                    <a:pt x="36897" y="11906"/>
                    <a:pt x="35592" y="8436"/>
                  </a:cubicBezTo>
                  <a:cubicBezTo>
                    <a:pt x="34286" y="4966"/>
                    <a:pt x="33809" y="3884"/>
                    <a:pt x="33268" y="3502"/>
                  </a:cubicBezTo>
                  <a:cubicBezTo>
                    <a:pt x="32726" y="3120"/>
                    <a:pt x="24386" y="1019"/>
                    <a:pt x="24386" y="1019"/>
                  </a:cubicBezTo>
                  <a:lnTo>
                    <a:pt x="15058" y="96"/>
                  </a:lnTo>
                  <a:lnTo>
                    <a:pt x="14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1263200" y="1801775"/>
              <a:ext cx="1019525" cy="1610050"/>
            </a:xfrm>
            <a:custGeom>
              <a:avLst/>
              <a:gdLst/>
              <a:ahLst/>
              <a:cxnLst/>
              <a:rect l="l" t="t" r="r" b="b"/>
              <a:pathLst>
                <a:path w="40781" h="64402" extrusionOk="0">
                  <a:moveTo>
                    <a:pt x="14708" y="446"/>
                  </a:moveTo>
                  <a:lnTo>
                    <a:pt x="24545" y="1433"/>
                  </a:lnTo>
                  <a:cubicBezTo>
                    <a:pt x="27760" y="2228"/>
                    <a:pt x="32981" y="3597"/>
                    <a:pt x="33363" y="3852"/>
                  </a:cubicBezTo>
                  <a:cubicBezTo>
                    <a:pt x="33841" y="4202"/>
                    <a:pt x="34318" y="5316"/>
                    <a:pt x="35592" y="8723"/>
                  </a:cubicBezTo>
                  <a:cubicBezTo>
                    <a:pt x="36897" y="12129"/>
                    <a:pt x="37152" y="21680"/>
                    <a:pt x="37152" y="21775"/>
                  </a:cubicBezTo>
                  <a:cubicBezTo>
                    <a:pt x="37152" y="22316"/>
                    <a:pt x="37470" y="35560"/>
                    <a:pt x="38234" y="38488"/>
                  </a:cubicBezTo>
                  <a:cubicBezTo>
                    <a:pt x="38966" y="41258"/>
                    <a:pt x="40271" y="57207"/>
                    <a:pt x="40367" y="58576"/>
                  </a:cubicBezTo>
                  <a:cubicBezTo>
                    <a:pt x="40080" y="58895"/>
                    <a:pt x="38712" y="60200"/>
                    <a:pt x="37757" y="60964"/>
                  </a:cubicBezTo>
                  <a:cubicBezTo>
                    <a:pt x="36801" y="61728"/>
                    <a:pt x="34605" y="63224"/>
                    <a:pt x="33841" y="63733"/>
                  </a:cubicBezTo>
                  <a:lnTo>
                    <a:pt x="31676" y="52082"/>
                  </a:lnTo>
                  <a:lnTo>
                    <a:pt x="27792" y="63861"/>
                  </a:lnTo>
                  <a:cubicBezTo>
                    <a:pt x="26996" y="63765"/>
                    <a:pt x="23335" y="63447"/>
                    <a:pt x="19038" y="63160"/>
                  </a:cubicBezTo>
                  <a:cubicBezTo>
                    <a:pt x="14581" y="62906"/>
                    <a:pt x="3661" y="57621"/>
                    <a:pt x="2292" y="56921"/>
                  </a:cubicBezTo>
                  <a:lnTo>
                    <a:pt x="6495" y="39825"/>
                  </a:lnTo>
                  <a:lnTo>
                    <a:pt x="6495" y="39794"/>
                  </a:lnTo>
                  <a:cubicBezTo>
                    <a:pt x="4394" y="30020"/>
                    <a:pt x="446" y="11238"/>
                    <a:pt x="542" y="9964"/>
                  </a:cubicBezTo>
                  <a:cubicBezTo>
                    <a:pt x="669" y="8882"/>
                    <a:pt x="7354" y="5348"/>
                    <a:pt x="11556" y="3343"/>
                  </a:cubicBezTo>
                  <a:lnTo>
                    <a:pt x="14708" y="446"/>
                  </a:lnTo>
                  <a:close/>
                  <a:moveTo>
                    <a:pt x="14581" y="0"/>
                  </a:moveTo>
                  <a:lnTo>
                    <a:pt x="11365" y="2992"/>
                  </a:lnTo>
                  <a:cubicBezTo>
                    <a:pt x="10124" y="3566"/>
                    <a:pt x="319" y="8309"/>
                    <a:pt x="160" y="9933"/>
                  </a:cubicBezTo>
                  <a:cubicBezTo>
                    <a:pt x="0" y="11524"/>
                    <a:pt x="5731" y="38138"/>
                    <a:pt x="6113" y="39825"/>
                  </a:cubicBezTo>
                  <a:lnTo>
                    <a:pt x="1815" y="57144"/>
                  </a:lnTo>
                  <a:lnTo>
                    <a:pt x="1974" y="57207"/>
                  </a:lnTo>
                  <a:cubicBezTo>
                    <a:pt x="2452" y="57462"/>
                    <a:pt x="14231" y="63288"/>
                    <a:pt x="19038" y="63574"/>
                  </a:cubicBezTo>
                  <a:cubicBezTo>
                    <a:pt x="23845" y="63861"/>
                    <a:pt x="27856" y="64275"/>
                    <a:pt x="27888" y="64275"/>
                  </a:cubicBezTo>
                  <a:lnTo>
                    <a:pt x="28047" y="64275"/>
                  </a:lnTo>
                  <a:lnTo>
                    <a:pt x="31581" y="53642"/>
                  </a:lnTo>
                  <a:lnTo>
                    <a:pt x="33554" y="64402"/>
                  </a:lnTo>
                  <a:lnTo>
                    <a:pt x="33809" y="64243"/>
                  </a:lnTo>
                  <a:cubicBezTo>
                    <a:pt x="33841" y="64211"/>
                    <a:pt x="36833" y="62205"/>
                    <a:pt x="37979" y="61282"/>
                  </a:cubicBezTo>
                  <a:cubicBezTo>
                    <a:pt x="39157" y="60359"/>
                    <a:pt x="40717" y="58799"/>
                    <a:pt x="40717" y="58799"/>
                  </a:cubicBezTo>
                  <a:lnTo>
                    <a:pt x="40781" y="58735"/>
                  </a:lnTo>
                  <a:lnTo>
                    <a:pt x="40781" y="58640"/>
                  </a:lnTo>
                  <a:cubicBezTo>
                    <a:pt x="40717" y="57940"/>
                    <a:pt x="39380" y="41258"/>
                    <a:pt x="38616" y="38393"/>
                  </a:cubicBezTo>
                  <a:cubicBezTo>
                    <a:pt x="37852" y="35496"/>
                    <a:pt x="37534" y="21902"/>
                    <a:pt x="37534" y="21743"/>
                  </a:cubicBezTo>
                  <a:cubicBezTo>
                    <a:pt x="37534" y="21361"/>
                    <a:pt x="37279" y="12034"/>
                    <a:pt x="35974" y="8564"/>
                  </a:cubicBezTo>
                  <a:cubicBezTo>
                    <a:pt x="34637" y="4966"/>
                    <a:pt x="34159" y="3916"/>
                    <a:pt x="33586" y="3534"/>
                  </a:cubicBezTo>
                  <a:cubicBezTo>
                    <a:pt x="33045" y="3120"/>
                    <a:pt x="25500" y="1242"/>
                    <a:pt x="24609" y="1019"/>
                  </a:cubicBezTo>
                  <a:lnTo>
                    <a:pt x="15281" y="96"/>
                  </a:lnTo>
                  <a:lnTo>
                    <a:pt x="14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1601450" y="1278025"/>
              <a:ext cx="470375" cy="736250"/>
            </a:xfrm>
            <a:custGeom>
              <a:avLst/>
              <a:gdLst/>
              <a:ahLst/>
              <a:cxnLst/>
              <a:rect l="l" t="t" r="r" b="b"/>
              <a:pathLst>
                <a:path w="18815" h="29450" extrusionOk="0">
                  <a:moveTo>
                    <a:pt x="10549" y="1"/>
                  </a:moveTo>
                  <a:cubicBezTo>
                    <a:pt x="9141" y="1"/>
                    <a:pt x="7580" y="250"/>
                    <a:pt x="5985" y="958"/>
                  </a:cubicBezTo>
                  <a:cubicBezTo>
                    <a:pt x="573" y="3345"/>
                    <a:pt x="0" y="5128"/>
                    <a:pt x="0" y="5128"/>
                  </a:cubicBezTo>
                  <a:lnTo>
                    <a:pt x="2451" y="13405"/>
                  </a:lnTo>
                  <a:lnTo>
                    <a:pt x="3152" y="15984"/>
                  </a:lnTo>
                  <a:lnTo>
                    <a:pt x="3152" y="19517"/>
                  </a:lnTo>
                  <a:lnTo>
                    <a:pt x="10951" y="28272"/>
                  </a:lnTo>
                  <a:lnTo>
                    <a:pt x="11875" y="29450"/>
                  </a:lnTo>
                  <a:lnTo>
                    <a:pt x="13721" y="21969"/>
                  </a:lnTo>
                  <a:cubicBezTo>
                    <a:pt x="14039" y="22026"/>
                    <a:pt x="14358" y="22054"/>
                    <a:pt x="14675" y="22054"/>
                  </a:cubicBezTo>
                  <a:cubicBezTo>
                    <a:pt x="15245" y="22054"/>
                    <a:pt x="15811" y="21962"/>
                    <a:pt x="16363" y="21778"/>
                  </a:cubicBezTo>
                  <a:cubicBezTo>
                    <a:pt x="17669" y="21364"/>
                    <a:pt x="17446" y="20409"/>
                    <a:pt x="17541" y="19708"/>
                  </a:cubicBezTo>
                  <a:cubicBezTo>
                    <a:pt x="17669" y="19040"/>
                    <a:pt x="18687" y="15888"/>
                    <a:pt x="18751" y="14615"/>
                  </a:cubicBezTo>
                  <a:cubicBezTo>
                    <a:pt x="18815" y="13373"/>
                    <a:pt x="17923" y="11463"/>
                    <a:pt x="17860" y="11113"/>
                  </a:cubicBezTo>
                  <a:cubicBezTo>
                    <a:pt x="17796" y="10763"/>
                    <a:pt x="18560" y="9649"/>
                    <a:pt x="18560" y="9171"/>
                  </a:cubicBezTo>
                  <a:cubicBezTo>
                    <a:pt x="18560" y="8662"/>
                    <a:pt x="16745" y="3441"/>
                    <a:pt x="16745" y="3441"/>
                  </a:cubicBezTo>
                  <a:lnTo>
                    <a:pt x="16363" y="1403"/>
                  </a:lnTo>
                  <a:cubicBezTo>
                    <a:pt x="16363" y="1403"/>
                    <a:pt x="13889" y="1"/>
                    <a:pt x="10549"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1596675" y="1273400"/>
              <a:ext cx="479125" cy="752025"/>
            </a:xfrm>
            <a:custGeom>
              <a:avLst/>
              <a:gdLst/>
              <a:ahLst/>
              <a:cxnLst/>
              <a:rect l="l" t="t" r="r" b="b"/>
              <a:pathLst>
                <a:path w="19165" h="30081" extrusionOk="0">
                  <a:moveTo>
                    <a:pt x="10708" y="414"/>
                  </a:moveTo>
                  <a:cubicBezTo>
                    <a:pt x="13650" y="414"/>
                    <a:pt x="15908" y="1509"/>
                    <a:pt x="16363" y="1748"/>
                  </a:cubicBezTo>
                  <a:lnTo>
                    <a:pt x="16713" y="3658"/>
                  </a:lnTo>
                  <a:lnTo>
                    <a:pt x="16713" y="3689"/>
                  </a:lnTo>
                  <a:cubicBezTo>
                    <a:pt x="17414" y="5695"/>
                    <a:pt x="18528" y="9006"/>
                    <a:pt x="18528" y="9356"/>
                  </a:cubicBezTo>
                  <a:cubicBezTo>
                    <a:pt x="18464" y="9674"/>
                    <a:pt x="18369" y="9993"/>
                    <a:pt x="18178" y="10279"/>
                  </a:cubicBezTo>
                  <a:cubicBezTo>
                    <a:pt x="17987" y="10598"/>
                    <a:pt x="17860" y="10948"/>
                    <a:pt x="17860" y="11330"/>
                  </a:cubicBezTo>
                  <a:cubicBezTo>
                    <a:pt x="17891" y="11553"/>
                    <a:pt x="17987" y="11744"/>
                    <a:pt x="18051" y="11967"/>
                  </a:cubicBezTo>
                  <a:cubicBezTo>
                    <a:pt x="18337" y="12699"/>
                    <a:pt x="18783" y="13972"/>
                    <a:pt x="18719" y="14800"/>
                  </a:cubicBezTo>
                  <a:cubicBezTo>
                    <a:pt x="18655" y="15628"/>
                    <a:pt x="18210" y="17315"/>
                    <a:pt x="17860" y="18556"/>
                  </a:cubicBezTo>
                  <a:cubicBezTo>
                    <a:pt x="17700" y="19161"/>
                    <a:pt x="17573" y="19639"/>
                    <a:pt x="17541" y="19862"/>
                  </a:cubicBezTo>
                  <a:cubicBezTo>
                    <a:pt x="17509" y="20021"/>
                    <a:pt x="17478" y="20180"/>
                    <a:pt x="17478" y="20307"/>
                  </a:cubicBezTo>
                  <a:cubicBezTo>
                    <a:pt x="17446" y="20912"/>
                    <a:pt x="17414" y="21485"/>
                    <a:pt x="16459" y="21772"/>
                  </a:cubicBezTo>
                  <a:cubicBezTo>
                    <a:pt x="15928" y="21942"/>
                    <a:pt x="15355" y="22026"/>
                    <a:pt x="14787" y="22026"/>
                  </a:cubicBezTo>
                  <a:cubicBezTo>
                    <a:pt x="14503" y="22026"/>
                    <a:pt x="14220" y="22005"/>
                    <a:pt x="13944" y="21963"/>
                  </a:cubicBezTo>
                  <a:lnTo>
                    <a:pt x="13753" y="21931"/>
                  </a:lnTo>
                  <a:lnTo>
                    <a:pt x="11970" y="29189"/>
                  </a:lnTo>
                  <a:lnTo>
                    <a:pt x="11270" y="28330"/>
                  </a:lnTo>
                  <a:lnTo>
                    <a:pt x="3566" y="19639"/>
                  </a:lnTo>
                  <a:lnTo>
                    <a:pt x="3534" y="16201"/>
                  </a:lnTo>
                  <a:lnTo>
                    <a:pt x="2833" y="13558"/>
                  </a:lnTo>
                  <a:lnTo>
                    <a:pt x="414" y="5313"/>
                  </a:lnTo>
                  <a:cubicBezTo>
                    <a:pt x="573" y="5027"/>
                    <a:pt x="1528" y="3435"/>
                    <a:pt x="6240" y="1334"/>
                  </a:cubicBezTo>
                  <a:cubicBezTo>
                    <a:pt x="7803" y="654"/>
                    <a:pt x="9330" y="414"/>
                    <a:pt x="10708" y="414"/>
                  </a:cubicBezTo>
                  <a:close/>
                  <a:moveTo>
                    <a:pt x="10745" y="1"/>
                  </a:moveTo>
                  <a:cubicBezTo>
                    <a:pt x="9305" y="1"/>
                    <a:pt x="7707" y="256"/>
                    <a:pt x="6081" y="984"/>
                  </a:cubicBezTo>
                  <a:cubicBezTo>
                    <a:pt x="669" y="3371"/>
                    <a:pt x="32" y="5154"/>
                    <a:pt x="0" y="5249"/>
                  </a:cubicBezTo>
                  <a:lnTo>
                    <a:pt x="0" y="5313"/>
                  </a:lnTo>
                  <a:lnTo>
                    <a:pt x="2451" y="13654"/>
                  </a:lnTo>
                  <a:lnTo>
                    <a:pt x="3152" y="16201"/>
                  </a:lnTo>
                  <a:lnTo>
                    <a:pt x="3152" y="19798"/>
                  </a:lnTo>
                  <a:lnTo>
                    <a:pt x="10983" y="28584"/>
                  </a:lnTo>
                  <a:lnTo>
                    <a:pt x="12193" y="30081"/>
                  </a:lnTo>
                  <a:lnTo>
                    <a:pt x="14039" y="22345"/>
                  </a:lnTo>
                  <a:cubicBezTo>
                    <a:pt x="14290" y="22373"/>
                    <a:pt x="14540" y="22387"/>
                    <a:pt x="14790" y="22387"/>
                  </a:cubicBezTo>
                  <a:cubicBezTo>
                    <a:pt x="15397" y="22387"/>
                    <a:pt x="16000" y="22302"/>
                    <a:pt x="16586" y="22122"/>
                  </a:cubicBezTo>
                  <a:cubicBezTo>
                    <a:pt x="17796" y="21740"/>
                    <a:pt x="17828" y="20944"/>
                    <a:pt x="17891" y="20307"/>
                  </a:cubicBezTo>
                  <a:cubicBezTo>
                    <a:pt x="17891" y="20180"/>
                    <a:pt x="17891" y="20021"/>
                    <a:pt x="17923" y="19893"/>
                  </a:cubicBezTo>
                  <a:cubicBezTo>
                    <a:pt x="17955" y="19702"/>
                    <a:pt x="18082" y="19193"/>
                    <a:pt x="18242" y="18620"/>
                  </a:cubicBezTo>
                  <a:cubicBezTo>
                    <a:pt x="18592" y="17379"/>
                    <a:pt x="19069" y="15659"/>
                    <a:pt x="19133" y="14800"/>
                  </a:cubicBezTo>
                  <a:cubicBezTo>
                    <a:pt x="19165" y="13845"/>
                    <a:pt x="18687" y="12571"/>
                    <a:pt x="18433" y="11807"/>
                  </a:cubicBezTo>
                  <a:cubicBezTo>
                    <a:pt x="18337" y="11616"/>
                    <a:pt x="18273" y="11425"/>
                    <a:pt x="18242" y="11234"/>
                  </a:cubicBezTo>
                  <a:cubicBezTo>
                    <a:pt x="18305" y="10948"/>
                    <a:pt x="18401" y="10661"/>
                    <a:pt x="18528" y="10438"/>
                  </a:cubicBezTo>
                  <a:cubicBezTo>
                    <a:pt x="18751" y="10088"/>
                    <a:pt x="18878" y="9706"/>
                    <a:pt x="18942" y="9324"/>
                  </a:cubicBezTo>
                  <a:cubicBezTo>
                    <a:pt x="18942" y="8815"/>
                    <a:pt x="17414" y="4454"/>
                    <a:pt x="17096" y="3562"/>
                  </a:cubicBezTo>
                  <a:lnTo>
                    <a:pt x="16713" y="1461"/>
                  </a:lnTo>
                  <a:lnTo>
                    <a:pt x="16618" y="1429"/>
                  </a:lnTo>
                  <a:cubicBezTo>
                    <a:pt x="16596" y="1385"/>
                    <a:pt x="14097" y="1"/>
                    <a:pt x="10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1849750" y="1804150"/>
              <a:ext cx="94750" cy="66075"/>
            </a:xfrm>
            <a:custGeom>
              <a:avLst/>
              <a:gdLst/>
              <a:ahLst/>
              <a:cxnLst/>
              <a:rect l="l" t="t" r="r" b="b"/>
              <a:pathLst>
                <a:path w="3790" h="2643" extrusionOk="0">
                  <a:moveTo>
                    <a:pt x="1" y="1"/>
                  </a:moveTo>
                  <a:lnTo>
                    <a:pt x="1" y="1"/>
                  </a:lnTo>
                  <a:cubicBezTo>
                    <a:pt x="701" y="701"/>
                    <a:pt x="1401" y="1369"/>
                    <a:pt x="2165" y="2006"/>
                  </a:cubicBezTo>
                  <a:cubicBezTo>
                    <a:pt x="2643" y="2324"/>
                    <a:pt x="3216" y="2643"/>
                    <a:pt x="3216" y="2643"/>
                  </a:cubicBezTo>
                  <a:lnTo>
                    <a:pt x="3789" y="924"/>
                  </a:lnTo>
                  <a:cubicBezTo>
                    <a:pt x="3057" y="924"/>
                    <a:pt x="2356" y="860"/>
                    <a:pt x="1656" y="669"/>
                  </a:cubicBezTo>
                  <a:cubicBezTo>
                    <a:pt x="1083" y="478"/>
                    <a:pt x="542" y="2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1826675" y="1786650"/>
              <a:ext cx="124175" cy="90750"/>
            </a:xfrm>
            <a:custGeom>
              <a:avLst/>
              <a:gdLst/>
              <a:ahLst/>
              <a:cxnLst/>
              <a:rect l="l" t="t" r="r" b="b"/>
              <a:pathLst>
                <a:path w="4967" h="3630" extrusionOk="0">
                  <a:moveTo>
                    <a:pt x="1847" y="1305"/>
                  </a:moveTo>
                  <a:cubicBezTo>
                    <a:pt x="2070" y="1401"/>
                    <a:pt x="2293" y="1496"/>
                    <a:pt x="2515" y="1592"/>
                  </a:cubicBezTo>
                  <a:cubicBezTo>
                    <a:pt x="3120" y="1751"/>
                    <a:pt x="3789" y="1847"/>
                    <a:pt x="4426" y="1847"/>
                  </a:cubicBezTo>
                  <a:lnTo>
                    <a:pt x="4043" y="3024"/>
                  </a:lnTo>
                  <a:cubicBezTo>
                    <a:pt x="3821" y="2929"/>
                    <a:pt x="3502" y="2738"/>
                    <a:pt x="3184" y="2547"/>
                  </a:cubicBezTo>
                  <a:cubicBezTo>
                    <a:pt x="2706" y="2165"/>
                    <a:pt x="2261" y="1751"/>
                    <a:pt x="1847" y="1305"/>
                  </a:cubicBezTo>
                  <a:close/>
                  <a:moveTo>
                    <a:pt x="0" y="0"/>
                  </a:moveTo>
                  <a:lnTo>
                    <a:pt x="796" y="828"/>
                  </a:lnTo>
                  <a:cubicBezTo>
                    <a:pt x="1465" y="1560"/>
                    <a:pt x="2197" y="2229"/>
                    <a:pt x="2961" y="2865"/>
                  </a:cubicBezTo>
                  <a:cubicBezTo>
                    <a:pt x="3470" y="3184"/>
                    <a:pt x="4043" y="3502"/>
                    <a:pt x="4043" y="3502"/>
                  </a:cubicBezTo>
                  <a:lnTo>
                    <a:pt x="4266" y="3629"/>
                  </a:lnTo>
                  <a:lnTo>
                    <a:pt x="4967" y="1433"/>
                  </a:lnTo>
                  <a:lnTo>
                    <a:pt x="4712" y="1433"/>
                  </a:lnTo>
                  <a:cubicBezTo>
                    <a:pt x="4012" y="1433"/>
                    <a:pt x="3311" y="1369"/>
                    <a:pt x="2611" y="1210"/>
                  </a:cubicBezTo>
                  <a:cubicBezTo>
                    <a:pt x="2070" y="987"/>
                    <a:pt x="1560" y="764"/>
                    <a:pt x="1019" y="51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1981875" y="1608375"/>
              <a:ext cx="62100" cy="62100"/>
            </a:xfrm>
            <a:custGeom>
              <a:avLst/>
              <a:gdLst/>
              <a:ahLst/>
              <a:cxnLst/>
              <a:rect l="l" t="t" r="r" b="b"/>
              <a:pathLst>
                <a:path w="2484" h="2484" extrusionOk="0">
                  <a:moveTo>
                    <a:pt x="1815" y="0"/>
                  </a:moveTo>
                  <a:lnTo>
                    <a:pt x="1465" y="191"/>
                  </a:lnTo>
                  <a:cubicBezTo>
                    <a:pt x="1751" y="637"/>
                    <a:pt x="1942" y="1114"/>
                    <a:pt x="2070" y="1624"/>
                  </a:cubicBezTo>
                  <a:cubicBezTo>
                    <a:pt x="2070" y="1687"/>
                    <a:pt x="2070" y="1719"/>
                    <a:pt x="2038" y="1751"/>
                  </a:cubicBezTo>
                  <a:cubicBezTo>
                    <a:pt x="1783" y="2006"/>
                    <a:pt x="701" y="2101"/>
                    <a:pt x="0" y="2101"/>
                  </a:cubicBezTo>
                  <a:lnTo>
                    <a:pt x="0" y="2483"/>
                  </a:lnTo>
                  <a:lnTo>
                    <a:pt x="191" y="2483"/>
                  </a:lnTo>
                  <a:cubicBezTo>
                    <a:pt x="732" y="2483"/>
                    <a:pt x="1974" y="2451"/>
                    <a:pt x="2324" y="2006"/>
                  </a:cubicBezTo>
                  <a:cubicBezTo>
                    <a:pt x="2452" y="1910"/>
                    <a:pt x="2483" y="1719"/>
                    <a:pt x="2452" y="1592"/>
                  </a:cubicBezTo>
                  <a:cubicBezTo>
                    <a:pt x="2324" y="1019"/>
                    <a:pt x="2101" y="478"/>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2005750" y="1486650"/>
              <a:ext cx="52550" cy="45325"/>
            </a:xfrm>
            <a:custGeom>
              <a:avLst/>
              <a:gdLst/>
              <a:ahLst/>
              <a:cxnLst/>
              <a:rect l="l" t="t" r="r" b="b"/>
              <a:pathLst>
                <a:path w="2102" h="1813" extrusionOk="0">
                  <a:moveTo>
                    <a:pt x="1759" y="1"/>
                  </a:moveTo>
                  <a:cubicBezTo>
                    <a:pt x="1249" y="1"/>
                    <a:pt x="674" y="356"/>
                    <a:pt x="287" y="794"/>
                  </a:cubicBezTo>
                  <a:cubicBezTo>
                    <a:pt x="96" y="985"/>
                    <a:pt x="0" y="1240"/>
                    <a:pt x="0" y="1495"/>
                  </a:cubicBezTo>
                  <a:cubicBezTo>
                    <a:pt x="32" y="1622"/>
                    <a:pt x="96" y="1717"/>
                    <a:pt x="223" y="1813"/>
                  </a:cubicBezTo>
                  <a:lnTo>
                    <a:pt x="414" y="1463"/>
                  </a:lnTo>
                  <a:cubicBezTo>
                    <a:pt x="414" y="1463"/>
                    <a:pt x="414" y="1431"/>
                    <a:pt x="414" y="1431"/>
                  </a:cubicBezTo>
                  <a:cubicBezTo>
                    <a:pt x="414" y="1367"/>
                    <a:pt x="414" y="1272"/>
                    <a:pt x="573" y="1081"/>
                  </a:cubicBezTo>
                  <a:cubicBezTo>
                    <a:pt x="936" y="667"/>
                    <a:pt x="1403" y="400"/>
                    <a:pt x="1736" y="400"/>
                  </a:cubicBezTo>
                  <a:cubicBezTo>
                    <a:pt x="1813" y="400"/>
                    <a:pt x="1883" y="414"/>
                    <a:pt x="1942" y="444"/>
                  </a:cubicBezTo>
                  <a:lnTo>
                    <a:pt x="2101" y="62"/>
                  </a:lnTo>
                  <a:cubicBezTo>
                    <a:pt x="1993" y="20"/>
                    <a:pt x="187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1864875" y="1471225"/>
              <a:ext cx="109850" cy="29725"/>
            </a:xfrm>
            <a:custGeom>
              <a:avLst/>
              <a:gdLst/>
              <a:ahLst/>
              <a:cxnLst/>
              <a:rect l="l" t="t" r="r" b="b"/>
              <a:pathLst>
                <a:path w="4394" h="1189" extrusionOk="0">
                  <a:moveTo>
                    <a:pt x="2564" y="1"/>
                  </a:moveTo>
                  <a:cubicBezTo>
                    <a:pt x="2322" y="1"/>
                    <a:pt x="2082" y="15"/>
                    <a:pt x="1847" y="42"/>
                  </a:cubicBezTo>
                  <a:cubicBezTo>
                    <a:pt x="1147" y="106"/>
                    <a:pt x="478" y="424"/>
                    <a:pt x="1" y="934"/>
                  </a:cubicBezTo>
                  <a:lnTo>
                    <a:pt x="319" y="1188"/>
                  </a:lnTo>
                  <a:cubicBezTo>
                    <a:pt x="733" y="743"/>
                    <a:pt x="1306" y="488"/>
                    <a:pt x="1879" y="424"/>
                  </a:cubicBezTo>
                  <a:cubicBezTo>
                    <a:pt x="2082" y="400"/>
                    <a:pt x="2287" y="388"/>
                    <a:pt x="2493" y="388"/>
                  </a:cubicBezTo>
                  <a:cubicBezTo>
                    <a:pt x="3091" y="388"/>
                    <a:pt x="3689" y="489"/>
                    <a:pt x="4235" y="679"/>
                  </a:cubicBezTo>
                  <a:lnTo>
                    <a:pt x="4394" y="297"/>
                  </a:lnTo>
                  <a:cubicBezTo>
                    <a:pt x="3801" y="92"/>
                    <a:pt x="3176" y="1"/>
                    <a:pt x="2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1896700" y="1678400"/>
              <a:ext cx="89175" cy="27075"/>
            </a:xfrm>
            <a:custGeom>
              <a:avLst/>
              <a:gdLst/>
              <a:ahLst/>
              <a:cxnLst/>
              <a:rect l="l" t="t" r="r" b="b"/>
              <a:pathLst>
                <a:path w="3567" h="1083" extrusionOk="0">
                  <a:moveTo>
                    <a:pt x="192" y="1"/>
                  </a:moveTo>
                  <a:lnTo>
                    <a:pt x="1" y="351"/>
                  </a:lnTo>
                  <a:cubicBezTo>
                    <a:pt x="988" y="828"/>
                    <a:pt x="2038" y="1083"/>
                    <a:pt x="3153" y="1083"/>
                  </a:cubicBezTo>
                  <a:lnTo>
                    <a:pt x="3566" y="1083"/>
                  </a:lnTo>
                  <a:lnTo>
                    <a:pt x="3535" y="669"/>
                  </a:lnTo>
                  <a:cubicBezTo>
                    <a:pt x="3407" y="676"/>
                    <a:pt x="3280" y="680"/>
                    <a:pt x="3152" y="680"/>
                  </a:cubicBezTo>
                  <a:cubicBezTo>
                    <a:pt x="2129" y="680"/>
                    <a:pt x="1097" y="453"/>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1915025" y="1528775"/>
              <a:ext cx="23100" cy="43800"/>
            </a:xfrm>
            <a:custGeom>
              <a:avLst/>
              <a:gdLst/>
              <a:ahLst/>
              <a:cxnLst/>
              <a:rect l="l" t="t" r="r" b="b"/>
              <a:pathLst>
                <a:path w="924" h="1752" extrusionOk="0">
                  <a:moveTo>
                    <a:pt x="478" y="1"/>
                  </a:moveTo>
                  <a:cubicBezTo>
                    <a:pt x="191" y="1"/>
                    <a:pt x="0" y="415"/>
                    <a:pt x="0" y="892"/>
                  </a:cubicBezTo>
                  <a:cubicBezTo>
                    <a:pt x="0" y="1370"/>
                    <a:pt x="191" y="1752"/>
                    <a:pt x="478" y="1752"/>
                  </a:cubicBezTo>
                  <a:cubicBezTo>
                    <a:pt x="732" y="1752"/>
                    <a:pt x="923" y="1370"/>
                    <a:pt x="923" y="892"/>
                  </a:cubicBezTo>
                  <a:cubicBezTo>
                    <a:pt x="923" y="415"/>
                    <a:pt x="732"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2022450" y="1527975"/>
              <a:ext cx="19925" cy="43000"/>
            </a:xfrm>
            <a:custGeom>
              <a:avLst/>
              <a:gdLst/>
              <a:ahLst/>
              <a:cxnLst/>
              <a:rect l="l" t="t" r="r" b="b"/>
              <a:pathLst>
                <a:path w="797" h="1720" extrusionOk="0">
                  <a:moveTo>
                    <a:pt x="415" y="1"/>
                  </a:moveTo>
                  <a:cubicBezTo>
                    <a:pt x="192" y="1"/>
                    <a:pt x="1" y="383"/>
                    <a:pt x="1" y="860"/>
                  </a:cubicBezTo>
                  <a:cubicBezTo>
                    <a:pt x="1" y="1338"/>
                    <a:pt x="192" y="1720"/>
                    <a:pt x="415" y="1720"/>
                  </a:cubicBezTo>
                  <a:cubicBezTo>
                    <a:pt x="606" y="1720"/>
                    <a:pt x="797" y="1338"/>
                    <a:pt x="797" y="860"/>
                  </a:cubicBezTo>
                  <a:cubicBezTo>
                    <a:pt x="797" y="383"/>
                    <a:pt x="60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1560050" y="1213950"/>
              <a:ext cx="481525" cy="428875"/>
            </a:xfrm>
            <a:custGeom>
              <a:avLst/>
              <a:gdLst/>
              <a:ahLst/>
              <a:cxnLst/>
              <a:rect l="l" t="t" r="r" b="b"/>
              <a:pathLst>
                <a:path w="19261" h="17155" extrusionOk="0">
                  <a:moveTo>
                    <a:pt x="12021" y="1"/>
                  </a:moveTo>
                  <a:cubicBezTo>
                    <a:pt x="8359" y="1"/>
                    <a:pt x="4382" y="1277"/>
                    <a:pt x="2802" y="2916"/>
                  </a:cubicBezTo>
                  <a:cubicBezTo>
                    <a:pt x="1083" y="4667"/>
                    <a:pt x="1" y="5717"/>
                    <a:pt x="669" y="7882"/>
                  </a:cubicBezTo>
                  <a:cubicBezTo>
                    <a:pt x="1306" y="10079"/>
                    <a:pt x="3853" y="16860"/>
                    <a:pt x="4171" y="17114"/>
                  </a:cubicBezTo>
                  <a:cubicBezTo>
                    <a:pt x="4205" y="17142"/>
                    <a:pt x="4251" y="17155"/>
                    <a:pt x="4306" y="17155"/>
                  </a:cubicBezTo>
                  <a:cubicBezTo>
                    <a:pt x="4759" y="17155"/>
                    <a:pt x="5799" y="16259"/>
                    <a:pt x="5572" y="15236"/>
                  </a:cubicBezTo>
                  <a:cubicBezTo>
                    <a:pt x="5413" y="14631"/>
                    <a:pt x="5317" y="14026"/>
                    <a:pt x="5254" y="13421"/>
                  </a:cubicBezTo>
                  <a:cubicBezTo>
                    <a:pt x="5254" y="13421"/>
                    <a:pt x="6368" y="13294"/>
                    <a:pt x="6622" y="12625"/>
                  </a:cubicBezTo>
                  <a:cubicBezTo>
                    <a:pt x="6782" y="12052"/>
                    <a:pt x="6845" y="11448"/>
                    <a:pt x="6813" y="10875"/>
                  </a:cubicBezTo>
                  <a:cubicBezTo>
                    <a:pt x="6813" y="10875"/>
                    <a:pt x="9201" y="9474"/>
                    <a:pt x="9265" y="8964"/>
                  </a:cubicBezTo>
                  <a:cubicBezTo>
                    <a:pt x="9328" y="8487"/>
                    <a:pt x="7514" y="6641"/>
                    <a:pt x="9074" y="5717"/>
                  </a:cubicBezTo>
                  <a:cubicBezTo>
                    <a:pt x="10367" y="4942"/>
                    <a:pt x="13634" y="4460"/>
                    <a:pt x="15395" y="4460"/>
                  </a:cubicBezTo>
                  <a:cubicBezTo>
                    <a:pt x="15802" y="4460"/>
                    <a:pt x="16129" y="4486"/>
                    <a:pt x="16332" y="4539"/>
                  </a:cubicBezTo>
                  <a:cubicBezTo>
                    <a:pt x="17414" y="4858"/>
                    <a:pt x="18401" y="6004"/>
                    <a:pt x="18401" y="6004"/>
                  </a:cubicBezTo>
                  <a:cubicBezTo>
                    <a:pt x="18401" y="6004"/>
                    <a:pt x="19261" y="3871"/>
                    <a:pt x="19134" y="2725"/>
                  </a:cubicBezTo>
                  <a:cubicBezTo>
                    <a:pt x="19006" y="1611"/>
                    <a:pt x="16619" y="210"/>
                    <a:pt x="12767" y="19"/>
                  </a:cubicBezTo>
                  <a:cubicBezTo>
                    <a:pt x="12520" y="7"/>
                    <a:pt x="12271" y="1"/>
                    <a:pt x="1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1556075" y="1209175"/>
              <a:ext cx="491075" cy="438525"/>
            </a:xfrm>
            <a:custGeom>
              <a:avLst/>
              <a:gdLst/>
              <a:ahLst/>
              <a:cxnLst/>
              <a:rect l="l" t="t" r="r" b="b"/>
              <a:pathLst>
                <a:path w="19643" h="17541" extrusionOk="0">
                  <a:moveTo>
                    <a:pt x="12225" y="401"/>
                  </a:moveTo>
                  <a:cubicBezTo>
                    <a:pt x="12448" y="401"/>
                    <a:pt x="12703" y="401"/>
                    <a:pt x="12957" y="433"/>
                  </a:cubicBezTo>
                  <a:cubicBezTo>
                    <a:pt x="16841" y="624"/>
                    <a:pt x="19038" y="2024"/>
                    <a:pt x="19133" y="2948"/>
                  </a:cubicBezTo>
                  <a:cubicBezTo>
                    <a:pt x="19229" y="3775"/>
                    <a:pt x="18720" y="5240"/>
                    <a:pt x="18497" y="5845"/>
                  </a:cubicBezTo>
                  <a:cubicBezTo>
                    <a:pt x="17955" y="5272"/>
                    <a:pt x="17287" y="4826"/>
                    <a:pt x="16555" y="4571"/>
                  </a:cubicBezTo>
                  <a:cubicBezTo>
                    <a:pt x="16316" y="4498"/>
                    <a:pt x="15926" y="4464"/>
                    <a:pt x="15444" y="4464"/>
                  </a:cubicBezTo>
                  <a:cubicBezTo>
                    <a:pt x="13607" y="4464"/>
                    <a:pt x="10430" y="4961"/>
                    <a:pt x="9169" y="5717"/>
                  </a:cubicBezTo>
                  <a:cubicBezTo>
                    <a:pt x="7896" y="6481"/>
                    <a:pt x="8596" y="7787"/>
                    <a:pt x="9010" y="8551"/>
                  </a:cubicBezTo>
                  <a:cubicBezTo>
                    <a:pt x="9105" y="8742"/>
                    <a:pt x="9201" y="8933"/>
                    <a:pt x="9265" y="9124"/>
                  </a:cubicBezTo>
                  <a:cubicBezTo>
                    <a:pt x="9201" y="9378"/>
                    <a:pt x="8023" y="10238"/>
                    <a:pt x="6909" y="10875"/>
                  </a:cubicBezTo>
                  <a:lnTo>
                    <a:pt x="6813" y="10938"/>
                  </a:lnTo>
                  <a:lnTo>
                    <a:pt x="6813" y="11066"/>
                  </a:lnTo>
                  <a:cubicBezTo>
                    <a:pt x="6845" y="11607"/>
                    <a:pt x="6781" y="12180"/>
                    <a:pt x="6622" y="12721"/>
                  </a:cubicBezTo>
                  <a:cubicBezTo>
                    <a:pt x="6463" y="13199"/>
                    <a:pt x="5699" y="13390"/>
                    <a:pt x="5413" y="13421"/>
                  </a:cubicBezTo>
                  <a:lnTo>
                    <a:pt x="5222" y="13421"/>
                  </a:lnTo>
                  <a:lnTo>
                    <a:pt x="5222" y="13612"/>
                  </a:lnTo>
                  <a:cubicBezTo>
                    <a:pt x="5285" y="14249"/>
                    <a:pt x="5381" y="14854"/>
                    <a:pt x="5540" y="15459"/>
                  </a:cubicBezTo>
                  <a:cubicBezTo>
                    <a:pt x="5604" y="15968"/>
                    <a:pt x="5413" y="16509"/>
                    <a:pt x="4999" y="16828"/>
                  </a:cubicBezTo>
                  <a:cubicBezTo>
                    <a:pt x="4871" y="16987"/>
                    <a:pt x="4680" y="17114"/>
                    <a:pt x="4489" y="17178"/>
                  </a:cubicBezTo>
                  <a:cubicBezTo>
                    <a:pt x="4171" y="16796"/>
                    <a:pt x="1656" y="10302"/>
                    <a:pt x="1019" y="8009"/>
                  </a:cubicBezTo>
                  <a:cubicBezTo>
                    <a:pt x="446" y="6004"/>
                    <a:pt x="1338" y="5081"/>
                    <a:pt x="2929" y="3425"/>
                  </a:cubicBezTo>
                  <a:lnTo>
                    <a:pt x="3120" y="3234"/>
                  </a:lnTo>
                  <a:cubicBezTo>
                    <a:pt x="4680" y="1611"/>
                    <a:pt x="8628" y="401"/>
                    <a:pt x="12225" y="401"/>
                  </a:cubicBezTo>
                  <a:close/>
                  <a:moveTo>
                    <a:pt x="12201" y="0"/>
                  </a:moveTo>
                  <a:cubicBezTo>
                    <a:pt x="8555" y="0"/>
                    <a:pt x="4471" y="1251"/>
                    <a:pt x="2834" y="2948"/>
                  </a:cubicBezTo>
                  <a:lnTo>
                    <a:pt x="2643" y="3139"/>
                  </a:lnTo>
                  <a:cubicBezTo>
                    <a:pt x="1051" y="4794"/>
                    <a:pt x="1" y="5876"/>
                    <a:pt x="637" y="8105"/>
                  </a:cubicBezTo>
                  <a:cubicBezTo>
                    <a:pt x="1210" y="10111"/>
                    <a:pt x="3821" y="17146"/>
                    <a:pt x="4235" y="17464"/>
                  </a:cubicBezTo>
                  <a:cubicBezTo>
                    <a:pt x="4281" y="17511"/>
                    <a:pt x="4345" y="17541"/>
                    <a:pt x="4413" y="17541"/>
                  </a:cubicBezTo>
                  <a:cubicBezTo>
                    <a:pt x="4438" y="17541"/>
                    <a:pt x="4464" y="17537"/>
                    <a:pt x="4489" y="17528"/>
                  </a:cubicBezTo>
                  <a:cubicBezTo>
                    <a:pt x="4648" y="17528"/>
                    <a:pt x="4808" y="17464"/>
                    <a:pt x="4967" y="17369"/>
                  </a:cubicBezTo>
                  <a:cubicBezTo>
                    <a:pt x="5444" y="17082"/>
                    <a:pt x="6113" y="16286"/>
                    <a:pt x="5922" y="15395"/>
                  </a:cubicBezTo>
                  <a:cubicBezTo>
                    <a:pt x="5763" y="14631"/>
                    <a:pt x="5667" y="14058"/>
                    <a:pt x="5635" y="13772"/>
                  </a:cubicBezTo>
                  <a:cubicBezTo>
                    <a:pt x="5986" y="13708"/>
                    <a:pt x="6750" y="13485"/>
                    <a:pt x="6972" y="12848"/>
                  </a:cubicBezTo>
                  <a:cubicBezTo>
                    <a:pt x="7132" y="12307"/>
                    <a:pt x="7195" y="11734"/>
                    <a:pt x="7195" y="11161"/>
                  </a:cubicBezTo>
                  <a:cubicBezTo>
                    <a:pt x="7991" y="10684"/>
                    <a:pt x="9551" y="9665"/>
                    <a:pt x="9647" y="9155"/>
                  </a:cubicBezTo>
                  <a:cubicBezTo>
                    <a:pt x="9615" y="8869"/>
                    <a:pt x="9487" y="8582"/>
                    <a:pt x="9328" y="8328"/>
                  </a:cubicBezTo>
                  <a:cubicBezTo>
                    <a:pt x="8819" y="7405"/>
                    <a:pt x="8469" y="6577"/>
                    <a:pt x="9360" y="6036"/>
                  </a:cubicBezTo>
                  <a:cubicBezTo>
                    <a:pt x="10562" y="5320"/>
                    <a:pt x="13695" y="4829"/>
                    <a:pt x="15442" y="4829"/>
                  </a:cubicBezTo>
                  <a:cubicBezTo>
                    <a:pt x="15870" y="4829"/>
                    <a:pt x="16215" y="4859"/>
                    <a:pt x="16427" y="4921"/>
                  </a:cubicBezTo>
                  <a:cubicBezTo>
                    <a:pt x="17414" y="5208"/>
                    <a:pt x="18401" y="6322"/>
                    <a:pt x="18401" y="6322"/>
                  </a:cubicBezTo>
                  <a:lnTo>
                    <a:pt x="18624" y="6545"/>
                  </a:lnTo>
                  <a:lnTo>
                    <a:pt x="18751" y="6258"/>
                  </a:lnTo>
                  <a:cubicBezTo>
                    <a:pt x="18783" y="6163"/>
                    <a:pt x="19643" y="4062"/>
                    <a:pt x="19515" y="2884"/>
                  </a:cubicBezTo>
                  <a:cubicBezTo>
                    <a:pt x="19356" y="1611"/>
                    <a:pt x="16873" y="210"/>
                    <a:pt x="12957" y="19"/>
                  </a:cubicBezTo>
                  <a:cubicBezTo>
                    <a:pt x="12708" y="6"/>
                    <a:pt x="12456" y="0"/>
                    <a:pt x="1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1625325" y="1525575"/>
              <a:ext cx="121000" cy="182300"/>
            </a:xfrm>
            <a:custGeom>
              <a:avLst/>
              <a:gdLst/>
              <a:ahLst/>
              <a:cxnLst/>
              <a:rect l="l" t="t" r="r" b="b"/>
              <a:pathLst>
                <a:path w="4840" h="7292" extrusionOk="0">
                  <a:moveTo>
                    <a:pt x="1968" y="1"/>
                  </a:moveTo>
                  <a:cubicBezTo>
                    <a:pt x="1959" y="1"/>
                    <a:pt x="1951" y="1"/>
                    <a:pt x="1942" y="1"/>
                  </a:cubicBezTo>
                  <a:cubicBezTo>
                    <a:pt x="892" y="33"/>
                    <a:pt x="0" y="2007"/>
                    <a:pt x="955" y="3917"/>
                  </a:cubicBezTo>
                  <a:cubicBezTo>
                    <a:pt x="1878" y="5795"/>
                    <a:pt x="2197" y="5891"/>
                    <a:pt x="2961" y="6114"/>
                  </a:cubicBezTo>
                  <a:cubicBezTo>
                    <a:pt x="3078" y="6156"/>
                    <a:pt x="3201" y="6177"/>
                    <a:pt x="3326" y="6177"/>
                  </a:cubicBezTo>
                  <a:cubicBezTo>
                    <a:pt x="3576" y="6177"/>
                    <a:pt x="3831" y="6092"/>
                    <a:pt x="4043" y="5923"/>
                  </a:cubicBezTo>
                  <a:cubicBezTo>
                    <a:pt x="4266" y="6400"/>
                    <a:pt x="4521" y="6878"/>
                    <a:pt x="4839" y="7292"/>
                  </a:cubicBezTo>
                  <a:lnTo>
                    <a:pt x="4043" y="1943"/>
                  </a:lnTo>
                  <a:cubicBezTo>
                    <a:pt x="4043" y="1943"/>
                    <a:pt x="3041" y="1"/>
                    <a:pt x="1968"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1630100" y="1521525"/>
              <a:ext cx="120200" cy="189525"/>
            </a:xfrm>
            <a:custGeom>
              <a:avLst/>
              <a:gdLst/>
              <a:ahLst/>
              <a:cxnLst/>
              <a:rect l="l" t="t" r="r" b="b"/>
              <a:pathLst>
                <a:path w="4808" h="7581" extrusionOk="0">
                  <a:moveTo>
                    <a:pt x="1831" y="1"/>
                  </a:moveTo>
                  <a:cubicBezTo>
                    <a:pt x="1804" y="1"/>
                    <a:pt x="1778" y="2"/>
                    <a:pt x="1751" y="4"/>
                  </a:cubicBezTo>
                  <a:cubicBezTo>
                    <a:pt x="1242" y="68"/>
                    <a:pt x="764" y="386"/>
                    <a:pt x="541" y="864"/>
                  </a:cubicBezTo>
                  <a:cubicBezTo>
                    <a:pt x="0" y="1882"/>
                    <a:pt x="32" y="3156"/>
                    <a:pt x="573" y="4175"/>
                  </a:cubicBezTo>
                  <a:cubicBezTo>
                    <a:pt x="1528" y="6053"/>
                    <a:pt x="1878" y="6276"/>
                    <a:pt x="2706" y="6467"/>
                  </a:cubicBezTo>
                  <a:cubicBezTo>
                    <a:pt x="2852" y="6520"/>
                    <a:pt x="3004" y="6545"/>
                    <a:pt x="3154" y="6545"/>
                  </a:cubicBezTo>
                  <a:cubicBezTo>
                    <a:pt x="3364" y="6545"/>
                    <a:pt x="3571" y="6496"/>
                    <a:pt x="3757" y="6403"/>
                  </a:cubicBezTo>
                  <a:cubicBezTo>
                    <a:pt x="3980" y="6817"/>
                    <a:pt x="4202" y="7231"/>
                    <a:pt x="4489" y="7581"/>
                  </a:cubicBezTo>
                  <a:lnTo>
                    <a:pt x="4807" y="7358"/>
                  </a:lnTo>
                  <a:cubicBezTo>
                    <a:pt x="4489" y="6944"/>
                    <a:pt x="4234" y="6467"/>
                    <a:pt x="4011" y="6021"/>
                  </a:cubicBezTo>
                  <a:lnTo>
                    <a:pt x="3884" y="5734"/>
                  </a:lnTo>
                  <a:lnTo>
                    <a:pt x="3693" y="5957"/>
                  </a:lnTo>
                  <a:cubicBezTo>
                    <a:pt x="3529" y="6081"/>
                    <a:pt x="3324" y="6151"/>
                    <a:pt x="3123" y="6151"/>
                  </a:cubicBezTo>
                  <a:cubicBezTo>
                    <a:pt x="3013" y="6151"/>
                    <a:pt x="2903" y="6130"/>
                    <a:pt x="2802" y="6085"/>
                  </a:cubicBezTo>
                  <a:cubicBezTo>
                    <a:pt x="2133" y="5925"/>
                    <a:pt x="1847" y="5862"/>
                    <a:pt x="923" y="3983"/>
                  </a:cubicBezTo>
                  <a:cubicBezTo>
                    <a:pt x="446" y="3092"/>
                    <a:pt x="414" y="1978"/>
                    <a:pt x="892" y="1055"/>
                  </a:cubicBezTo>
                  <a:cubicBezTo>
                    <a:pt x="1051" y="705"/>
                    <a:pt x="1401" y="450"/>
                    <a:pt x="1783" y="386"/>
                  </a:cubicBezTo>
                  <a:cubicBezTo>
                    <a:pt x="1800" y="385"/>
                    <a:pt x="1818" y="384"/>
                    <a:pt x="1835" y="384"/>
                  </a:cubicBezTo>
                  <a:cubicBezTo>
                    <a:pt x="2584" y="384"/>
                    <a:pt x="3381" y="1704"/>
                    <a:pt x="3661" y="2233"/>
                  </a:cubicBezTo>
                  <a:lnTo>
                    <a:pt x="4011" y="2042"/>
                  </a:lnTo>
                  <a:cubicBezTo>
                    <a:pt x="3980" y="1979"/>
                    <a:pt x="2976"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1629300" y="1765950"/>
              <a:ext cx="269825" cy="331100"/>
            </a:xfrm>
            <a:custGeom>
              <a:avLst/>
              <a:gdLst/>
              <a:ahLst/>
              <a:cxnLst/>
              <a:rect l="l" t="t" r="r" b="b"/>
              <a:pathLst>
                <a:path w="10793" h="13244" extrusionOk="0">
                  <a:moveTo>
                    <a:pt x="2038" y="0"/>
                  </a:moveTo>
                  <a:lnTo>
                    <a:pt x="0" y="1656"/>
                  </a:lnTo>
                  <a:lnTo>
                    <a:pt x="7800" y="13244"/>
                  </a:lnTo>
                  <a:lnTo>
                    <a:pt x="10792" y="9933"/>
                  </a:lnTo>
                  <a:lnTo>
                    <a:pt x="2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1622125" y="1759575"/>
              <a:ext cx="283375" cy="345450"/>
            </a:xfrm>
            <a:custGeom>
              <a:avLst/>
              <a:gdLst/>
              <a:ahLst/>
              <a:cxnLst/>
              <a:rect l="l" t="t" r="r" b="b"/>
              <a:pathLst>
                <a:path w="11335" h="13818" extrusionOk="0">
                  <a:moveTo>
                    <a:pt x="2293" y="542"/>
                  </a:moveTo>
                  <a:lnTo>
                    <a:pt x="10825" y="10188"/>
                  </a:lnTo>
                  <a:lnTo>
                    <a:pt x="8119" y="13180"/>
                  </a:lnTo>
                  <a:lnTo>
                    <a:pt x="542" y="1943"/>
                  </a:lnTo>
                  <a:lnTo>
                    <a:pt x="2293" y="542"/>
                  </a:lnTo>
                  <a:close/>
                  <a:moveTo>
                    <a:pt x="2357" y="1"/>
                  </a:moveTo>
                  <a:lnTo>
                    <a:pt x="1" y="1879"/>
                  </a:lnTo>
                  <a:lnTo>
                    <a:pt x="8055" y="13817"/>
                  </a:lnTo>
                  <a:lnTo>
                    <a:pt x="11334" y="10220"/>
                  </a:lnTo>
                  <a:lnTo>
                    <a:pt x="2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1892725" y="1846325"/>
              <a:ext cx="89975" cy="241975"/>
            </a:xfrm>
            <a:custGeom>
              <a:avLst/>
              <a:gdLst/>
              <a:ahLst/>
              <a:cxnLst/>
              <a:rect l="l" t="t" r="r" b="b"/>
              <a:pathLst>
                <a:path w="3599" h="9679" extrusionOk="0">
                  <a:moveTo>
                    <a:pt x="1497" y="1911"/>
                  </a:moveTo>
                  <a:lnTo>
                    <a:pt x="2961" y="8660"/>
                  </a:lnTo>
                  <a:lnTo>
                    <a:pt x="478" y="6654"/>
                  </a:lnTo>
                  <a:lnTo>
                    <a:pt x="1497" y="1911"/>
                  </a:lnTo>
                  <a:close/>
                  <a:moveTo>
                    <a:pt x="1497" y="1"/>
                  </a:moveTo>
                  <a:lnTo>
                    <a:pt x="1" y="6813"/>
                  </a:lnTo>
                  <a:lnTo>
                    <a:pt x="3598" y="9679"/>
                  </a:ln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1824275" y="2014250"/>
              <a:ext cx="160000" cy="418675"/>
            </a:xfrm>
            <a:custGeom>
              <a:avLst/>
              <a:gdLst/>
              <a:ahLst/>
              <a:cxnLst/>
              <a:rect l="l" t="t" r="r" b="b"/>
              <a:pathLst>
                <a:path w="6400" h="16747" extrusionOk="0">
                  <a:moveTo>
                    <a:pt x="2993" y="1"/>
                  </a:moveTo>
                  <a:lnTo>
                    <a:pt x="1" y="3312"/>
                  </a:lnTo>
                  <a:lnTo>
                    <a:pt x="6400" y="16746"/>
                  </a:lnTo>
                  <a:lnTo>
                    <a:pt x="6018" y="2452"/>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1817925" y="2007900"/>
              <a:ext cx="171925" cy="448100"/>
            </a:xfrm>
            <a:custGeom>
              <a:avLst/>
              <a:gdLst/>
              <a:ahLst/>
              <a:cxnLst/>
              <a:rect l="l" t="t" r="r" b="b"/>
              <a:pathLst>
                <a:path w="6877" h="17924" extrusionOk="0">
                  <a:moveTo>
                    <a:pt x="3247" y="541"/>
                  </a:moveTo>
                  <a:lnTo>
                    <a:pt x="6081" y="2802"/>
                  </a:lnTo>
                  <a:lnTo>
                    <a:pt x="6431" y="16045"/>
                  </a:lnTo>
                  <a:lnTo>
                    <a:pt x="478" y="3598"/>
                  </a:lnTo>
                  <a:lnTo>
                    <a:pt x="3247" y="541"/>
                  </a:lnTo>
                  <a:close/>
                  <a:moveTo>
                    <a:pt x="3216" y="0"/>
                  </a:moveTo>
                  <a:lnTo>
                    <a:pt x="0" y="3534"/>
                  </a:lnTo>
                  <a:lnTo>
                    <a:pt x="6877" y="17923"/>
                  </a:lnTo>
                  <a:lnTo>
                    <a:pt x="6463" y="2611"/>
                  </a:lnTo>
                  <a:lnTo>
                    <a:pt x="3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1868850" y="2014250"/>
              <a:ext cx="115425" cy="418675"/>
            </a:xfrm>
            <a:custGeom>
              <a:avLst/>
              <a:gdLst/>
              <a:ahLst/>
              <a:cxnLst/>
              <a:rect l="l" t="t" r="r" b="b"/>
              <a:pathLst>
                <a:path w="4617" h="16747" extrusionOk="0">
                  <a:moveTo>
                    <a:pt x="1210" y="1"/>
                  </a:moveTo>
                  <a:lnTo>
                    <a:pt x="1" y="1529"/>
                  </a:lnTo>
                  <a:lnTo>
                    <a:pt x="1306" y="3980"/>
                  </a:lnTo>
                  <a:lnTo>
                    <a:pt x="1083" y="9329"/>
                  </a:lnTo>
                  <a:lnTo>
                    <a:pt x="4617" y="16746"/>
                  </a:lnTo>
                  <a:lnTo>
                    <a:pt x="4394" y="8565"/>
                  </a:lnTo>
                  <a:lnTo>
                    <a:pt x="2547" y="3375"/>
                  </a:lnTo>
                  <a:lnTo>
                    <a:pt x="2611" y="1306"/>
                  </a:ln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1862500" y="2007100"/>
              <a:ext cx="127350" cy="448900"/>
            </a:xfrm>
            <a:custGeom>
              <a:avLst/>
              <a:gdLst/>
              <a:ahLst/>
              <a:cxnLst/>
              <a:rect l="l" t="t" r="r" b="b"/>
              <a:pathLst>
                <a:path w="5094" h="17956" extrusionOk="0">
                  <a:moveTo>
                    <a:pt x="1464" y="605"/>
                  </a:moveTo>
                  <a:lnTo>
                    <a:pt x="2674" y="1656"/>
                  </a:lnTo>
                  <a:lnTo>
                    <a:pt x="2579" y="3693"/>
                  </a:lnTo>
                  <a:lnTo>
                    <a:pt x="4425" y="8882"/>
                  </a:lnTo>
                  <a:lnTo>
                    <a:pt x="4648" y="16077"/>
                  </a:lnTo>
                  <a:lnTo>
                    <a:pt x="1528" y="9551"/>
                  </a:lnTo>
                  <a:lnTo>
                    <a:pt x="1751" y="4234"/>
                  </a:lnTo>
                  <a:lnTo>
                    <a:pt x="478" y="1847"/>
                  </a:lnTo>
                  <a:lnTo>
                    <a:pt x="1464" y="605"/>
                  </a:lnTo>
                  <a:close/>
                  <a:moveTo>
                    <a:pt x="1433" y="0"/>
                  </a:moveTo>
                  <a:lnTo>
                    <a:pt x="0" y="1783"/>
                  </a:lnTo>
                  <a:lnTo>
                    <a:pt x="1337" y="4330"/>
                  </a:lnTo>
                  <a:lnTo>
                    <a:pt x="1114" y="9646"/>
                  </a:lnTo>
                  <a:lnTo>
                    <a:pt x="5094" y="17955"/>
                  </a:lnTo>
                  <a:lnTo>
                    <a:pt x="4839" y="8819"/>
                  </a:lnTo>
                  <a:lnTo>
                    <a:pt x="2993" y="3630"/>
                  </a:lnTo>
                  <a:lnTo>
                    <a:pt x="3056" y="1497"/>
                  </a:lnTo>
                  <a:lnTo>
                    <a:pt x="1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1225800" y="1911600"/>
              <a:ext cx="853200" cy="869375"/>
            </a:xfrm>
            <a:custGeom>
              <a:avLst/>
              <a:gdLst/>
              <a:ahLst/>
              <a:cxnLst/>
              <a:rect l="l" t="t" r="r" b="b"/>
              <a:pathLst>
                <a:path w="34128" h="34775" extrusionOk="0">
                  <a:moveTo>
                    <a:pt x="11270" y="0"/>
                  </a:moveTo>
                  <a:cubicBezTo>
                    <a:pt x="11270" y="0"/>
                    <a:pt x="4234" y="2229"/>
                    <a:pt x="2229" y="3184"/>
                  </a:cubicBezTo>
                  <a:cubicBezTo>
                    <a:pt x="223" y="4107"/>
                    <a:pt x="0" y="5157"/>
                    <a:pt x="159" y="6495"/>
                  </a:cubicBezTo>
                  <a:cubicBezTo>
                    <a:pt x="318" y="7832"/>
                    <a:pt x="6399" y="25786"/>
                    <a:pt x="8787" y="29575"/>
                  </a:cubicBezTo>
                  <a:cubicBezTo>
                    <a:pt x="11095" y="33189"/>
                    <a:pt x="11693" y="34775"/>
                    <a:pt x="12739" y="34775"/>
                  </a:cubicBezTo>
                  <a:cubicBezTo>
                    <a:pt x="12789" y="34775"/>
                    <a:pt x="12841" y="34771"/>
                    <a:pt x="12893" y="34764"/>
                  </a:cubicBezTo>
                  <a:cubicBezTo>
                    <a:pt x="14039" y="34605"/>
                    <a:pt x="34127" y="15376"/>
                    <a:pt x="34127" y="15376"/>
                  </a:cubicBezTo>
                  <a:lnTo>
                    <a:pt x="27028" y="8118"/>
                  </a:lnTo>
                  <a:lnTo>
                    <a:pt x="16841" y="17064"/>
                  </a:lnTo>
                  <a:cubicBezTo>
                    <a:pt x="16841" y="17064"/>
                    <a:pt x="14294" y="9805"/>
                    <a:pt x="13498" y="8182"/>
                  </a:cubicBezTo>
                  <a:cubicBezTo>
                    <a:pt x="12925" y="7068"/>
                    <a:pt x="12161" y="6017"/>
                    <a:pt x="11270" y="5094"/>
                  </a:cubicBezTo>
                  <a:lnTo>
                    <a:pt x="11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1220225" y="1906825"/>
              <a:ext cx="865125" cy="878650"/>
            </a:xfrm>
            <a:custGeom>
              <a:avLst/>
              <a:gdLst/>
              <a:ahLst/>
              <a:cxnLst/>
              <a:rect l="l" t="t" r="r" b="b"/>
              <a:pathLst>
                <a:path w="34605" h="35146" extrusionOk="0">
                  <a:moveTo>
                    <a:pt x="11429" y="0"/>
                  </a:moveTo>
                  <a:cubicBezTo>
                    <a:pt x="11142" y="96"/>
                    <a:pt x="4425" y="2229"/>
                    <a:pt x="2388" y="3184"/>
                  </a:cubicBezTo>
                  <a:cubicBezTo>
                    <a:pt x="319" y="4107"/>
                    <a:pt x="0" y="5221"/>
                    <a:pt x="191" y="6686"/>
                  </a:cubicBezTo>
                  <a:cubicBezTo>
                    <a:pt x="350" y="8150"/>
                    <a:pt x="6495" y="26137"/>
                    <a:pt x="8850" y="29861"/>
                  </a:cubicBezTo>
                  <a:cubicBezTo>
                    <a:pt x="9423" y="30753"/>
                    <a:pt x="9869" y="31517"/>
                    <a:pt x="10283" y="32185"/>
                  </a:cubicBezTo>
                  <a:cubicBezTo>
                    <a:pt x="11493" y="34223"/>
                    <a:pt x="12066" y="35146"/>
                    <a:pt x="12957" y="35146"/>
                  </a:cubicBezTo>
                  <a:lnTo>
                    <a:pt x="13116" y="35146"/>
                  </a:lnTo>
                  <a:cubicBezTo>
                    <a:pt x="14326" y="34987"/>
                    <a:pt x="32408" y="17700"/>
                    <a:pt x="34477" y="15695"/>
                  </a:cubicBezTo>
                  <a:lnTo>
                    <a:pt x="34605" y="15567"/>
                  </a:lnTo>
                  <a:lnTo>
                    <a:pt x="27219" y="8023"/>
                  </a:lnTo>
                  <a:lnTo>
                    <a:pt x="17127" y="16905"/>
                  </a:lnTo>
                  <a:cubicBezTo>
                    <a:pt x="16650" y="15536"/>
                    <a:pt x="14581" y="9742"/>
                    <a:pt x="13880" y="8277"/>
                  </a:cubicBezTo>
                  <a:cubicBezTo>
                    <a:pt x="13307" y="7131"/>
                    <a:pt x="12511" y="6081"/>
                    <a:pt x="11620" y="5157"/>
                  </a:cubicBezTo>
                  <a:lnTo>
                    <a:pt x="11333" y="5444"/>
                  </a:lnTo>
                  <a:cubicBezTo>
                    <a:pt x="12225" y="6335"/>
                    <a:pt x="12957" y="7354"/>
                    <a:pt x="13530" y="8468"/>
                  </a:cubicBezTo>
                  <a:cubicBezTo>
                    <a:pt x="14294" y="10060"/>
                    <a:pt x="16809" y="17255"/>
                    <a:pt x="16841" y="17318"/>
                  </a:cubicBezTo>
                  <a:lnTo>
                    <a:pt x="16936" y="17605"/>
                  </a:lnTo>
                  <a:lnTo>
                    <a:pt x="27219" y="8564"/>
                  </a:lnTo>
                  <a:lnTo>
                    <a:pt x="34032" y="15536"/>
                  </a:lnTo>
                  <a:cubicBezTo>
                    <a:pt x="26073" y="23208"/>
                    <a:pt x="13976" y="34509"/>
                    <a:pt x="13084" y="34732"/>
                  </a:cubicBezTo>
                  <a:cubicBezTo>
                    <a:pt x="13045" y="34737"/>
                    <a:pt x="13007" y="34739"/>
                    <a:pt x="12969" y="34739"/>
                  </a:cubicBezTo>
                  <a:cubicBezTo>
                    <a:pt x="12266" y="34739"/>
                    <a:pt x="11749" y="33895"/>
                    <a:pt x="10601" y="31962"/>
                  </a:cubicBezTo>
                  <a:cubicBezTo>
                    <a:pt x="10187" y="31294"/>
                    <a:pt x="9742" y="30562"/>
                    <a:pt x="9169" y="29670"/>
                  </a:cubicBezTo>
                  <a:cubicBezTo>
                    <a:pt x="6845" y="25977"/>
                    <a:pt x="732" y="8118"/>
                    <a:pt x="541" y="6654"/>
                  </a:cubicBezTo>
                  <a:cubicBezTo>
                    <a:pt x="414" y="5317"/>
                    <a:pt x="701" y="4393"/>
                    <a:pt x="2547" y="3534"/>
                  </a:cubicBezTo>
                  <a:cubicBezTo>
                    <a:pt x="4521" y="2643"/>
                    <a:pt x="11493" y="382"/>
                    <a:pt x="11556" y="382"/>
                  </a:cubicBezTo>
                  <a:lnTo>
                    <a:pt x="1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1901475" y="2066000"/>
              <a:ext cx="154425" cy="162375"/>
            </a:xfrm>
            <a:custGeom>
              <a:avLst/>
              <a:gdLst/>
              <a:ahLst/>
              <a:cxnLst/>
              <a:rect l="l" t="t" r="r" b="b"/>
              <a:pathLst>
                <a:path w="6177" h="6495" extrusionOk="0">
                  <a:moveTo>
                    <a:pt x="2452" y="0"/>
                  </a:moveTo>
                  <a:lnTo>
                    <a:pt x="1" y="1910"/>
                  </a:lnTo>
                  <a:lnTo>
                    <a:pt x="4458" y="6495"/>
                  </a:lnTo>
                  <a:lnTo>
                    <a:pt x="6177" y="4171"/>
                  </a:lnTo>
                  <a:lnTo>
                    <a:pt x="2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1893525" y="2058825"/>
              <a:ext cx="168750" cy="176725"/>
            </a:xfrm>
            <a:custGeom>
              <a:avLst/>
              <a:gdLst/>
              <a:ahLst/>
              <a:cxnLst/>
              <a:rect l="l" t="t" r="r" b="b"/>
              <a:pathLst>
                <a:path w="6750" h="7069" extrusionOk="0">
                  <a:moveTo>
                    <a:pt x="2738" y="574"/>
                  </a:moveTo>
                  <a:lnTo>
                    <a:pt x="6208" y="4458"/>
                  </a:lnTo>
                  <a:lnTo>
                    <a:pt x="4744" y="6463"/>
                  </a:lnTo>
                  <a:lnTo>
                    <a:pt x="605" y="2229"/>
                  </a:lnTo>
                  <a:lnTo>
                    <a:pt x="2738" y="574"/>
                  </a:lnTo>
                  <a:close/>
                  <a:moveTo>
                    <a:pt x="2802" y="1"/>
                  </a:moveTo>
                  <a:lnTo>
                    <a:pt x="1" y="2197"/>
                  </a:lnTo>
                  <a:lnTo>
                    <a:pt x="4808" y="7068"/>
                  </a:lnTo>
                  <a:lnTo>
                    <a:pt x="6750" y="4426"/>
                  </a:lnTo>
                  <a:lnTo>
                    <a:pt x="2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2050325" y="1716600"/>
              <a:ext cx="165550" cy="441750"/>
            </a:xfrm>
            <a:custGeom>
              <a:avLst/>
              <a:gdLst/>
              <a:ahLst/>
              <a:cxnLst/>
              <a:rect l="l" t="t" r="r" b="b"/>
              <a:pathLst>
                <a:path w="6622" h="17670" extrusionOk="0">
                  <a:moveTo>
                    <a:pt x="700" y="1"/>
                  </a:moveTo>
                  <a:lnTo>
                    <a:pt x="0" y="7418"/>
                  </a:lnTo>
                  <a:cubicBezTo>
                    <a:pt x="0" y="9137"/>
                    <a:pt x="1337" y="10602"/>
                    <a:pt x="3088" y="10729"/>
                  </a:cubicBezTo>
                  <a:lnTo>
                    <a:pt x="3088" y="16205"/>
                  </a:lnTo>
                  <a:cubicBezTo>
                    <a:pt x="1369" y="16236"/>
                    <a:pt x="0" y="16555"/>
                    <a:pt x="0" y="16937"/>
                  </a:cubicBezTo>
                  <a:cubicBezTo>
                    <a:pt x="0" y="17319"/>
                    <a:pt x="1464" y="17669"/>
                    <a:pt x="3279" y="17669"/>
                  </a:cubicBezTo>
                  <a:cubicBezTo>
                    <a:pt x="5094" y="17669"/>
                    <a:pt x="6558" y="17351"/>
                    <a:pt x="6558" y="16937"/>
                  </a:cubicBezTo>
                  <a:cubicBezTo>
                    <a:pt x="6558" y="16523"/>
                    <a:pt x="5221" y="16236"/>
                    <a:pt x="3534" y="16205"/>
                  </a:cubicBezTo>
                  <a:lnTo>
                    <a:pt x="3534" y="10729"/>
                  </a:lnTo>
                  <a:cubicBezTo>
                    <a:pt x="5285" y="10602"/>
                    <a:pt x="6622" y="9137"/>
                    <a:pt x="6622" y="7418"/>
                  </a:cubicBez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2044750" y="1711825"/>
              <a:ext cx="175900" cy="451300"/>
            </a:xfrm>
            <a:custGeom>
              <a:avLst/>
              <a:gdLst/>
              <a:ahLst/>
              <a:cxnLst/>
              <a:rect l="l" t="t" r="r" b="b"/>
              <a:pathLst>
                <a:path w="7036" h="18052" extrusionOk="0">
                  <a:moveTo>
                    <a:pt x="1114" y="383"/>
                  </a:moveTo>
                  <a:lnTo>
                    <a:pt x="5985" y="415"/>
                  </a:lnTo>
                  <a:lnTo>
                    <a:pt x="6654" y="7609"/>
                  </a:lnTo>
                  <a:cubicBezTo>
                    <a:pt x="6654" y="9265"/>
                    <a:pt x="5380" y="10602"/>
                    <a:pt x="3757" y="10729"/>
                  </a:cubicBezTo>
                  <a:lnTo>
                    <a:pt x="3566" y="10729"/>
                  </a:lnTo>
                  <a:lnTo>
                    <a:pt x="3566" y="16587"/>
                  </a:lnTo>
                  <a:lnTo>
                    <a:pt x="3757" y="16587"/>
                  </a:lnTo>
                  <a:cubicBezTo>
                    <a:pt x="5508" y="16618"/>
                    <a:pt x="6526" y="16937"/>
                    <a:pt x="6590" y="17096"/>
                  </a:cubicBezTo>
                  <a:cubicBezTo>
                    <a:pt x="6495" y="17287"/>
                    <a:pt x="5380" y="17637"/>
                    <a:pt x="3502" y="17637"/>
                  </a:cubicBezTo>
                  <a:cubicBezTo>
                    <a:pt x="1592" y="17637"/>
                    <a:pt x="478" y="17287"/>
                    <a:pt x="414" y="17128"/>
                  </a:cubicBezTo>
                  <a:cubicBezTo>
                    <a:pt x="478" y="16937"/>
                    <a:pt x="1496" y="16618"/>
                    <a:pt x="3311" y="16587"/>
                  </a:cubicBezTo>
                  <a:lnTo>
                    <a:pt x="3502" y="16587"/>
                  </a:lnTo>
                  <a:lnTo>
                    <a:pt x="3502" y="10697"/>
                  </a:lnTo>
                  <a:lnTo>
                    <a:pt x="3311" y="10697"/>
                  </a:lnTo>
                  <a:cubicBezTo>
                    <a:pt x="1687" y="10602"/>
                    <a:pt x="414" y="9265"/>
                    <a:pt x="414" y="7609"/>
                  </a:cubicBezTo>
                  <a:lnTo>
                    <a:pt x="1114" y="383"/>
                  </a:lnTo>
                  <a:close/>
                  <a:moveTo>
                    <a:pt x="732" y="1"/>
                  </a:moveTo>
                  <a:lnTo>
                    <a:pt x="0" y="7609"/>
                  </a:lnTo>
                  <a:cubicBezTo>
                    <a:pt x="0" y="9360"/>
                    <a:pt x="1337" y="10856"/>
                    <a:pt x="3088" y="11079"/>
                  </a:cubicBezTo>
                  <a:lnTo>
                    <a:pt x="3088" y="16205"/>
                  </a:lnTo>
                  <a:cubicBezTo>
                    <a:pt x="2356" y="16236"/>
                    <a:pt x="0" y="16396"/>
                    <a:pt x="0" y="17128"/>
                  </a:cubicBezTo>
                  <a:cubicBezTo>
                    <a:pt x="0" y="17860"/>
                    <a:pt x="2197" y="18051"/>
                    <a:pt x="3502" y="18051"/>
                  </a:cubicBezTo>
                  <a:cubicBezTo>
                    <a:pt x="4775" y="18051"/>
                    <a:pt x="6972" y="17892"/>
                    <a:pt x="6972" y="17128"/>
                  </a:cubicBezTo>
                  <a:cubicBezTo>
                    <a:pt x="6972" y="16396"/>
                    <a:pt x="4680" y="16236"/>
                    <a:pt x="3948" y="16205"/>
                  </a:cubicBezTo>
                  <a:lnTo>
                    <a:pt x="3948" y="11079"/>
                  </a:lnTo>
                  <a:cubicBezTo>
                    <a:pt x="5730" y="10856"/>
                    <a:pt x="7036" y="9360"/>
                    <a:pt x="7036" y="7577"/>
                  </a:cubicBezTo>
                  <a:lnTo>
                    <a:pt x="6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2063050" y="1753225"/>
              <a:ext cx="139300" cy="210925"/>
            </a:xfrm>
            <a:custGeom>
              <a:avLst/>
              <a:gdLst/>
              <a:ahLst/>
              <a:cxnLst/>
              <a:rect l="l" t="t" r="r" b="b"/>
              <a:pathLst>
                <a:path w="5572" h="8437" extrusionOk="0">
                  <a:moveTo>
                    <a:pt x="573" y="0"/>
                  </a:moveTo>
                  <a:lnTo>
                    <a:pt x="0" y="5826"/>
                  </a:lnTo>
                  <a:cubicBezTo>
                    <a:pt x="32" y="7258"/>
                    <a:pt x="1178" y="8373"/>
                    <a:pt x="2611" y="8436"/>
                  </a:cubicBezTo>
                  <a:lnTo>
                    <a:pt x="2993" y="8436"/>
                  </a:lnTo>
                  <a:cubicBezTo>
                    <a:pt x="4394" y="8373"/>
                    <a:pt x="5540" y="7227"/>
                    <a:pt x="5572" y="5826"/>
                  </a:cubicBezTo>
                  <a:lnTo>
                    <a:pt x="4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1974700" y="1876575"/>
              <a:ext cx="268250" cy="270625"/>
            </a:xfrm>
            <a:custGeom>
              <a:avLst/>
              <a:gdLst/>
              <a:ahLst/>
              <a:cxnLst/>
              <a:rect l="l" t="t" r="r" b="b"/>
              <a:pathLst>
                <a:path w="10730" h="10825" extrusionOk="0">
                  <a:moveTo>
                    <a:pt x="7482" y="0"/>
                  </a:moveTo>
                  <a:cubicBezTo>
                    <a:pt x="6654" y="0"/>
                    <a:pt x="3152" y="1720"/>
                    <a:pt x="3152" y="1720"/>
                  </a:cubicBezTo>
                  <a:lnTo>
                    <a:pt x="2930" y="96"/>
                  </a:lnTo>
                  <a:cubicBezTo>
                    <a:pt x="2930" y="96"/>
                    <a:pt x="1083" y="2706"/>
                    <a:pt x="1083" y="2929"/>
                  </a:cubicBezTo>
                  <a:cubicBezTo>
                    <a:pt x="1083" y="3184"/>
                    <a:pt x="1" y="7959"/>
                    <a:pt x="1" y="7959"/>
                  </a:cubicBezTo>
                  <a:lnTo>
                    <a:pt x="2611" y="10824"/>
                  </a:lnTo>
                  <a:lnTo>
                    <a:pt x="3789" y="9742"/>
                  </a:lnTo>
                  <a:cubicBezTo>
                    <a:pt x="3789" y="9742"/>
                    <a:pt x="6081" y="8978"/>
                    <a:pt x="6782" y="8660"/>
                  </a:cubicBezTo>
                  <a:cubicBezTo>
                    <a:pt x="7514" y="8341"/>
                    <a:pt x="9328" y="7736"/>
                    <a:pt x="9488" y="7354"/>
                  </a:cubicBezTo>
                  <a:cubicBezTo>
                    <a:pt x="9647" y="6972"/>
                    <a:pt x="9870" y="5890"/>
                    <a:pt x="9742" y="5572"/>
                  </a:cubicBezTo>
                  <a:cubicBezTo>
                    <a:pt x="9583" y="5253"/>
                    <a:pt x="8119" y="4808"/>
                    <a:pt x="8119" y="4808"/>
                  </a:cubicBezTo>
                  <a:lnTo>
                    <a:pt x="9647" y="4585"/>
                  </a:lnTo>
                  <a:cubicBezTo>
                    <a:pt x="9676" y="4587"/>
                    <a:pt x="9706" y="4589"/>
                    <a:pt x="9735" y="4589"/>
                  </a:cubicBezTo>
                  <a:cubicBezTo>
                    <a:pt x="10050" y="4589"/>
                    <a:pt x="10331" y="4433"/>
                    <a:pt x="10506" y="4171"/>
                  </a:cubicBezTo>
                  <a:cubicBezTo>
                    <a:pt x="10665" y="3821"/>
                    <a:pt x="10538" y="3407"/>
                    <a:pt x="10188" y="3248"/>
                  </a:cubicBezTo>
                  <a:cubicBezTo>
                    <a:pt x="9488" y="2961"/>
                    <a:pt x="8724" y="2802"/>
                    <a:pt x="7959" y="2770"/>
                  </a:cubicBezTo>
                  <a:cubicBezTo>
                    <a:pt x="7323" y="2866"/>
                    <a:pt x="5858" y="2929"/>
                    <a:pt x="5858" y="2929"/>
                  </a:cubicBezTo>
                  <a:lnTo>
                    <a:pt x="6941" y="2102"/>
                  </a:lnTo>
                  <a:cubicBezTo>
                    <a:pt x="7832" y="1815"/>
                    <a:pt x="8724" y="1592"/>
                    <a:pt x="9647" y="1401"/>
                  </a:cubicBezTo>
                  <a:cubicBezTo>
                    <a:pt x="9874" y="1401"/>
                    <a:pt x="10000" y="1559"/>
                    <a:pt x="10125" y="1559"/>
                  </a:cubicBezTo>
                  <a:cubicBezTo>
                    <a:pt x="10210" y="1559"/>
                    <a:pt x="10295" y="1487"/>
                    <a:pt x="10411" y="1242"/>
                  </a:cubicBezTo>
                  <a:cubicBezTo>
                    <a:pt x="10729" y="637"/>
                    <a:pt x="9965" y="96"/>
                    <a:pt x="9965" y="96"/>
                  </a:cubicBezTo>
                  <a:cubicBezTo>
                    <a:pt x="9965" y="96"/>
                    <a:pt x="8341" y="0"/>
                    <a:pt x="7482"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1969125" y="1865425"/>
              <a:ext cx="279375" cy="288925"/>
            </a:xfrm>
            <a:custGeom>
              <a:avLst/>
              <a:gdLst/>
              <a:ahLst/>
              <a:cxnLst/>
              <a:rect l="l" t="t" r="r" b="b"/>
              <a:pathLst>
                <a:path w="11175" h="11557" extrusionOk="0">
                  <a:moveTo>
                    <a:pt x="7705" y="638"/>
                  </a:moveTo>
                  <a:cubicBezTo>
                    <a:pt x="8437" y="638"/>
                    <a:pt x="9806" y="733"/>
                    <a:pt x="10093" y="733"/>
                  </a:cubicBezTo>
                  <a:cubicBezTo>
                    <a:pt x="10220" y="829"/>
                    <a:pt x="10634" y="1211"/>
                    <a:pt x="10443" y="1593"/>
                  </a:cubicBezTo>
                  <a:cubicBezTo>
                    <a:pt x="10379" y="1752"/>
                    <a:pt x="10347" y="1815"/>
                    <a:pt x="10347" y="1815"/>
                  </a:cubicBezTo>
                  <a:cubicBezTo>
                    <a:pt x="10315" y="1784"/>
                    <a:pt x="10284" y="1784"/>
                    <a:pt x="10284" y="1752"/>
                  </a:cubicBezTo>
                  <a:cubicBezTo>
                    <a:pt x="10156" y="1688"/>
                    <a:pt x="9997" y="1656"/>
                    <a:pt x="9870" y="1624"/>
                  </a:cubicBezTo>
                  <a:cubicBezTo>
                    <a:pt x="8947" y="1815"/>
                    <a:pt x="8023" y="2070"/>
                    <a:pt x="7132" y="2357"/>
                  </a:cubicBezTo>
                  <a:lnTo>
                    <a:pt x="5476" y="3630"/>
                  </a:lnTo>
                  <a:lnTo>
                    <a:pt x="6113" y="3598"/>
                  </a:lnTo>
                  <a:cubicBezTo>
                    <a:pt x="6177" y="3598"/>
                    <a:pt x="7609" y="3534"/>
                    <a:pt x="8214" y="3439"/>
                  </a:cubicBezTo>
                  <a:cubicBezTo>
                    <a:pt x="8947" y="3471"/>
                    <a:pt x="9647" y="3598"/>
                    <a:pt x="10315" y="3885"/>
                  </a:cubicBezTo>
                  <a:cubicBezTo>
                    <a:pt x="10761" y="4139"/>
                    <a:pt x="10602" y="4458"/>
                    <a:pt x="10570" y="4553"/>
                  </a:cubicBezTo>
                  <a:cubicBezTo>
                    <a:pt x="10411" y="4818"/>
                    <a:pt x="10053" y="4841"/>
                    <a:pt x="9938" y="4841"/>
                  </a:cubicBezTo>
                  <a:cubicBezTo>
                    <a:pt x="9915" y="4841"/>
                    <a:pt x="9902" y="4840"/>
                    <a:pt x="9902" y="4840"/>
                  </a:cubicBezTo>
                  <a:lnTo>
                    <a:pt x="9870" y="4840"/>
                  </a:lnTo>
                  <a:lnTo>
                    <a:pt x="7450" y="5190"/>
                  </a:lnTo>
                  <a:lnTo>
                    <a:pt x="8278" y="5445"/>
                  </a:lnTo>
                  <a:cubicBezTo>
                    <a:pt x="8819" y="5572"/>
                    <a:pt x="9329" y="5827"/>
                    <a:pt x="9774" y="6113"/>
                  </a:cubicBezTo>
                  <a:cubicBezTo>
                    <a:pt x="9870" y="6304"/>
                    <a:pt x="9711" y="7259"/>
                    <a:pt x="9520" y="7705"/>
                  </a:cubicBezTo>
                  <a:cubicBezTo>
                    <a:pt x="9424" y="7928"/>
                    <a:pt x="8214" y="8405"/>
                    <a:pt x="7641" y="8628"/>
                  </a:cubicBezTo>
                  <a:cubicBezTo>
                    <a:pt x="7355" y="8755"/>
                    <a:pt x="7100" y="8851"/>
                    <a:pt x="6941" y="8915"/>
                  </a:cubicBezTo>
                  <a:cubicBezTo>
                    <a:pt x="6272" y="9233"/>
                    <a:pt x="3980" y="9997"/>
                    <a:pt x="3948" y="9997"/>
                  </a:cubicBezTo>
                  <a:lnTo>
                    <a:pt x="2866" y="10984"/>
                  </a:lnTo>
                  <a:lnTo>
                    <a:pt x="447" y="8373"/>
                  </a:lnTo>
                  <a:lnTo>
                    <a:pt x="447" y="8342"/>
                  </a:lnTo>
                  <a:cubicBezTo>
                    <a:pt x="733" y="7100"/>
                    <a:pt x="1497" y="3630"/>
                    <a:pt x="1497" y="3407"/>
                  </a:cubicBezTo>
                  <a:cubicBezTo>
                    <a:pt x="1975" y="2579"/>
                    <a:pt x="2484" y="1815"/>
                    <a:pt x="3025" y="1051"/>
                  </a:cubicBezTo>
                  <a:lnTo>
                    <a:pt x="3216" y="2452"/>
                  </a:lnTo>
                  <a:lnTo>
                    <a:pt x="3471" y="2325"/>
                  </a:lnTo>
                  <a:cubicBezTo>
                    <a:pt x="4426" y="1847"/>
                    <a:pt x="7036" y="638"/>
                    <a:pt x="7705" y="638"/>
                  </a:cubicBezTo>
                  <a:close/>
                  <a:moveTo>
                    <a:pt x="3248" y="1"/>
                  </a:moveTo>
                  <a:lnTo>
                    <a:pt x="2962" y="415"/>
                  </a:lnTo>
                  <a:cubicBezTo>
                    <a:pt x="1083" y="3089"/>
                    <a:pt x="1083" y="3312"/>
                    <a:pt x="1083" y="3375"/>
                  </a:cubicBezTo>
                  <a:cubicBezTo>
                    <a:pt x="1083" y="3598"/>
                    <a:pt x="447" y="6463"/>
                    <a:pt x="1" y="8373"/>
                  </a:cubicBezTo>
                  <a:lnTo>
                    <a:pt x="1" y="8469"/>
                  </a:lnTo>
                  <a:lnTo>
                    <a:pt x="2834" y="11557"/>
                  </a:lnTo>
                  <a:lnTo>
                    <a:pt x="4139" y="10379"/>
                  </a:lnTo>
                  <a:cubicBezTo>
                    <a:pt x="4458" y="10252"/>
                    <a:pt x="6463" y="9583"/>
                    <a:pt x="7132" y="9297"/>
                  </a:cubicBezTo>
                  <a:cubicBezTo>
                    <a:pt x="7291" y="9201"/>
                    <a:pt x="7546" y="9106"/>
                    <a:pt x="7800" y="9010"/>
                  </a:cubicBezTo>
                  <a:cubicBezTo>
                    <a:pt x="9010" y="8533"/>
                    <a:pt x="9806" y="8182"/>
                    <a:pt x="9933" y="7864"/>
                  </a:cubicBezTo>
                  <a:cubicBezTo>
                    <a:pt x="10061" y="7578"/>
                    <a:pt x="10379" y="6368"/>
                    <a:pt x="10156" y="5922"/>
                  </a:cubicBezTo>
                  <a:cubicBezTo>
                    <a:pt x="9902" y="5636"/>
                    <a:pt x="9551" y="5445"/>
                    <a:pt x="9169" y="5317"/>
                  </a:cubicBezTo>
                  <a:lnTo>
                    <a:pt x="9902" y="5222"/>
                  </a:lnTo>
                  <a:cubicBezTo>
                    <a:pt x="9949" y="5229"/>
                    <a:pt x="9997" y="5233"/>
                    <a:pt x="10044" y="5233"/>
                  </a:cubicBezTo>
                  <a:cubicBezTo>
                    <a:pt x="10407" y="5233"/>
                    <a:pt x="10751" y="5022"/>
                    <a:pt x="10920" y="4712"/>
                  </a:cubicBezTo>
                  <a:lnTo>
                    <a:pt x="10952" y="4712"/>
                  </a:lnTo>
                  <a:cubicBezTo>
                    <a:pt x="11143" y="4267"/>
                    <a:pt x="10984" y="3757"/>
                    <a:pt x="10538" y="3534"/>
                  </a:cubicBezTo>
                  <a:cubicBezTo>
                    <a:pt x="9806" y="3184"/>
                    <a:pt x="8978" y="3025"/>
                    <a:pt x="8151" y="3025"/>
                  </a:cubicBezTo>
                  <a:cubicBezTo>
                    <a:pt x="7832" y="3089"/>
                    <a:pt x="7196" y="3121"/>
                    <a:pt x="6718" y="3152"/>
                  </a:cubicBezTo>
                  <a:lnTo>
                    <a:pt x="7259" y="2707"/>
                  </a:lnTo>
                  <a:cubicBezTo>
                    <a:pt x="8087" y="2452"/>
                    <a:pt x="8978" y="2197"/>
                    <a:pt x="9838" y="2038"/>
                  </a:cubicBezTo>
                  <a:cubicBezTo>
                    <a:pt x="9933" y="2038"/>
                    <a:pt x="9997" y="2070"/>
                    <a:pt x="10061" y="2102"/>
                  </a:cubicBezTo>
                  <a:cubicBezTo>
                    <a:pt x="10132" y="2174"/>
                    <a:pt x="10240" y="2209"/>
                    <a:pt x="10343" y="2209"/>
                  </a:cubicBezTo>
                  <a:cubicBezTo>
                    <a:pt x="10377" y="2209"/>
                    <a:pt x="10411" y="2205"/>
                    <a:pt x="10443" y="2197"/>
                  </a:cubicBezTo>
                  <a:cubicBezTo>
                    <a:pt x="10570" y="2166"/>
                    <a:pt x="10666" y="2038"/>
                    <a:pt x="10793" y="1784"/>
                  </a:cubicBezTo>
                  <a:cubicBezTo>
                    <a:pt x="11175" y="1020"/>
                    <a:pt x="10315" y="415"/>
                    <a:pt x="10284" y="383"/>
                  </a:cubicBezTo>
                  <a:lnTo>
                    <a:pt x="10220" y="351"/>
                  </a:lnTo>
                  <a:lnTo>
                    <a:pt x="10156" y="351"/>
                  </a:lnTo>
                  <a:cubicBezTo>
                    <a:pt x="10156" y="351"/>
                    <a:pt x="8533" y="255"/>
                    <a:pt x="7705" y="255"/>
                  </a:cubicBezTo>
                  <a:cubicBezTo>
                    <a:pt x="6941" y="255"/>
                    <a:pt x="4362" y="1465"/>
                    <a:pt x="3535" y="1847"/>
                  </a:cubicBezTo>
                  <a:lnTo>
                    <a:pt x="3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2134675" y="2028475"/>
              <a:ext cx="79625" cy="16850"/>
            </a:xfrm>
            <a:custGeom>
              <a:avLst/>
              <a:gdLst/>
              <a:ahLst/>
              <a:cxnLst/>
              <a:rect l="l" t="t" r="r" b="b"/>
              <a:pathLst>
                <a:path w="3185" h="674" extrusionOk="0">
                  <a:moveTo>
                    <a:pt x="2772" y="1"/>
                  </a:moveTo>
                  <a:cubicBezTo>
                    <a:pt x="2072" y="1"/>
                    <a:pt x="669" y="37"/>
                    <a:pt x="1" y="323"/>
                  </a:cubicBezTo>
                  <a:lnTo>
                    <a:pt x="160" y="673"/>
                  </a:lnTo>
                  <a:cubicBezTo>
                    <a:pt x="743" y="417"/>
                    <a:pt x="2080" y="382"/>
                    <a:pt x="2764" y="382"/>
                  </a:cubicBezTo>
                  <a:cubicBezTo>
                    <a:pt x="3013" y="382"/>
                    <a:pt x="3176" y="387"/>
                    <a:pt x="3184" y="387"/>
                  </a:cubicBezTo>
                  <a:lnTo>
                    <a:pt x="3184" y="5"/>
                  </a:lnTo>
                  <a:cubicBezTo>
                    <a:pt x="3160" y="5"/>
                    <a:pt x="3005"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2114775" y="1989275"/>
              <a:ext cx="62900" cy="12275"/>
            </a:xfrm>
            <a:custGeom>
              <a:avLst/>
              <a:gdLst/>
              <a:ahLst/>
              <a:cxnLst/>
              <a:rect l="l" t="t" r="r" b="b"/>
              <a:pathLst>
                <a:path w="2516" h="491" extrusionOk="0">
                  <a:moveTo>
                    <a:pt x="685" y="1"/>
                  </a:moveTo>
                  <a:cubicBezTo>
                    <a:pt x="459" y="1"/>
                    <a:pt x="231" y="5"/>
                    <a:pt x="1" y="13"/>
                  </a:cubicBezTo>
                  <a:lnTo>
                    <a:pt x="64" y="395"/>
                  </a:lnTo>
                  <a:cubicBezTo>
                    <a:pt x="892" y="395"/>
                    <a:pt x="1688" y="395"/>
                    <a:pt x="2484" y="491"/>
                  </a:cubicBezTo>
                  <a:lnTo>
                    <a:pt x="2516" y="77"/>
                  </a:lnTo>
                  <a:cubicBezTo>
                    <a:pt x="1910" y="30"/>
                    <a:pt x="1304"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1726400" y="4556275"/>
              <a:ext cx="54925" cy="299275"/>
            </a:xfrm>
            <a:custGeom>
              <a:avLst/>
              <a:gdLst/>
              <a:ahLst/>
              <a:cxnLst/>
              <a:rect l="l" t="t" r="r" b="b"/>
              <a:pathLst>
                <a:path w="2197" h="11971" extrusionOk="0">
                  <a:moveTo>
                    <a:pt x="1401" y="1"/>
                  </a:moveTo>
                  <a:cubicBezTo>
                    <a:pt x="1242" y="1911"/>
                    <a:pt x="1114" y="4298"/>
                    <a:pt x="1146" y="4712"/>
                  </a:cubicBezTo>
                  <a:cubicBezTo>
                    <a:pt x="1178" y="4903"/>
                    <a:pt x="1274" y="5190"/>
                    <a:pt x="1337" y="5508"/>
                  </a:cubicBezTo>
                  <a:cubicBezTo>
                    <a:pt x="1528" y="6240"/>
                    <a:pt x="1783" y="7132"/>
                    <a:pt x="1592" y="7673"/>
                  </a:cubicBezTo>
                  <a:cubicBezTo>
                    <a:pt x="1146" y="8596"/>
                    <a:pt x="637" y="9519"/>
                    <a:pt x="64" y="10379"/>
                  </a:cubicBezTo>
                  <a:lnTo>
                    <a:pt x="0" y="10474"/>
                  </a:lnTo>
                  <a:lnTo>
                    <a:pt x="541" y="11971"/>
                  </a:lnTo>
                  <a:lnTo>
                    <a:pt x="923" y="11843"/>
                  </a:lnTo>
                  <a:lnTo>
                    <a:pt x="446" y="10506"/>
                  </a:lnTo>
                  <a:cubicBezTo>
                    <a:pt x="1019" y="9647"/>
                    <a:pt x="1528" y="8755"/>
                    <a:pt x="1942" y="7800"/>
                  </a:cubicBezTo>
                  <a:cubicBezTo>
                    <a:pt x="2197" y="7163"/>
                    <a:pt x="1942" y="6208"/>
                    <a:pt x="1719" y="5413"/>
                  </a:cubicBezTo>
                  <a:cubicBezTo>
                    <a:pt x="1656" y="5126"/>
                    <a:pt x="1592" y="4839"/>
                    <a:pt x="1560" y="4648"/>
                  </a:cubicBezTo>
                  <a:cubicBezTo>
                    <a:pt x="1528" y="4394"/>
                    <a:pt x="1592" y="2675"/>
                    <a:pt x="1783" y="32"/>
                  </a:cubicBezTo>
                  <a:lnTo>
                    <a:pt x="1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1764600" y="3555875"/>
              <a:ext cx="108250" cy="956650"/>
            </a:xfrm>
            <a:custGeom>
              <a:avLst/>
              <a:gdLst/>
              <a:ahLst/>
              <a:cxnLst/>
              <a:rect l="l" t="t" r="r" b="b"/>
              <a:pathLst>
                <a:path w="4330" h="38266" extrusionOk="0">
                  <a:moveTo>
                    <a:pt x="3916" y="0"/>
                  </a:moveTo>
                  <a:cubicBezTo>
                    <a:pt x="3056" y="6240"/>
                    <a:pt x="1624" y="16936"/>
                    <a:pt x="1465" y="18337"/>
                  </a:cubicBezTo>
                  <a:cubicBezTo>
                    <a:pt x="1369" y="19133"/>
                    <a:pt x="1306" y="20725"/>
                    <a:pt x="1178" y="22571"/>
                  </a:cubicBezTo>
                  <a:cubicBezTo>
                    <a:pt x="1051" y="25118"/>
                    <a:pt x="892" y="28270"/>
                    <a:pt x="637" y="30562"/>
                  </a:cubicBezTo>
                  <a:cubicBezTo>
                    <a:pt x="478" y="32344"/>
                    <a:pt x="223" y="35337"/>
                    <a:pt x="0" y="38234"/>
                  </a:cubicBezTo>
                  <a:lnTo>
                    <a:pt x="382" y="38266"/>
                  </a:lnTo>
                  <a:cubicBezTo>
                    <a:pt x="605" y="35401"/>
                    <a:pt x="860" y="32376"/>
                    <a:pt x="1051" y="30625"/>
                  </a:cubicBezTo>
                  <a:cubicBezTo>
                    <a:pt x="1274" y="28301"/>
                    <a:pt x="1465" y="25118"/>
                    <a:pt x="1592" y="22603"/>
                  </a:cubicBezTo>
                  <a:cubicBezTo>
                    <a:pt x="1688" y="20756"/>
                    <a:pt x="1783" y="19165"/>
                    <a:pt x="1847" y="18369"/>
                  </a:cubicBezTo>
                  <a:cubicBezTo>
                    <a:pt x="2006" y="16968"/>
                    <a:pt x="3470" y="6272"/>
                    <a:pt x="4330" y="32"/>
                  </a:cubicBezTo>
                  <a:lnTo>
                    <a:pt x="3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1869650" y="3463550"/>
              <a:ext cx="15150" cy="39825"/>
            </a:xfrm>
            <a:custGeom>
              <a:avLst/>
              <a:gdLst/>
              <a:ahLst/>
              <a:cxnLst/>
              <a:rect l="l" t="t" r="r" b="b"/>
              <a:pathLst>
                <a:path w="606" h="1593" extrusionOk="0">
                  <a:moveTo>
                    <a:pt x="223" y="0"/>
                  </a:moveTo>
                  <a:lnTo>
                    <a:pt x="1" y="1528"/>
                  </a:lnTo>
                  <a:lnTo>
                    <a:pt x="414" y="1592"/>
                  </a:lnTo>
                  <a:lnTo>
                    <a:pt x="605" y="32"/>
                  </a:lnTo>
                  <a:lnTo>
                    <a:pt x="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2145025" y="2265750"/>
              <a:ext cx="105875" cy="955875"/>
            </a:xfrm>
            <a:custGeom>
              <a:avLst/>
              <a:gdLst/>
              <a:ahLst/>
              <a:cxnLst/>
              <a:rect l="l" t="t" r="r" b="b"/>
              <a:pathLst>
                <a:path w="4235" h="38235" extrusionOk="0">
                  <a:moveTo>
                    <a:pt x="0" y="1"/>
                  </a:moveTo>
                  <a:lnTo>
                    <a:pt x="128" y="18465"/>
                  </a:lnTo>
                  <a:lnTo>
                    <a:pt x="3852" y="38234"/>
                  </a:lnTo>
                  <a:lnTo>
                    <a:pt x="4234" y="38171"/>
                  </a:lnTo>
                  <a:lnTo>
                    <a:pt x="510" y="18433"/>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2"/>
          <p:cNvGrpSpPr/>
          <p:nvPr/>
        </p:nvGrpSpPr>
        <p:grpSpPr>
          <a:xfrm>
            <a:off x="452707" y="699564"/>
            <a:ext cx="3035601" cy="339543"/>
            <a:chOff x="5401457" y="919783"/>
            <a:chExt cx="3035601" cy="339543"/>
          </a:xfrm>
        </p:grpSpPr>
        <p:grpSp>
          <p:nvGrpSpPr>
            <p:cNvPr id="1104" name="Google Shape;1104;p32"/>
            <p:cNvGrpSpPr/>
            <p:nvPr/>
          </p:nvGrpSpPr>
          <p:grpSpPr>
            <a:xfrm>
              <a:off x="7903717" y="919783"/>
              <a:ext cx="533340" cy="339543"/>
              <a:chOff x="7903717" y="919783"/>
              <a:chExt cx="533340" cy="339543"/>
            </a:xfrm>
          </p:grpSpPr>
          <p:sp>
            <p:nvSpPr>
              <p:cNvPr id="1105" name="Google Shape;1105;p32"/>
              <p:cNvSpPr/>
              <p:nvPr/>
            </p:nvSpPr>
            <p:spPr>
              <a:xfrm>
                <a:off x="7903717" y="919783"/>
                <a:ext cx="533340" cy="339543"/>
              </a:xfrm>
              <a:custGeom>
                <a:avLst/>
                <a:gdLst/>
                <a:ahLst/>
                <a:cxnLst/>
                <a:rect l="l" t="t" r="r" b="b"/>
                <a:pathLst>
                  <a:path w="12098" h="7702" extrusionOk="0">
                    <a:moveTo>
                      <a:pt x="6080" y="0"/>
                    </a:moveTo>
                    <a:lnTo>
                      <a:pt x="4147" y="1419"/>
                    </a:lnTo>
                    <a:lnTo>
                      <a:pt x="0" y="2619"/>
                    </a:lnTo>
                    <a:lnTo>
                      <a:pt x="0" y="7327"/>
                    </a:lnTo>
                    <a:lnTo>
                      <a:pt x="2058" y="6750"/>
                    </a:lnTo>
                    <a:lnTo>
                      <a:pt x="8387" y="6750"/>
                    </a:lnTo>
                    <a:lnTo>
                      <a:pt x="9868" y="7701"/>
                    </a:lnTo>
                    <a:lnTo>
                      <a:pt x="9868" y="6626"/>
                    </a:lnTo>
                    <a:lnTo>
                      <a:pt x="12098" y="3820"/>
                    </a:lnTo>
                    <a:lnTo>
                      <a:pt x="1209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7994444" y="1044852"/>
                <a:ext cx="279058" cy="172549"/>
              </a:xfrm>
              <a:custGeom>
                <a:avLst/>
                <a:gdLst/>
                <a:ahLst/>
                <a:cxnLst/>
                <a:rect l="l" t="t" r="r" b="b"/>
                <a:pathLst>
                  <a:path w="6330" h="3914" extrusionOk="0">
                    <a:moveTo>
                      <a:pt x="0" y="0"/>
                    </a:moveTo>
                    <a:lnTo>
                      <a:pt x="0" y="3913"/>
                    </a:lnTo>
                    <a:lnTo>
                      <a:pt x="6329" y="3913"/>
                    </a:lnTo>
                    <a:lnTo>
                      <a:pt x="6329"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32"/>
            <p:cNvGrpSpPr/>
            <p:nvPr/>
          </p:nvGrpSpPr>
          <p:grpSpPr>
            <a:xfrm>
              <a:off x="5401457" y="919783"/>
              <a:ext cx="533340" cy="339543"/>
              <a:chOff x="5401457" y="919783"/>
              <a:chExt cx="533340" cy="339543"/>
            </a:xfrm>
          </p:grpSpPr>
          <p:sp>
            <p:nvSpPr>
              <p:cNvPr id="1108" name="Google Shape;1108;p32"/>
              <p:cNvSpPr/>
              <p:nvPr/>
            </p:nvSpPr>
            <p:spPr>
              <a:xfrm>
                <a:off x="5401457" y="919783"/>
                <a:ext cx="533340" cy="339543"/>
              </a:xfrm>
              <a:custGeom>
                <a:avLst/>
                <a:gdLst/>
                <a:ahLst/>
                <a:cxnLst/>
                <a:rect l="l" t="t" r="r" b="b"/>
                <a:pathLst>
                  <a:path w="12098" h="7702" extrusionOk="0">
                    <a:moveTo>
                      <a:pt x="0" y="0"/>
                    </a:moveTo>
                    <a:lnTo>
                      <a:pt x="0" y="3820"/>
                    </a:lnTo>
                    <a:lnTo>
                      <a:pt x="2230" y="6626"/>
                    </a:lnTo>
                    <a:lnTo>
                      <a:pt x="2230" y="7701"/>
                    </a:lnTo>
                    <a:lnTo>
                      <a:pt x="3711" y="6750"/>
                    </a:lnTo>
                    <a:lnTo>
                      <a:pt x="10040" y="6750"/>
                    </a:lnTo>
                    <a:lnTo>
                      <a:pt x="12098" y="7327"/>
                    </a:lnTo>
                    <a:lnTo>
                      <a:pt x="12098" y="2619"/>
                    </a:lnTo>
                    <a:lnTo>
                      <a:pt x="7966" y="1419"/>
                    </a:lnTo>
                    <a:lnTo>
                      <a:pt x="601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5565012" y="1044852"/>
                <a:ext cx="279058" cy="172549"/>
              </a:xfrm>
              <a:custGeom>
                <a:avLst/>
                <a:gdLst/>
                <a:ahLst/>
                <a:cxnLst/>
                <a:rect l="l" t="t" r="r" b="b"/>
                <a:pathLst>
                  <a:path w="6330" h="3914" extrusionOk="0">
                    <a:moveTo>
                      <a:pt x="1" y="0"/>
                    </a:moveTo>
                    <a:lnTo>
                      <a:pt x="1" y="3913"/>
                    </a:lnTo>
                    <a:lnTo>
                      <a:pt x="6330" y="3913"/>
                    </a:lnTo>
                    <a:lnTo>
                      <a:pt x="6330"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oogle Shape;486;p25">
            <a:extLst>
              <a:ext uri="{FF2B5EF4-FFF2-40B4-BE49-F238E27FC236}">
                <a16:creationId xmlns:a16="http://schemas.microsoft.com/office/drawing/2014/main" id="{80D3C716-94F5-2549-D630-266CF5413599}"/>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33"/>
          <p:cNvSpPr txBox="1">
            <a:spLocks noGrp="1"/>
          </p:cNvSpPr>
          <p:nvPr>
            <p:ph type="title"/>
          </p:nvPr>
        </p:nvSpPr>
        <p:spPr>
          <a:xfrm>
            <a:off x="893100" y="352025"/>
            <a:ext cx="73578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Calibri"/>
                <a:ea typeface="Calibri"/>
                <a:cs typeface="Calibri"/>
                <a:sym typeface="Calibri"/>
              </a:rPr>
              <a:t>Address our Production Process</a:t>
            </a:r>
            <a:endParaRPr sz="2800">
              <a:latin typeface="Calibri"/>
              <a:ea typeface="Calibri"/>
              <a:cs typeface="Calibri"/>
              <a:sym typeface="Calibri"/>
            </a:endParaRPr>
          </a:p>
        </p:txBody>
      </p:sp>
      <p:pic>
        <p:nvPicPr>
          <p:cNvPr id="1116" name="Google Shape;1116;p33" title="989 Royalty-Free The production of Photos | PickPik"/>
          <p:cNvPicPr preferRelativeResize="0"/>
          <p:nvPr/>
        </p:nvPicPr>
        <p:blipFill>
          <a:blip r:embed="rId3">
            <a:alphaModFix/>
          </a:blip>
          <a:stretch>
            <a:fillRect/>
          </a:stretch>
        </p:blipFill>
        <p:spPr>
          <a:xfrm>
            <a:off x="540450" y="1681575"/>
            <a:ext cx="4015525" cy="2260150"/>
          </a:xfrm>
          <a:prstGeom prst="rect">
            <a:avLst/>
          </a:prstGeom>
          <a:noFill/>
          <a:ln>
            <a:noFill/>
          </a:ln>
        </p:spPr>
      </p:pic>
      <p:sp>
        <p:nvSpPr>
          <p:cNvPr id="1117" name="Google Shape;1117;p33"/>
          <p:cNvSpPr txBox="1"/>
          <p:nvPr/>
        </p:nvSpPr>
        <p:spPr>
          <a:xfrm>
            <a:off x="4950625" y="1872050"/>
            <a:ext cx="3751200" cy="15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Calibri"/>
                <a:ea typeface="Calibri"/>
                <a:cs typeface="Calibri"/>
                <a:sym typeface="Calibri"/>
              </a:rPr>
              <a:t>Our reality show  “Unplugged”, was inspired by MGM’s reputation in creating an engaging content for our audience, leveraging the show to life.  </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We observed that the of viewers watching will be interested in the competitive reality game show, that will offer emotional intensity and competition.</a:t>
            </a:r>
            <a:endParaRPr sz="1300">
              <a:solidFill>
                <a:schemeClr val="dk1"/>
              </a:solidFill>
              <a:latin typeface="Calibri"/>
              <a:ea typeface="Calibri"/>
              <a:cs typeface="Calibri"/>
              <a:sym typeface="Calibri"/>
            </a:endParaRPr>
          </a:p>
        </p:txBody>
      </p:sp>
      <p:sp>
        <p:nvSpPr>
          <p:cNvPr id="1118" name="Google Shape;1118;p33"/>
          <p:cNvSpPr txBox="1"/>
          <p:nvPr/>
        </p:nvSpPr>
        <p:spPr>
          <a:xfrm>
            <a:off x="4950625" y="1530950"/>
            <a:ext cx="3751200" cy="34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latin typeface="Calibri"/>
                <a:ea typeface="Calibri"/>
                <a:cs typeface="Calibri"/>
                <a:sym typeface="Calibri"/>
              </a:rPr>
              <a:t>The Shows Role for the Production Company</a:t>
            </a:r>
            <a:endParaRPr sz="13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Barlow"/>
              <a:ea typeface="Barlow"/>
              <a:cs typeface="Barlow"/>
              <a:sym typeface="Barlow"/>
            </a:endParaRPr>
          </a:p>
        </p:txBody>
      </p:sp>
      <p:pic>
        <p:nvPicPr>
          <p:cNvPr id="2" name="Google Shape;486;p25">
            <a:extLst>
              <a:ext uri="{FF2B5EF4-FFF2-40B4-BE49-F238E27FC236}">
                <a16:creationId xmlns:a16="http://schemas.microsoft.com/office/drawing/2014/main" id="{EE0C1920-CA91-9C4B-2EA5-04A3DAD44965}"/>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34"/>
          <p:cNvSpPr txBox="1">
            <a:spLocks noGrp="1"/>
          </p:cNvSpPr>
          <p:nvPr>
            <p:ph type="title"/>
          </p:nvPr>
        </p:nvSpPr>
        <p:spPr>
          <a:xfrm>
            <a:off x="452100" y="481250"/>
            <a:ext cx="82398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Calibri"/>
                <a:ea typeface="Calibri"/>
                <a:cs typeface="Calibri"/>
                <a:sym typeface="Calibri"/>
              </a:rPr>
              <a:t>MGM’s Film Making Era  </a:t>
            </a:r>
            <a:endParaRPr sz="1100" b="0">
              <a:solidFill>
                <a:srgbClr val="000000"/>
              </a:solidFill>
              <a:latin typeface="Calibri"/>
              <a:ea typeface="Calibri"/>
              <a:cs typeface="Calibri"/>
              <a:sym typeface="Calibri"/>
            </a:endParaRPr>
          </a:p>
          <a:p>
            <a:pPr marL="0" lvl="0" indent="0" algn="ctr" rtl="0">
              <a:spcBef>
                <a:spcPts val="0"/>
              </a:spcBef>
              <a:spcAft>
                <a:spcPts val="0"/>
              </a:spcAft>
              <a:buNone/>
            </a:pPr>
            <a:endParaRPr sz="2800"/>
          </a:p>
        </p:txBody>
      </p:sp>
      <p:sp>
        <p:nvSpPr>
          <p:cNvPr id="1125" name="Google Shape;1125;p34"/>
          <p:cNvSpPr txBox="1"/>
          <p:nvPr/>
        </p:nvSpPr>
        <p:spPr>
          <a:xfrm>
            <a:off x="3345375" y="1045875"/>
            <a:ext cx="5798700" cy="5587500"/>
          </a:xfrm>
          <a:prstGeom prst="rect">
            <a:avLst/>
          </a:prstGeom>
          <a:noFill/>
          <a:ln>
            <a:noFill/>
          </a:ln>
        </p:spPr>
        <p:txBody>
          <a:bodyPr spcFirstLastPara="1" wrap="square" lIns="91425" tIns="91425" rIns="91425" bIns="91425" anchor="t" anchorCtr="0">
            <a:normAutofit/>
          </a:bodyPr>
          <a:lstStyle/>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Innovative Filmmaking </a:t>
            </a:r>
            <a:endParaRPr sz="1300" b="1">
              <a:solidFill>
                <a:schemeClr val="dk1"/>
              </a:solidFill>
              <a:latin typeface="Calibri"/>
              <a:ea typeface="Calibri"/>
              <a:cs typeface="Calibri"/>
              <a:sym typeface="Calibri"/>
            </a:endParaRPr>
          </a:p>
          <a:p>
            <a:pPr marL="457200" lvl="0" indent="0" algn="l" rtl="0">
              <a:spcBef>
                <a:spcPts val="0"/>
              </a:spcBef>
              <a:spcAft>
                <a:spcPts val="0"/>
              </a:spcAft>
              <a:buNone/>
            </a:pPr>
            <a:r>
              <a:rPr lang="en" sz="1300">
                <a:solidFill>
                  <a:schemeClr val="dk1"/>
                </a:solidFill>
                <a:latin typeface="Calibri"/>
                <a:ea typeface="Calibri"/>
                <a:cs typeface="Calibri"/>
                <a:sym typeface="Calibri"/>
              </a:rPr>
              <a:t>- MGM Studios has recognized for its outstanding filmmaking, featuring iconic films such as James Bond and Pink Panther. </a:t>
            </a:r>
            <a:endParaRPr sz="1300">
              <a:solidFill>
                <a:schemeClr val="dk1"/>
              </a:solidFill>
              <a:latin typeface="Calibri"/>
              <a:ea typeface="Calibri"/>
              <a:cs typeface="Calibri"/>
              <a:sym typeface="Calibri"/>
            </a:endParaRPr>
          </a:p>
          <a:p>
            <a:pPr marL="457200" lvl="0" indent="0" algn="l" rtl="0">
              <a:spcBef>
                <a:spcPts val="0"/>
              </a:spcBef>
              <a:spcAft>
                <a:spcPts val="0"/>
              </a:spcAft>
              <a:buNone/>
            </a:pP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Diverse Genres</a:t>
            </a:r>
            <a:endParaRPr sz="1300" b="1">
              <a:solidFill>
                <a:schemeClr val="dk1"/>
              </a:solidFill>
              <a:latin typeface="Calibri"/>
              <a:ea typeface="Calibri"/>
              <a:cs typeface="Calibri"/>
              <a:sym typeface="Calibri"/>
            </a:endParaRPr>
          </a:p>
          <a:p>
            <a:pPr marL="457200" lvl="0" indent="0" algn="l" rtl="0">
              <a:spcBef>
                <a:spcPts val="0"/>
              </a:spcBef>
              <a:spcAft>
                <a:spcPts val="0"/>
              </a:spcAft>
              <a:buNone/>
            </a:pPr>
            <a:r>
              <a:rPr lang="en" sz="1300">
                <a:solidFill>
                  <a:schemeClr val="dk1"/>
                </a:solidFill>
                <a:latin typeface="Calibri"/>
                <a:ea typeface="Calibri"/>
                <a:cs typeface="Calibri"/>
                <a:sym typeface="Calibri"/>
              </a:rPr>
              <a:t>-They offer a wide variety of franchise films  catering to a large audience. The variations of genres include drama, comedy, action, music,  and fashion. </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Brand Loyalty</a:t>
            </a:r>
            <a:endParaRPr sz="1300" b="1">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	-</a:t>
            </a:r>
            <a:r>
              <a:rPr lang="en" sz="1300">
                <a:latin typeface="Calibri"/>
                <a:ea typeface="Calibri"/>
                <a:cs typeface="Calibri"/>
                <a:sym typeface="Calibri"/>
              </a:rPr>
              <a:t>In the entertainment world of all time cinemas, MGM has a long history  </a:t>
            </a:r>
            <a:endParaRPr sz="1300">
              <a:latin typeface="Calibri"/>
              <a:ea typeface="Calibri"/>
              <a:cs typeface="Calibri"/>
              <a:sym typeface="Calibri"/>
            </a:endParaRPr>
          </a:p>
          <a:p>
            <a:pPr marL="0" lvl="0" indent="0" algn="l" rtl="0">
              <a:spcBef>
                <a:spcPts val="0"/>
              </a:spcBef>
              <a:spcAft>
                <a:spcPts val="0"/>
              </a:spcAft>
              <a:buNone/>
            </a:pPr>
            <a:r>
              <a:rPr lang="en" sz="1300">
                <a:latin typeface="Calibri"/>
                <a:ea typeface="Calibri"/>
                <a:cs typeface="Calibri"/>
                <a:sym typeface="Calibri"/>
              </a:rPr>
              <a:t>                producing film and television. Its brand icon has been famous for its iconic </a:t>
            </a:r>
            <a:endParaRPr sz="1300">
              <a:latin typeface="Calibri"/>
              <a:ea typeface="Calibri"/>
              <a:cs typeface="Calibri"/>
              <a:sym typeface="Calibri"/>
            </a:endParaRPr>
          </a:p>
          <a:p>
            <a:pPr marL="0" lvl="0" indent="0" algn="l" rtl="0">
              <a:spcBef>
                <a:spcPts val="0"/>
              </a:spcBef>
              <a:spcAft>
                <a:spcPts val="0"/>
              </a:spcAft>
              <a:buNone/>
            </a:pPr>
            <a:r>
              <a:rPr lang="en" sz="1300">
                <a:latin typeface="Calibri"/>
                <a:ea typeface="Calibri"/>
                <a:cs typeface="Calibri"/>
                <a:sym typeface="Calibri"/>
              </a:rPr>
              <a:t>                lion for years in the making.</a:t>
            </a:r>
            <a:endParaRPr sz="1300">
              <a:solidFill>
                <a:schemeClr val="dk1"/>
              </a:solidFill>
              <a:latin typeface="Calibri"/>
              <a:ea typeface="Calibri"/>
              <a:cs typeface="Calibri"/>
              <a:sym typeface="Calibri"/>
            </a:endParaRPr>
          </a:p>
          <a:p>
            <a:pPr marL="457200" lvl="0" indent="0" algn="l" rtl="0">
              <a:spcBef>
                <a:spcPts val="0"/>
              </a:spcBef>
              <a:spcAft>
                <a:spcPts val="0"/>
              </a:spcAft>
              <a:buNone/>
            </a:pP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n" sz="1300" b="1">
                <a:solidFill>
                  <a:schemeClr val="dk1"/>
                </a:solidFill>
                <a:latin typeface="Calibri"/>
                <a:ea typeface="Calibri"/>
                <a:cs typeface="Calibri"/>
                <a:sym typeface="Calibri"/>
              </a:rPr>
              <a:t>Open to new projects</a:t>
            </a:r>
            <a:endParaRPr sz="1300" b="1">
              <a:solidFill>
                <a:schemeClr val="dk1"/>
              </a:solidFill>
              <a:latin typeface="Calibri"/>
              <a:ea typeface="Calibri"/>
              <a:cs typeface="Calibri"/>
              <a:sym typeface="Calibri"/>
            </a:endParaRPr>
          </a:p>
          <a:p>
            <a:pPr marL="457200" lvl="0" indent="0" algn="l" rtl="0">
              <a:spcBef>
                <a:spcPts val="0"/>
              </a:spcBef>
              <a:spcAft>
                <a:spcPts val="0"/>
              </a:spcAft>
              <a:buNone/>
            </a:pPr>
            <a:r>
              <a:rPr lang="en" sz="1300">
                <a:solidFill>
                  <a:schemeClr val="dk1"/>
                </a:solidFill>
                <a:latin typeface="Calibri"/>
                <a:ea typeface="Calibri"/>
                <a:cs typeface="Calibri"/>
                <a:sym typeface="Calibri"/>
              </a:rPr>
              <a:t>- MGM is dedicated to both new and existing television projects, with a mission to empower the reality of television.</a:t>
            </a: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Barlow"/>
              <a:ea typeface="Barlow"/>
              <a:cs typeface="Barlow"/>
              <a:sym typeface="Barlow"/>
            </a:endParaRPr>
          </a:p>
          <a:p>
            <a:pPr marL="0" lvl="0" indent="0" algn="l" rtl="0">
              <a:spcBef>
                <a:spcPts val="0"/>
              </a:spcBef>
              <a:spcAft>
                <a:spcPts val="0"/>
              </a:spcAft>
              <a:buNone/>
            </a:pPr>
            <a:endParaRPr sz="1200">
              <a:solidFill>
                <a:schemeClr val="dk1"/>
              </a:solidFill>
              <a:latin typeface="Barlow"/>
              <a:ea typeface="Barlow"/>
              <a:cs typeface="Barlow"/>
              <a:sym typeface="Barlow"/>
            </a:endParaRPr>
          </a:p>
          <a:p>
            <a:pPr marL="0" lvl="0" indent="0" algn="l" rtl="0">
              <a:spcBef>
                <a:spcPts val="0"/>
              </a:spcBef>
              <a:spcAft>
                <a:spcPts val="0"/>
              </a:spcAft>
              <a:buNone/>
            </a:pPr>
            <a:endParaRPr sz="1200">
              <a:solidFill>
                <a:schemeClr val="dk1"/>
              </a:solidFill>
              <a:latin typeface="Barlow"/>
              <a:ea typeface="Barlow"/>
              <a:cs typeface="Barlow"/>
              <a:sym typeface="Barlow"/>
            </a:endParaRPr>
          </a:p>
        </p:txBody>
      </p:sp>
      <p:pic>
        <p:nvPicPr>
          <p:cNvPr id="1126" name="Google Shape;1126;p34" title="File:Goldwyn Pictures (1917—1921 logo).png - Wikimedia Commons"/>
          <p:cNvPicPr preferRelativeResize="0"/>
          <p:nvPr/>
        </p:nvPicPr>
        <p:blipFill>
          <a:blip r:embed="rId3">
            <a:alphaModFix/>
          </a:blip>
          <a:stretch>
            <a:fillRect/>
          </a:stretch>
        </p:blipFill>
        <p:spPr>
          <a:xfrm>
            <a:off x="249075" y="1544388"/>
            <a:ext cx="2913925" cy="2054725"/>
          </a:xfrm>
          <a:prstGeom prst="rect">
            <a:avLst/>
          </a:prstGeom>
          <a:noFill/>
          <a:ln>
            <a:noFill/>
          </a:ln>
        </p:spPr>
      </p:pic>
      <p:pic>
        <p:nvPicPr>
          <p:cNvPr id="2" name="Google Shape;486;p25">
            <a:extLst>
              <a:ext uri="{FF2B5EF4-FFF2-40B4-BE49-F238E27FC236}">
                <a16:creationId xmlns:a16="http://schemas.microsoft.com/office/drawing/2014/main" id="{1A3A04CD-9C0F-5424-1787-B375167572E9}"/>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35"/>
          <p:cNvSpPr txBox="1">
            <a:spLocks noGrp="1"/>
          </p:cNvSpPr>
          <p:nvPr>
            <p:ph type="title"/>
          </p:nvPr>
        </p:nvSpPr>
        <p:spPr>
          <a:xfrm>
            <a:off x="2755225" y="2025150"/>
            <a:ext cx="6189300" cy="10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Advertising &amp;</a:t>
            </a:r>
            <a:endParaRPr>
              <a:latin typeface="Calibri"/>
              <a:ea typeface="Calibri"/>
              <a:cs typeface="Calibri"/>
              <a:sym typeface="Calibri"/>
            </a:endParaRPr>
          </a:p>
          <a:p>
            <a:pPr marL="0" lvl="0" indent="0" algn="r" rtl="0">
              <a:spcBef>
                <a:spcPts val="0"/>
              </a:spcBef>
              <a:spcAft>
                <a:spcPts val="0"/>
              </a:spcAft>
              <a:buNone/>
            </a:pPr>
            <a:r>
              <a:rPr lang="en">
                <a:latin typeface="Calibri"/>
                <a:ea typeface="Calibri"/>
                <a:cs typeface="Calibri"/>
                <a:sym typeface="Calibri"/>
              </a:rPr>
              <a:t>Brand Sponsorships </a:t>
            </a:r>
            <a:endParaRPr>
              <a:latin typeface="Calibri"/>
              <a:ea typeface="Calibri"/>
              <a:cs typeface="Calibri"/>
              <a:sym typeface="Calibri"/>
            </a:endParaRPr>
          </a:p>
        </p:txBody>
      </p:sp>
      <p:cxnSp>
        <p:nvCxnSpPr>
          <p:cNvPr id="1133" name="Google Shape;1133;p35"/>
          <p:cNvCxnSpPr/>
          <p:nvPr/>
        </p:nvCxnSpPr>
        <p:spPr>
          <a:xfrm>
            <a:off x="4131975" y="3556150"/>
            <a:ext cx="5011800" cy="0"/>
          </a:xfrm>
          <a:prstGeom prst="straightConnector1">
            <a:avLst/>
          </a:prstGeom>
          <a:noFill/>
          <a:ln w="9525" cap="flat" cmpd="sng">
            <a:solidFill>
              <a:schemeClr val="dk1"/>
            </a:solidFill>
            <a:prstDash val="solid"/>
            <a:round/>
            <a:headEnd type="none" w="med" len="med"/>
            <a:tailEnd type="none" w="med" len="med"/>
          </a:ln>
        </p:spPr>
      </p:cxnSp>
      <p:sp>
        <p:nvSpPr>
          <p:cNvPr id="1134" name="Google Shape;1134;p35"/>
          <p:cNvSpPr/>
          <p:nvPr/>
        </p:nvSpPr>
        <p:spPr>
          <a:xfrm>
            <a:off x="0" y="4516273"/>
            <a:ext cx="4230006"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35"/>
          <p:cNvGrpSpPr/>
          <p:nvPr/>
        </p:nvGrpSpPr>
        <p:grpSpPr>
          <a:xfrm>
            <a:off x="2582320" y="1458591"/>
            <a:ext cx="782273" cy="3108722"/>
            <a:chOff x="4467375" y="1255600"/>
            <a:chExt cx="967800" cy="3846000"/>
          </a:xfrm>
        </p:grpSpPr>
        <p:sp>
          <p:nvSpPr>
            <p:cNvPr id="1136" name="Google Shape;1136;p35"/>
            <p:cNvSpPr/>
            <p:nvPr/>
          </p:nvSpPr>
          <p:spPr>
            <a:xfrm>
              <a:off x="4628950" y="4822900"/>
              <a:ext cx="429775" cy="183875"/>
            </a:xfrm>
            <a:custGeom>
              <a:avLst/>
              <a:gdLst/>
              <a:ahLst/>
              <a:cxnLst/>
              <a:rect l="l" t="t" r="r" b="b"/>
              <a:pathLst>
                <a:path w="17191" h="7355" extrusionOk="0">
                  <a:moveTo>
                    <a:pt x="8150" y="0"/>
                  </a:moveTo>
                  <a:cubicBezTo>
                    <a:pt x="7099" y="1083"/>
                    <a:pt x="5858" y="1942"/>
                    <a:pt x="4521" y="2611"/>
                  </a:cubicBezTo>
                  <a:cubicBezTo>
                    <a:pt x="2483" y="3502"/>
                    <a:pt x="0" y="4425"/>
                    <a:pt x="223" y="5189"/>
                  </a:cubicBezTo>
                  <a:cubicBezTo>
                    <a:pt x="411" y="5862"/>
                    <a:pt x="2148" y="7036"/>
                    <a:pt x="4585" y="7036"/>
                  </a:cubicBezTo>
                  <a:cubicBezTo>
                    <a:pt x="5030" y="7036"/>
                    <a:pt x="5498" y="6997"/>
                    <a:pt x="5985" y="6908"/>
                  </a:cubicBezTo>
                  <a:cubicBezTo>
                    <a:pt x="6684" y="6783"/>
                    <a:pt x="7469" y="6734"/>
                    <a:pt x="8268" y="6734"/>
                  </a:cubicBezTo>
                  <a:cubicBezTo>
                    <a:pt x="11110" y="6734"/>
                    <a:pt x="14135" y="7354"/>
                    <a:pt x="14135" y="7354"/>
                  </a:cubicBezTo>
                  <a:cubicBezTo>
                    <a:pt x="14135" y="7354"/>
                    <a:pt x="16395" y="6335"/>
                    <a:pt x="16745" y="5094"/>
                  </a:cubicBezTo>
                  <a:cubicBezTo>
                    <a:pt x="17095" y="3852"/>
                    <a:pt x="17191" y="892"/>
                    <a:pt x="17191" y="892"/>
                  </a:cubicBezTo>
                  <a:lnTo>
                    <a:pt x="8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4623375" y="4818125"/>
              <a:ext cx="440125" cy="193425"/>
            </a:xfrm>
            <a:custGeom>
              <a:avLst/>
              <a:gdLst/>
              <a:ahLst/>
              <a:cxnLst/>
              <a:rect l="l" t="t" r="r" b="b"/>
              <a:pathLst>
                <a:path w="17605" h="7737" extrusionOk="0">
                  <a:moveTo>
                    <a:pt x="8468" y="6717"/>
                  </a:moveTo>
                  <a:cubicBezTo>
                    <a:pt x="8469" y="6717"/>
                    <a:pt x="8470" y="6717"/>
                    <a:pt x="8470" y="6717"/>
                  </a:cubicBezTo>
                  <a:lnTo>
                    <a:pt x="8470" y="6717"/>
                  </a:lnTo>
                  <a:cubicBezTo>
                    <a:pt x="8480" y="6717"/>
                    <a:pt x="8490" y="6717"/>
                    <a:pt x="8500" y="6717"/>
                  </a:cubicBezTo>
                  <a:close/>
                  <a:moveTo>
                    <a:pt x="8437" y="414"/>
                  </a:moveTo>
                  <a:lnTo>
                    <a:pt x="17191" y="1274"/>
                  </a:lnTo>
                  <a:cubicBezTo>
                    <a:pt x="17159" y="2611"/>
                    <a:pt x="17000" y="3916"/>
                    <a:pt x="16745" y="5221"/>
                  </a:cubicBezTo>
                  <a:cubicBezTo>
                    <a:pt x="16459" y="6272"/>
                    <a:pt x="14676" y="7163"/>
                    <a:pt x="14326" y="7322"/>
                  </a:cubicBezTo>
                  <a:cubicBezTo>
                    <a:pt x="12385" y="6972"/>
                    <a:pt x="10443" y="6749"/>
                    <a:pt x="8470" y="6717"/>
                  </a:cubicBezTo>
                  <a:lnTo>
                    <a:pt x="8470" y="6717"/>
                  </a:lnTo>
                  <a:cubicBezTo>
                    <a:pt x="7685" y="6719"/>
                    <a:pt x="6931" y="6783"/>
                    <a:pt x="6176" y="6908"/>
                  </a:cubicBezTo>
                  <a:cubicBezTo>
                    <a:pt x="5703" y="6989"/>
                    <a:pt x="5251" y="7024"/>
                    <a:pt x="4825" y="7024"/>
                  </a:cubicBezTo>
                  <a:cubicBezTo>
                    <a:pt x="2385" y="7024"/>
                    <a:pt x="772" y="5863"/>
                    <a:pt x="637" y="5349"/>
                  </a:cubicBezTo>
                  <a:cubicBezTo>
                    <a:pt x="478" y="4839"/>
                    <a:pt x="2420" y="4011"/>
                    <a:pt x="3852" y="3407"/>
                  </a:cubicBezTo>
                  <a:cubicBezTo>
                    <a:pt x="4171" y="3247"/>
                    <a:pt x="4489" y="3120"/>
                    <a:pt x="4807" y="2961"/>
                  </a:cubicBezTo>
                  <a:cubicBezTo>
                    <a:pt x="6176" y="2324"/>
                    <a:pt x="7386" y="1465"/>
                    <a:pt x="8437" y="414"/>
                  </a:cubicBezTo>
                  <a:close/>
                  <a:moveTo>
                    <a:pt x="8277" y="0"/>
                  </a:moveTo>
                  <a:lnTo>
                    <a:pt x="8214" y="64"/>
                  </a:lnTo>
                  <a:cubicBezTo>
                    <a:pt x="7163" y="1114"/>
                    <a:pt x="5985" y="1974"/>
                    <a:pt x="4648" y="2611"/>
                  </a:cubicBezTo>
                  <a:lnTo>
                    <a:pt x="3661" y="3056"/>
                  </a:lnTo>
                  <a:cubicBezTo>
                    <a:pt x="1719" y="3884"/>
                    <a:pt x="0" y="4616"/>
                    <a:pt x="255" y="5476"/>
                  </a:cubicBezTo>
                  <a:cubicBezTo>
                    <a:pt x="470" y="6255"/>
                    <a:pt x="2317" y="7420"/>
                    <a:pt x="4803" y="7420"/>
                  </a:cubicBezTo>
                  <a:cubicBezTo>
                    <a:pt x="5262" y="7420"/>
                    <a:pt x="5743" y="7380"/>
                    <a:pt x="6240" y="7290"/>
                  </a:cubicBezTo>
                  <a:cubicBezTo>
                    <a:pt x="6904" y="7174"/>
                    <a:pt x="7654" y="7128"/>
                    <a:pt x="8423" y="7128"/>
                  </a:cubicBezTo>
                  <a:cubicBezTo>
                    <a:pt x="11225" y="7128"/>
                    <a:pt x="14269" y="7736"/>
                    <a:pt x="14294" y="7736"/>
                  </a:cubicBezTo>
                  <a:lnTo>
                    <a:pt x="14453" y="7736"/>
                  </a:lnTo>
                  <a:cubicBezTo>
                    <a:pt x="14549" y="7672"/>
                    <a:pt x="16809" y="6654"/>
                    <a:pt x="17159" y="5349"/>
                  </a:cubicBezTo>
                  <a:cubicBezTo>
                    <a:pt x="17509" y="4075"/>
                    <a:pt x="17605" y="1242"/>
                    <a:pt x="17605" y="1114"/>
                  </a:cubicBezTo>
                  <a:lnTo>
                    <a:pt x="17605" y="923"/>
                  </a:lnTo>
                  <a:lnTo>
                    <a:pt x="8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4634500" y="4952625"/>
              <a:ext cx="404350" cy="54150"/>
            </a:xfrm>
            <a:custGeom>
              <a:avLst/>
              <a:gdLst/>
              <a:ahLst/>
              <a:cxnLst/>
              <a:rect l="l" t="t" r="r" b="b"/>
              <a:pathLst>
                <a:path w="16174" h="2166" extrusionOk="0">
                  <a:moveTo>
                    <a:pt x="1" y="0"/>
                  </a:moveTo>
                  <a:lnTo>
                    <a:pt x="1" y="0"/>
                  </a:lnTo>
                  <a:cubicBezTo>
                    <a:pt x="189" y="673"/>
                    <a:pt x="1926" y="1847"/>
                    <a:pt x="4363" y="1847"/>
                  </a:cubicBezTo>
                  <a:cubicBezTo>
                    <a:pt x="4808" y="1847"/>
                    <a:pt x="5276" y="1808"/>
                    <a:pt x="5763" y="1719"/>
                  </a:cubicBezTo>
                  <a:cubicBezTo>
                    <a:pt x="6455" y="1594"/>
                    <a:pt x="7236" y="1545"/>
                    <a:pt x="8033" y="1545"/>
                  </a:cubicBezTo>
                  <a:cubicBezTo>
                    <a:pt x="10868" y="1545"/>
                    <a:pt x="13913" y="2165"/>
                    <a:pt x="13913" y="2165"/>
                  </a:cubicBezTo>
                  <a:cubicBezTo>
                    <a:pt x="13913" y="2165"/>
                    <a:pt x="15441" y="1465"/>
                    <a:pt x="16173" y="542"/>
                  </a:cubicBezTo>
                  <a:lnTo>
                    <a:pt x="16173" y="542"/>
                  </a:lnTo>
                  <a:cubicBezTo>
                    <a:pt x="15162" y="763"/>
                    <a:pt x="13903" y="985"/>
                    <a:pt x="13061" y="985"/>
                  </a:cubicBezTo>
                  <a:cubicBezTo>
                    <a:pt x="12816" y="985"/>
                    <a:pt x="12606" y="967"/>
                    <a:pt x="12448" y="924"/>
                  </a:cubicBezTo>
                  <a:cubicBezTo>
                    <a:pt x="11058" y="586"/>
                    <a:pt x="9643" y="409"/>
                    <a:pt x="8226" y="409"/>
                  </a:cubicBezTo>
                  <a:cubicBezTo>
                    <a:pt x="7372" y="409"/>
                    <a:pt x="6518" y="474"/>
                    <a:pt x="5668" y="605"/>
                  </a:cubicBezTo>
                  <a:cubicBezTo>
                    <a:pt x="5159" y="665"/>
                    <a:pt x="4647" y="695"/>
                    <a:pt x="4137" y="695"/>
                  </a:cubicBezTo>
                  <a:cubicBezTo>
                    <a:pt x="2731" y="695"/>
                    <a:pt x="1332"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4626550" y="4945450"/>
              <a:ext cx="425025" cy="66100"/>
            </a:xfrm>
            <a:custGeom>
              <a:avLst/>
              <a:gdLst/>
              <a:ahLst/>
              <a:cxnLst/>
              <a:rect l="l" t="t" r="r" b="b"/>
              <a:pathLst>
                <a:path w="17001" h="2644" extrusionOk="0">
                  <a:moveTo>
                    <a:pt x="8341" y="1624"/>
                  </a:moveTo>
                  <a:cubicBezTo>
                    <a:pt x="8342" y="1624"/>
                    <a:pt x="8343" y="1624"/>
                    <a:pt x="8343" y="1624"/>
                  </a:cubicBezTo>
                  <a:lnTo>
                    <a:pt x="8343" y="1624"/>
                  </a:lnTo>
                  <a:cubicBezTo>
                    <a:pt x="8353" y="1624"/>
                    <a:pt x="8363" y="1624"/>
                    <a:pt x="8373" y="1624"/>
                  </a:cubicBezTo>
                  <a:close/>
                  <a:moveTo>
                    <a:pt x="828" y="669"/>
                  </a:moveTo>
                  <a:lnTo>
                    <a:pt x="828" y="669"/>
                  </a:lnTo>
                  <a:cubicBezTo>
                    <a:pt x="1977" y="994"/>
                    <a:pt x="3154" y="1172"/>
                    <a:pt x="4341" y="1172"/>
                  </a:cubicBezTo>
                  <a:cubicBezTo>
                    <a:pt x="4899" y="1172"/>
                    <a:pt x="5458" y="1133"/>
                    <a:pt x="6017" y="1051"/>
                  </a:cubicBezTo>
                  <a:cubicBezTo>
                    <a:pt x="6851" y="932"/>
                    <a:pt x="7688" y="871"/>
                    <a:pt x="8525" y="871"/>
                  </a:cubicBezTo>
                  <a:cubicBezTo>
                    <a:pt x="9927" y="871"/>
                    <a:pt x="11327" y="1043"/>
                    <a:pt x="12703" y="1402"/>
                  </a:cubicBezTo>
                  <a:cubicBezTo>
                    <a:pt x="12875" y="1452"/>
                    <a:pt x="13100" y="1477"/>
                    <a:pt x="13377" y="1477"/>
                  </a:cubicBezTo>
                  <a:cubicBezTo>
                    <a:pt x="13969" y="1477"/>
                    <a:pt x="14802" y="1364"/>
                    <a:pt x="15886" y="1147"/>
                  </a:cubicBezTo>
                  <a:lnTo>
                    <a:pt x="15886" y="1147"/>
                  </a:lnTo>
                  <a:cubicBezTo>
                    <a:pt x="15377" y="1593"/>
                    <a:pt x="14804" y="1943"/>
                    <a:pt x="14199" y="2229"/>
                  </a:cubicBezTo>
                  <a:cubicBezTo>
                    <a:pt x="12258" y="1879"/>
                    <a:pt x="10316" y="1656"/>
                    <a:pt x="8343" y="1624"/>
                  </a:cubicBezTo>
                  <a:lnTo>
                    <a:pt x="8343" y="1624"/>
                  </a:lnTo>
                  <a:cubicBezTo>
                    <a:pt x="7589" y="1626"/>
                    <a:pt x="6835" y="1689"/>
                    <a:pt x="6081" y="1784"/>
                  </a:cubicBezTo>
                  <a:cubicBezTo>
                    <a:pt x="5575" y="1877"/>
                    <a:pt x="5093" y="1918"/>
                    <a:pt x="4640" y="1918"/>
                  </a:cubicBezTo>
                  <a:cubicBezTo>
                    <a:pt x="2786" y="1918"/>
                    <a:pt x="1417" y="1232"/>
                    <a:pt x="828" y="669"/>
                  </a:cubicBezTo>
                  <a:close/>
                  <a:moveTo>
                    <a:pt x="1" y="1"/>
                  </a:moveTo>
                  <a:lnTo>
                    <a:pt x="128" y="383"/>
                  </a:lnTo>
                  <a:cubicBezTo>
                    <a:pt x="343" y="1162"/>
                    <a:pt x="2190" y="2327"/>
                    <a:pt x="4676" y="2327"/>
                  </a:cubicBezTo>
                  <a:cubicBezTo>
                    <a:pt x="5135" y="2327"/>
                    <a:pt x="5616" y="2287"/>
                    <a:pt x="6113" y="2197"/>
                  </a:cubicBezTo>
                  <a:cubicBezTo>
                    <a:pt x="6777" y="2081"/>
                    <a:pt x="7527" y="2035"/>
                    <a:pt x="8296" y="2035"/>
                  </a:cubicBezTo>
                  <a:cubicBezTo>
                    <a:pt x="11098" y="2035"/>
                    <a:pt x="14142" y="2643"/>
                    <a:pt x="14167" y="2643"/>
                  </a:cubicBezTo>
                  <a:lnTo>
                    <a:pt x="14326" y="2643"/>
                  </a:lnTo>
                  <a:cubicBezTo>
                    <a:pt x="14390" y="2611"/>
                    <a:pt x="15886" y="1911"/>
                    <a:pt x="16650" y="956"/>
                  </a:cubicBezTo>
                  <a:lnTo>
                    <a:pt x="17000" y="510"/>
                  </a:lnTo>
                  <a:lnTo>
                    <a:pt x="17000" y="510"/>
                  </a:lnTo>
                  <a:lnTo>
                    <a:pt x="16459" y="638"/>
                  </a:lnTo>
                  <a:cubicBezTo>
                    <a:pt x="15117" y="920"/>
                    <a:pt x="14053" y="1081"/>
                    <a:pt x="13384" y="1081"/>
                  </a:cubicBezTo>
                  <a:cubicBezTo>
                    <a:pt x="13149" y="1081"/>
                    <a:pt x="12963" y="1061"/>
                    <a:pt x="12830" y="1020"/>
                  </a:cubicBezTo>
                  <a:cubicBezTo>
                    <a:pt x="11415" y="661"/>
                    <a:pt x="9975" y="489"/>
                    <a:pt x="8533" y="489"/>
                  </a:cubicBezTo>
                  <a:cubicBezTo>
                    <a:pt x="7672" y="489"/>
                    <a:pt x="6811" y="550"/>
                    <a:pt x="5954" y="669"/>
                  </a:cubicBezTo>
                  <a:cubicBezTo>
                    <a:pt x="5411" y="743"/>
                    <a:pt x="4867" y="779"/>
                    <a:pt x="4323" y="779"/>
                  </a:cubicBezTo>
                  <a:cubicBezTo>
                    <a:pt x="2983" y="779"/>
                    <a:pt x="1651" y="558"/>
                    <a:pt x="383" y="12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4823925" y="4848350"/>
              <a:ext cx="444125" cy="248125"/>
            </a:xfrm>
            <a:custGeom>
              <a:avLst/>
              <a:gdLst/>
              <a:ahLst/>
              <a:cxnLst/>
              <a:rect l="l" t="t" r="r" b="b"/>
              <a:pathLst>
                <a:path w="17765" h="9925" extrusionOk="0">
                  <a:moveTo>
                    <a:pt x="17542" y="1"/>
                  </a:moveTo>
                  <a:lnTo>
                    <a:pt x="8501" y="447"/>
                  </a:lnTo>
                  <a:cubicBezTo>
                    <a:pt x="8501" y="447"/>
                    <a:pt x="5763" y="3630"/>
                    <a:pt x="4076" y="4872"/>
                  </a:cubicBezTo>
                  <a:cubicBezTo>
                    <a:pt x="2388" y="6081"/>
                    <a:pt x="1" y="7928"/>
                    <a:pt x="669" y="8947"/>
                  </a:cubicBezTo>
                  <a:cubicBezTo>
                    <a:pt x="1117" y="9599"/>
                    <a:pt x="3782" y="9925"/>
                    <a:pt x="6202" y="9925"/>
                  </a:cubicBezTo>
                  <a:cubicBezTo>
                    <a:pt x="7563" y="9925"/>
                    <a:pt x="8847" y="9821"/>
                    <a:pt x="9615" y="9615"/>
                  </a:cubicBezTo>
                  <a:cubicBezTo>
                    <a:pt x="11780" y="9042"/>
                    <a:pt x="15504" y="7450"/>
                    <a:pt x="16173" y="7228"/>
                  </a:cubicBezTo>
                  <a:cubicBezTo>
                    <a:pt x="16873" y="6973"/>
                    <a:pt x="17765" y="5859"/>
                    <a:pt x="17765" y="4522"/>
                  </a:cubicBezTo>
                  <a:cubicBezTo>
                    <a:pt x="17765" y="3153"/>
                    <a:pt x="17542" y="1"/>
                    <a:pt x="1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5"/>
            <p:cNvSpPr/>
            <p:nvPr/>
          </p:nvSpPr>
          <p:spPr>
            <a:xfrm>
              <a:off x="4818350" y="4842800"/>
              <a:ext cx="454475" cy="258800"/>
            </a:xfrm>
            <a:custGeom>
              <a:avLst/>
              <a:gdLst/>
              <a:ahLst/>
              <a:cxnLst/>
              <a:rect l="l" t="t" r="r" b="b"/>
              <a:pathLst>
                <a:path w="18179" h="10352" extrusionOk="0">
                  <a:moveTo>
                    <a:pt x="17606" y="446"/>
                  </a:moveTo>
                  <a:cubicBezTo>
                    <a:pt x="17637" y="1146"/>
                    <a:pt x="17797" y="3597"/>
                    <a:pt x="17797" y="4744"/>
                  </a:cubicBezTo>
                  <a:cubicBezTo>
                    <a:pt x="17797" y="6017"/>
                    <a:pt x="16969" y="7067"/>
                    <a:pt x="16364" y="7259"/>
                  </a:cubicBezTo>
                  <a:cubicBezTo>
                    <a:pt x="16141" y="7322"/>
                    <a:pt x="15727" y="7513"/>
                    <a:pt x="15154" y="7736"/>
                  </a:cubicBezTo>
                  <a:cubicBezTo>
                    <a:pt x="13722" y="8309"/>
                    <a:pt x="11334" y="9232"/>
                    <a:pt x="9806" y="9646"/>
                  </a:cubicBezTo>
                  <a:cubicBezTo>
                    <a:pt x="9021" y="9862"/>
                    <a:pt x="7759" y="9965"/>
                    <a:pt x="6435" y="9965"/>
                  </a:cubicBezTo>
                  <a:cubicBezTo>
                    <a:pt x="4055" y="9965"/>
                    <a:pt x="1472" y="9634"/>
                    <a:pt x="1083" y="9041"/>
                  </a:cubicBezTo>
                  <a:cubicBezTo>
                    <a:pt x="478" y="8150"/>
                    <a:pt x="3248" y="6112"/>
                    <a:pt x="4426" y="5253"/>
                  </a:cubicBezTo>
                  <a:cubicBezTo>
                    <a:pt x="5986" y="4075"/>
                    <a:pt x="8405" y="1337"/>
                    <a:pt x="8819" y="860"/>
                  </a:cubicBezTo>
                  <a:lnTo>
                    <a:pt x="17606" y="446"/>
                  </a:lnTo>
                  <a:close/>
                  <a:moveTo>
                    <a:pt x="17956" y="0"/>
                  </a:moveTo>
                  <a:lnTo>
                    <a:pt x="8628" y="478"/>
                  </a:lnTo>
                  <a:lnTo>
                    <a:pt x="8564" y="541"/>
                  </a:lnTo>
                  <a:cubicBezTo>
                    <a:pt x="8533" y="573"/>
                    <a:pt x="5827" y="3725"/>
                    <a:pt x="4171" y="4935"/>
                  </a:cubicBezTo>
                  <a:cubicBezTo>
                    <a:pt x="2134" y="6431"/>
                    <a:pt x="1" y="8150"/>
                    <a:pt x="733" y="9264"/>
                  </a:cubicBezTo>
                  <a:cubicBezTo>
                    <a:pt x="1242" y="10028"/>
                    <a:pt x="3917" y="10346"/>
                    <a:pt x="6368" y="10346"/>
                  </a:cubicBezTo>
                  <a:cubicBezTo>
                    <a:pt x="6488" y="10350"/>
                    <a:pt x="6608" y="10351"/>
                    <a:pt x="6728" y="10351"/>
                  </a:cubicBezTo>
                  <a:cubicBezTo>
                    <a:pt x="7786" y="10351"/>
                    <a:pt x="8841" y="10228"/>
                    <a:pt x="9870" y="10028"/>
                  </a:cubicBezTo>
                  <a:cubicBezTo>
                    <a:pt x="11430" y="9614"/>
                    <a:pt x="13849" y="8659"/>
                    <a:pt x="15282" y="8086"/>
                  </a:cubicBezTo>
                  <a:cubicBezTo>
                    <a:pt x="15823" y="7895"/>
                    <a:pt x="16268" y="7704"/>
                    <a:pt x="16459" y="7641"/>
                  </a:cubicBezTo>
                  <a:cubicBezTo>
                    <a:pt x="17255" y="7386"/>
                    <a:pt x="18179" y="6112"/>
                    <a:pt x="18179" y="4744"/>
                  </a:cubicBezTo>
                  <a:cubicBezTo>
                    <a:pt x="18179" y="3406"/>
                    <a:pt x="17956" y="255"/>
                    <a:pt x="17956" y="223"/>
                  </a:cubicBezTo>
                  <a:lnTo>
                    <a:pt x="17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5"/>
            <p:cNvSpPr/>
            <p:nvPr/>
          </p:nvSpPr>
          <p:spPr>
            <a:xfrm>
              <a:off x="4836675" y="4974900"/>
              <a:ext cx="429775" cy="121575"/>
            </a:xfrm>
            <a:custGeom>
              <a:avLst/>
              <a:gdLst/>
              <a:ahLst/>
              <a:cxnLst/>
              <a:rect l="l" t="t" r="r" b="b"/>
              <a:pathLst>
                <a:path w="17191" h="4863" extrusionOk="0">
                  <a:moveTo>
                    <a:pt x="17191" y="1"/>
                  </a:moveTo>
                  <a:lnTo>
                    <a:pt x="17191" y="1"/>
                  </a:lnTo>
                  <a:cubicBezTo>
                    <a:pt x="15026" y="956"/>
                    <a:pt x="10633" y="3089"/>
                    <a:pt x="7513" y="3534"/>
                  </a:cubicBezTo>
                  <a:cubicBezTo>
                    <a:pt x="6822" y="3636"/>
                    <a:pt x="6131" y="3678"/>
                    <a:pt x="5461" y="3678"/>
                  </a:cubicBezTo>
                  <a:cubicBezTo>
                    <a:pt x="3200" y="3678"/>
                    <a:pt x="1181" y="3200"/>
                    <a:pt x="223" y="2930"/>
                  </a:cubicBezTo>
                  <a:cubicBezTo>
                    <a:pt x="32" y="3216"/>
                    <a:pt x="0" y="3566"/>
                    <a:pt x="159" y="3885"/>
                  </a:cubicBezTo>
                  <a:cubicBezTo>
                    <a:pt x="607" y="4537"/>
                    <a:pt x="3272" y="4863"/>
                    <a:pt x="5692" y="4863"/>
                  </a:cubicBezTo>
                  <a:cubicBezTo>
                    <a:pt x="7053" y="4863"/>
                    <a:pt x="8337" y="4759"/>
                    <a:pt x="9105" y="4553"/>
                  </a:cubicBezTo>
                  <a:cubicBezTo>
                    <a:pt x="11270" y="3980"/>
                    <a:pt x="14994" y="2388"/>
                    <a:pt x="15663" y="2166"/>
                  </a:cubicBezTo>
                  <a:cubicBezTo>
                    <a:pt x="16236" y="1975"/>
                    <a:pt x="17000" y="1115"/>
                    <a:pt x="17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4831900" y="4966950"/>
              <a:ext cx="440925" cy="134650"/>
            </a:xfrm>
            <a:custGeom>
              <a:avLst/>
              <a:gdLst/>
              <a:ahLst/>
              <a:cxnLst/>
              <a:rect l="l" t="t" r="r" b="b"/>
              <a:pathLst>
                <a:path w="17637" h="5386" extrusionOk="0">
                  <a:moveTo>
                    <a:pt x="17095" y="669"/>
                  </a:moveTo>
                  <a:lnTo>
                    <a:pt x="17095" y="669"/>
                  </a:lnTo>
                  <a:cubicBezTo>
                    <a:pt x="16841" y="1497"/>
                    <a:pt x="16268" y="2165"/>
                    <a:pt x="15790" y="2293"/>
                  </a:cubicBezTo>
                  <a:cubicBezTo>
                    <a:pt x="15599" y="2356"/>
                    <a:pt x="15185" y="2547"/>
                    <a:pt x="14612" y="2770"/>
                  </a:cubicBezTo>
                  <a:cubicBezTo>
                    <a:pt x="13180" y="3343"/>
                    <a:pt x="10760" y="4266"/>
                    <a:pt x="9232" y="4680"/>
                  </a:cubicBezTo>
                  <a:cubicBezTo>
                    <a:pt x="8461" y="4892"/>
                    <a:pt x="7232" y="4991"/>
                    <a:pt x="5934" y="4991"/>
                  </a:cubicBezTo>
                  <a:cubicBezTo>
                    <a:pt x="3534" y="4991"/>
                    <a:pt x="902" y="4654"/>
                    <a:pt x="509" y="4075"/>
                  </a:cubicBezTo>
                  <a:cubicBezTo>
                    <a:pt x="414" y="3884"/>
                    <a:pt x="414" y="3661"/>
                    <a:pt x="509" y="3470"/>
                  </a:cubicBezTo>
                  <a:cubicBezTo>
                    <a:pt x="1513" y="3740"/>
                    <a:pt x="3496" y="4179"/>
                    <a:pt x="5705" y="4179"/>
                  </a:cubicBezTo>
                  <a:cubicBezTo>
                    <a:pt x="6369" y="4179"/>
                    <a:pt x="7052" y="4139"/>
                    <a:pt x="7736" y="4043"/>
                  </a:cubicBezTo>
                  <a:cubicBezTo>
                    <a:pt x="10410" y="3661"/>
                    <a:pt x="13976" y="2070"/>
                    <a:pt x="16363" y="1019"/>
                  </a:cubicBezTo>
                  <a:lnTo>
                    <a:pt x="17095" y="669"/>
                  </a:lnTo>
                  <a:close/>
                  <a:moveTo>
                    <a:pt x="17637" y="0"/>
                  </a:moveTo>
                  <a:lnTo>
                    <a:pt x="17318" y="160"/>
                  </a:lnTo>
                  <a:lnTo>
                    <a:pt x="16204" y="637"/>
                  </a:lnTo>
                  <a:cubicBezTo>
                    <a:pt x="13848" y="1688"/>
                    <a:pt x="10315" y="3279"/>
                    <a:pt x="7672" y="3661"/>
                  </a:cubicBezTo>
                  <a:cubicBezTo>
                    <a:pt x="7021" y="3751"/>
                    <a:pt x="6368" y="3789"/>
                    <a:pt x="5731" y="3789"/>
                  </a:cubicBezTo>
                  <a:cubicBezTo>
                    <a:pt x="3439" y="3789"/>
                    <a:pt x="1367" y="3306"/>
                    <a:pt x="446" y="3057"/>
                  </a:cubicBezTo>
                  <a:lnTo>
                    <a:pt x="287" y="2993"/>
                  </a:lnTo>
                  <a:lnTo>
                    <a:pt x="223" y="3152"/>
                  </a:lnTo>
                  <a:cubicBezTo>
                    <a:pt x="0" y="3502"/>
                    <a:pt x="0" y="3948"/>
                    <a:pt x="191" y="4298"/>
                  </a:cubicBezTo>
                  <a:cubicBezTo>
                    <a:pt x="700" y="5062"/>
                    <a:pt x="3375" y="5380"/>
                    <a:pt x="5826" y="5380"/>
                  </a:cubicBezTo>
                  <a:cubicBezTo>
                    <a:pt x="5946" y="5384"/>
                    <a:pt x="6066" y="5385"/>
                    <a:pt x="6187" y="5385"/>
                  </a:cubicBezTo>
                  <a:cubicBezTo>
                    <a:pt x="7244" y="5385"/>
                    <a:pt x="8302" y="5262"/>
                    <a:pt x="9359" y="5062"/>
                  </a:cubicBezTo>
                  <a:cubicBezTo>
                    <a:pt x="10919" y="4648"/>
                    <a:pt x="13307" y="3693"/>
                    <a:pt x="14771" y="3120"/>
                  </a:cubicBezTo>
                  <a:cubicBezTo>
                    <a:pt x="15313" y="2929"/>
                    <a:pt x="15726" y="2738"/>
                    <a:pt x="15917" y="2675"/>
                  </a:cubicBezTo>
                  <a:cubicBezTo>
                    <a:pt x="16586" y="2452"/>
                    <a:pt x="17382" y="1528"/>
                    <a:pt x="17573" y="382"/>
                  </a:cubicBezTo>
                  <a:lnTo>
                    <a:pt x="176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4481700" y="2004700"/>
              <a:ext cx="212525" cy="1329150"/>
            </a:xfrm>
            <a:custGeom>
              <a:avLst/>
              <a:gdLst/>
              <a:ahLst/>
              <a:cxnLst/>
              <a:rect l="l" t="t" r="r" b="b"/>
              <a:pathLst>
                <a:path w="8501" h="53166" extrusionOk="0">
                  <a:moveTo>
                    <a:pt x="6431" y="1"/>
                  </a:moveTo>
                  <a:cubicBezTo>
                    <a:pt x="6431" y="1"/>
                    <a:pt x="3598" y="3662"/>
                    <a:pt x="2770" y="8055"/>
                  </a:cubicBezTo>
                  <a:cubicBezTo>
                    <a:pt x="1974" y="12480"/>
                    <a:pt x="4235" y="26201"/>
                    <a:pt x="4235" y="26870"/>
                  </a:cubicBezTo>
                  <a:cubicBezTo>
                    <a:pt x="4235" y="27506"/>
                    <a:pt x="1624" y="41577"/>
                    <a:pt x="828" y="45015"/>
                  </a:cubicBezTo>
                  <a:cubicBezTo>
                    <a:pt x="1" y="48422"/>
                    <a:pt x="2293" y="53165"/>
                    <a:pt x="2293" y="53165"/>
                  </a:cubicBezTo>
                  <a:lnTo>
                    <a:pt x="6049" y="45652"/>
                  </a:lnTo>
                  <a:lnTo>
                    <a:pt x="8501" y="1211"/>
                  </a:lnTo>
                  <a:lnTo>
                    <a:pt x="6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4476925" y="1998350"/>
              <a:ext cx="222075" cy="1346625"/>
            </a:xfrm>
            <a:custGeom>
              <a:avLst/>
              <a:gdLst/>
              <a:ahLst/>
              <a:cxnLst/>
              <a:rect l="l" t="t" r="r" b="b"/>
              <a:pathLst>
                <a:path w="8883" h="53865" extrusionOk="0">
                  <a:moveTo>
                    <a:pt x="6686" y="510"/>
                  </a:moveTo>
                  <a:lnTo>
                    <a:pt x="8501" y="1560"/>
                  </a:lnTo>
                  <a:lnTo>
                    <a:pt x="6049" y="45842"/>
                  </a:lnTo>
                  <a:lnTo>
                    <a:pt x="2516" y="52974"/>
                  </a:lnTo>
                  <a:cubicBezTo>
                    <a:pt x="2006" y="51796"/>
                    <a:pt x="574" y="48103"/>
                    <a:pt x="1210" y="45301"/>
                  </a:cubicBezTo>
                  <a:cubicBezTo>
                    <a:pt x="2038" y="41831"/>
                    <a:pt x="4649" y="27824"/>
                    <a:pt x="4649" y="27124"/>
                  </a:cubicBezTo>
                  <a:cubicBezTo>
                    <a:pt x="4649" y="26964"/>
                    <a:pt x="4585" y="26455"/>
                    <a:pt x="4426" y="25277"/>
                  </a:cubicBezTo>
                  <a:cubicBezTo>
                    <a:pt x="3853" y="21266"/>
                    <a:pt x="2547" y="11843"/>
                    <a:pt x="3184" y="8341"/>
                  </a:cubicBezTo>
                  <a:cubicBezTo>
                    <a:pt x="3916" y="4521"/>
                    <a:pt x="6177" y="1210"/>
                    <a:pt x="6686" y="510"/>
                  </a:cubicBezTo>
                  <a:close/>
                  <a:moveTo>
                    <a:pt x="6559" y="0"/>
                  </a:moveTo>
                  <a:lnTo>
                    <a:pt x="6463" y="128"/>
                  </a:lnTo>
                  <a:cubicBezTo>
                    <a:pt x="6431" y="159"/>
                    <a:pt x="3598" y="3884"/>
                    <a:pt x="2770" y="8277"/>
                  </a:cubicBezTo>
                  <a:cubicBezTo>
                    <a:pt x="2102" y="11843"/>
                    <a:pt x="3439" y="21298"/>
                    <a:pt x="4012" y="25341"/>
                  </a:cubicBezTo>
                  <a:cubicBezTo>
                    <a:pt x="4139" y="26264"/>
                    <a:pt x="4235" y="26996"/>
                    <a:pt x="4235" y="27124"/>
                  </a:cubicBezTo>
                  <a:cubicBezTo>
                    <a:pt x="4235" y="27760"/>
                    <a:pt x="1592" y="41863"/>
                    <a:pt x="797" y="45206"/>
                  </a:cubicBezTo>
                  <a:cubicBezTo>
                    <a:pt x="1" y="48676"/>
                    <a:pt x="2197" y="53324"/>
                    <a:pt x="2293" y="53515"/>
                  </a:cubicBezTo>
                  <a:lnTo>
                    <a:pt x="2484" y="53865"/>
                  </a:lnTo>
                  <a:lnTo>
                    <a:pt x="6431" y="46002"/>
                  </a:lnTo>
                  <a:lnTo>
                    <a:pt x="6431" y="45970"/>
                  </a:lnTo>
                  <a:lnTo>
                    <a:pt x="8883" y="1465"/>
                  </a:lnTo>
                  <a:lnTo>
                    <a:pt x="8883" y="1337"/>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4507175" y="3126900"/>
              <a:ext cx="798275" cy="1772425"/>
            </a:xfrm>
            <a:custGeom>
              <a:avLst/>
              <a:gdLst/>
              <a:ahLst/>
              <a:cxnLst/>
              <a:rect l="l" t="t" r="r" b="b"/>
              <a:pathLst>
                <a:path w="31931" h="70897" extrusionOk="0">
                  <a:moveTo>
                    <a:pt x="31931" y="0"/>
                  </a:moveTo>
                  <a:cubicBezTo>
                    <a:pt x="31930" y="0"/>
                    <a:pt x="23561" y="2351"/>
                    <a:pt x="13506" y="2351"/>
                  </a:cubicBezTo>
                  <a:cubicBezTo>
                    <a:pt x="10016" y="2351"/>
                    <a:pt x="6323" y="2068"/>
                    <a:pt x="2706" y="1305"/>
                  </a:cubicBezTo>
                  <a:cubicBezTo>
                    <a:pt x="2706" y="1305"/>
                    <a:pt x="0" y="7640"/>
                    <a:pt x="128" y="9009"/>
                  </a:cubicBezTo>
                  <a:cubicBezTo>
                    <a:pt x="223" y="10378"/>
                    <a:pt x="2611" y="16841"/>
                    <a:pt x="2611" y="16841"/>
                  </a:cubicBezTo>
                  <a:cubicBezTo>
                    <a:pt x="2611" y="16841"/>
                    <a:pt x="7354" y="36292"/>
                    <a:pt x="7800" y="38775"/>
                  </a:cubicBezTo>
                  <a:cubicBezTo>
                    <a:pt x="8277" y="41258"/>
                    <a:pt x="8500" y="43296"/>
                    <a:pt x="9392" y="44792"/>
                  </a:cubicBezTo>
                  <a:cubicBezTo>
                    <a:pt x="10315" y="46256"/>
                    <a:pt x="10983" y="47275"/>
                    <a:pt x="10983" y="47275"/>
                  </a:cubicBezTo>
                  <a:cubicBezTo>
                    <a:pt x="10983" y="47275"/>
                    <a:pt x="11779" y="55520"/>
                    <a:pt x="12002" y="57685"/>
                  </a:cubicBezTo>
                  <a:cubicBezTo>
                    <a:pt x="12225" y="59818"/>
                    <a:pt x="12798" y="66726"/>
                    <a:pt x="12798" y="66726"/>
                  </a:cubicBezTo>
                  <a:cubicBezTo>
                    <a:pt x="12416" y="67013"/>
                    <a:pt x="12193" y="67490"/>
                    <a:pt x="12225" y="67968"/>
                  </a:cubicBezTo>
                  <a:lnTo>
                    <a:pt x="12352" y="68763"/>
                  </a:lnTo>
                  <a:cubicBezTo>
                    <a:pt x="12352" y="68763"/>
                    <a:pt x="15058" y="69878"/>
                    <a:pt x="16300" y="70005"/>
                  </a:cubicBezTo>
                  <a:cubicBezTo>
                    <a:pt x="16464" y="70009"/>
                    <a:pt x="16628" y="70011"/>
                    <a:pt x="16792" y="70011"/>
                  </a:cubicBezTo>
                  <a:cubicBezTo>
                    <a:pt x="17894" y="70011"/>
                    <a:pt x="18975" y="69921"/>
                    <a:pt x="20056" y="69782"/>
                  </a:cubicBezTo>
                  <a:cubicBezTo>
                    <a:pt x="21775" y="70451"/>
                    <a:pt x="23622" y="70833"/>
                    <a:pt x="25468" y="70896"/>
                  </a:cubicBezTo>
                  <a:cubicBezTo>
                    <a:pt x="27156" y="70896"/>
                    <a:pt x="28811" y="70546"/>
                    <a:pt x="30339" y="69878"/>
                  </a:cubicBezTo>
                  <a:cubicBezTo>
                    <a:pt x="30339" y="69878"/>
                    <a:pt x="31135" y="67172"/>
                    <a:pt x="31358" y="66153"/>
                  </a:cubicBezTo>
                  <a:cubicBezTo>
                    <a:pt x="31581" y="65134"/>
                    <a:pt x="30785" y="62524"/>
                    <a:pt x="30562" y="60741"/>
                  </a:cubicBezTo>
                  <a:cubicBezTo>
                    <a:pt x="30339" y="58927"/>
                    <a:pt x="30116" y="50108"/>
                    <a:pt x="29543" y="46479"/>
                  </a:cubicBezTo>
                  <a:cubicBezTo>
                    <a:pt x="28970" y="42850"/>
                    <a:pt x="27729" y="39794"/>
                    <a:pt x="27729" y="37661"/>
                  </a:cubicBezTo>
                  <a:cubicBezTo>
                    <a:pt x="27729" y="35496"/>
                    <a:pt x="31358" y="15154"/>
                    <a:pt x="31358" y="10060"/>
                  </a:cubicBezTo>
                  <a:cubicBezTo>
                    <a:pt x="31358" y="4966"/>
                    <a:pt x="31549" y="2706"/>
                    <a:pt x="31676" y="1910"/>
                  </a:cubicBezTo>
                  <a:cubicBezTo>
                    <a:pt x="31835" y="1114"/>
                    <a:pt x="31931" y="0"/>
                    <a:pt x="3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4501600" y="3119725"/>
              <a:ext cx="807825" cy="1784375"/>
            </a:xfrm>
            <a:custGeom>
              <a:avLst/>
              <a:gdLst/>
              <a:ahLst/>
              <a:cxnLst/>
              <a:rect l="l" t="t" r="r" b="b"/>
              <a:pathLst>
                <a:path w="32313" h="71375" extrusionOk="0">
                  <a:moveTo>
                    <a:pt x="31931" y="510"/>
                  </a:moveTo>
                  <a:lnTo>
                    <a:pt x="31931" y="510"/>
                  </a:lnTo>
                  <a:cubicBezTo>
                    <a:pt x="31899" y="892"/>
                    <a:pt x="31835" y="1592"/>
                    <a:pt x="31708" y="2134"/>
                  </a:cubicBezTo>
                  <a:cubicBezTo>
                    <a:pt x="31613" y="2675"/>
                    <a:pt x="31390" y="4585"/>
                    <a:pt x="31390" y="10315"/>
                  </a:cubicBezTo>
                  <a:cubicBezTo>
                    <a:pt x="31390" y="13403"/>
                    <a:pt x="30053" y="21999"/>
                    <a:pt x="29002" y="28907"/>
                  </a:cubicBezTo>
                  <a:cubicBezTo>
                    <a:pt x="28302" y="33459"/>
                    <a:pt x="27729" y="37056"/>
                    <a:pt x="27729" y="37916"/>
                  </a:cubicBezTo>
                  <a:cubicBezTo>
                    <a:pt x="27729" y="39126"/>
                    <a:pt x="28111" y="40590"/>
                    <a:pt x="28556" y="42309"/>
                  </a:cubicBezTo>
                  <a:cubicBezTo>
                    <a:pt x="28907" y="43646"/>
                    <a:pt x="29289" y="45174"/>
                    <a:pt x="29543" y="46798"/>
                  </a:cubicBezTo>
                  <a:cubicBezTo>
                    <a:pt x="29893" y="49058"/>
                    <a:pt x="30116" y="53292"/>
                    <a:pt x="30307" y="56699"/>
                  </a:cubicBezTo>
                  <a:cubicBezTo>
                    <a:pt x="30403" y="58736"/>
                    <a:pt x="30498" y="60360"/>
                    <a:pt x="30562" y="61028"/>
                  </a:cubicBezTo>
                  <a:cubicBezTo>
                    <a:pt x="30658" y="61697"/>
                    <a:pt x="30817" y="62492"/>
                    <a:pt x="30976" y="63257"/>
                  </a:cubicBezTo>
                  <a:cubicBezTo>
                    <a:pt x="31231" y="64498"/>
                    <a:pt x="31517" y="65771"/>
                    <a:pt x="31358" y="66376"/>
                  </a:cubicBezTo>
                  <a:cubicBezTo>
                    <a:pt x="31167" y="67300"/>
                    <a:pt x="30530" y="69560"/>
                    <a:pt x="30371" y="70006"/>
                  </a:cubicBezTo>
                  <a:cubicBezTo>
                    <a:pt x="28875" y="70642"/>
                    <a:pt x="27283" y="70961"/>
                    <a:pt x="25691" y="70992"/>
                  </a:cubicBezTo>
                  <a:cubicBezTo>
                    <a:pt x="23845" y="70929"/>
                    <a:pt x="22030" y="70547"/>
                    <a:pt x="20311" y="69878"/>
                  </a:cubicBezTo>
                  <a:lnTo>
                    <a:pt x="20279" y="69846"/>
                  </a:lnTo>
                  <a:lnTo>
                    <a:pt x="20248" y="69846"/>
                  </a:lnTo>
                  <a:cubicBezTo>
                    <a:pt x="19006" y="70037"/>
                    <a:pt x="17796" y="70101"/>
                    <a:pt x="16555" y="70101"/>
                  </a:cubicBezTo>
                  <a:cubicBezTo>
                    <a:pt x="15472" y="69974"/>
                    <a:pt x="13276" y="69114"/>
                    <a:pt x="12766" y="68891"/>
                  </a:cubicBezTo>
                  <a:lnTo>
                    <a:pt x="12671" y="68223"/>
                  </a:lnTo>
                  <a:cubicBezTo>
                    <a:pt x="12607" y="67809"/>
                    <a:pt x="12798" y="67395"/>
                    <a:pt x="13148" y="67172"/>
                  </a:cubicBezTo>
                  <a:lnTo>
                    <a:pt x="13244" y="67109"/>
                  </a:lnTo>
                  <a:lnTo>
                    <a:pt x="13244" y="66981"/>
                  </a:lnTo>
                  <a:cubicBezTo>
                    <a:pt x="13244" y="66918"/>
                    <a:pt x="12671" y="60041"/>
                    <a:pt x="12448" y="57940"/>
                  </a:cubicBezTo>
                  <a:cubicBezTo>
                    <a:pt x="12225" y="55807"/>
                    <a:pt x="11429" y="47594"/>
                    <a:pt x="11429" y="47530"/>
                  </a:cubicBezTo>
                  <a:lnTo>
                    <a:pt x="11429" y="47466"/>
                  </a:lnTo>
                  <a:lnTo>
                    <a:pt x="11397" y="47435"/>
                  </a:lnTo>
                  <a:cubicBezTo>
                    <a:pt x="11397" y="47435"/>
                    <a:pt x="10697" y="46416"/>
                    <a:pt x="9806" y="44951"/>
                  </a:cubicBezTo>
                  <a:cubicBezTo>
                    <a:pt x="9073" y="43742"/>
                    <a:pt x="8787" y="42086"/>
                    <a:pt x="8437" y="40176"/>
                  </a:cubicBezTo>
                  <a:cubicBezTo>
                    <a:pt x="8373" y="39794"/>
                    <a:pt x="8309" y="39412"/>
                    <a:pt x="8246" y="38998"/>
                  </a:cubicBezTo>
                  <a:cubicBezTo>
                    <a:pt x="7800" y="36547"/>
                    <a:pt x="3089" y="17255"/>
                    <a:pt x="3025" y="17032"/>
                  </a:cubicBezTo>
                  <a:cubicBezTo>
                    <a:pt x="3025" y="16969"/>
                    <a:pt x="669" y="10602"/>
                    <a:pt x="542" y="9296"/>
                  </a:cubicBezTo>
                  <a:cubicBezTo>
                    <a:pt x="478" y="8246"/>
                    <a:pt x="2293" y="3693"/>
                    <a:pt x="3089" y="1847"/>
                  </a:cubicBezTo>
                  <a:cubicBezTo>
                    <a:pt x="6594" y="2569"/>
                    <a:pt x="10178" y="2839"/>
                    <a:pt x="13579" y="2839"/>
                  </a:cubicBezTo>
                  <a:cubicBezTo>
                    <a:pt x="22626" y="2839"/>
                    <a:pt x="30381" y="926"/>
                    <a:pt x="31931" y="510"/>
                  </a:cubicBezTo>
                  <a:close/>
                  <a:moveTo>
                    <a:pt x="32313" y="1"/>
                  </a:moveTo>
                  <a:lnTo>
                    <a:pt x="32058" y="96"/>
                  </a:lnTo>
                  <a:cubicBezTo>
                    <a:pt x="31940" y="120"/>
                    <a:pt x="23541" y="2451"/>
                    <a:pt x="13559" y="2451"/>
                  </a:cubicBezTo>
                  <a:cubicBezTo>
                    <a:pt x="10123" y="2451"/>
                    <a:pt x="6499" y="2175"/>
                    <a:pt x="2961" y="1433"/>
                  </a:cubicBezTo>
                  <a:lnTo>
                    <a:pt x="2802" y="1401"/>
                  </a:lnTo>
                  <a:lnTo>
                    <a:pt x="2738" y="1561"/>
                  </a:lnTo>
                  <a:cubicBezTo>
                    <a:pt x="2643" y="1815"/>
                    <a:pt x="1" y="7959"/>
                    <a:pt x="128" y="9328"/>
                  </a:cubicBezTo>
                  <a:cubicBezTo>
                    <a:pt x="223" y="10697"/>
                    <a:pt x="2579" y="16969"/>
                    <a:pt x="2611" y="17191"/>
                  </a:cubicBezTo>
                  <a:cubicBezTo>
                    <a:pt x="2643" y="17382"/>
                    <a:pt x="7386" y="36643"/>
                    <a:pt x="7832" y="39094"/>
                  </a:cubicBezTo>
                  <a:cubicBezTo>
                    <a:pt x="7896" y="39508"/>
                    <a:pt x="7959" y="39890"/>
                    <a:pt x="8023" y="40272"/>
                  </a:cubicBezTo>
                  <a:cubicBezTo>
                    <a:pt x="8341" y="42214"/>
                    <a:pt x="8628" y="43869"/>
                    <a:pt x="9424" y="45174"/>
                  </a:cubicBezTo>
                  <a:cubicBezTo>
                    <a:pt x="10220" y="46448"/>
                    <a:pt x="10856" y="47403"/>
                    <a:pt x="10984" y="47626"/>
                  </a:cubicBezTo>
                  <a:cubicBezTo>
                    <a:pt x="11047" y="48294"/>
                    <a:pt x="11779" y="55935"/>
                    <a:pt x="12002" y="57972"/>
                  </a:cubicBezTo>
                  <a:cubicBezTo>
                    <a:pt x="12225" y="59946"/>
                    <a:pt x="12734" y="66026"/>
                    <a:pt x="12798" y="66918"/>
                  </a:cubicBezTo>
                  <a:cubicBezTo>
                    <a:pt x="12384" y="67236"/>
                    <a:pt x="12161" y="67745"/>
                    <a:pt x="12225" y="68255"/>
                  </a:cubicBezTo>
                  <a:lnTo>
                    <a:pt x="12352" y="69178"/>
                  </a:lnTo>
                  <a:lnTo>
                    <a:pt x="12480" y="69210"/>
                  </a:lnTo>
                  <a:cubicBezTo>
                    <a:pt x="12607" y="69241"/>
                    <a:pt x="15249" y="70356"/>
                    <a:pt x="16491" y="70483"/>
                  </a:cubicBezTo>
                  <a:cubicBezTo>
                    <a:pt x="16651" y="70487"/>
                    <a:pt x="16812" y="70489"/>
                    <a:pt x="16972" y="70489"/>
                  </a:cubicBezTo>
                  <a:cubicBezTo>
                    <a:pt x="18053" y="70489"/>
                    <a:pt x="19135" y="70399"/>
                    <a:pt x="20216" y="70260"/>
                  </a:cubicBezTo>
                  <a:cubicBezTo>
                    <a:pt x="21967" y="70929"/>
                    <a:pt x="23813" y="71311"/>
                    <a:pt x="25691" y="71374"/>
                  </a:cubicBezTo>
                  <a:cubicBezTo>
                    <a:pt x="27379" y="71374"/>
                    <a:pt x="29066" y="71024"/>
                    <a:pt x="30626" y="70356"/>
                  </a:cubicBezTo>
                  <a:lnTo>
                    <a:pt x="30689" y="70324"/>
                  </a:lnTo>
                  <a:lnTo>
                    <a:pt x="30721" y="70228"/>
                  </a:lnTo>
                  <a:cubicBezTo>
                    <a:pt x="30753" y="70133"/>
                    <a:pt x="31517" y="67491"/>
                    <a:pt x="31740" y="66472"/>
                  </a:cubicBezTo>
                  <a:cubicBezTo>
                    <a:pt x="31899" y="65803"/>
                    <a:pt x="31644" y="64530"/>
                    <a:pt x="31358" y="63161"/>
                  </a:cubicBezTo>
                  <a:cubicBezTo>
                    <a:pt x="31199" y="62429"/>
                    <a:pt x="31040" y="61665"/>
                    <a:pt x="30944" y="60996"/>
                  </a:cubicBezTo>
                  <a:cubicBezTo>
                    <a:pt x="30880" y="60328"/>
                    <a:pt x="30785" y="58640"/>
                    <a:pt x="30689" y="56699"/>
                  </a:cubicBezTo>
                  <a:cubicBezTo>
                    <a:pt x="30498" y="53292"/>
                    <a:pt x="30276" y="49026"/>
                    <a:pt x="29925" y="46734"/>
                  </a:cubicBezTo>
                  <a:cubicBezTo>
                    <a:pt x="29671" y="45111"/>
                    <a:pt x="29289" y="43551"/>
                    <a:pt x="28938" y="42214"/>
                  </a:cubicBezTo>
                  <a:cubicBezTo>
                    <a:pt x="28493" y="40526"/>
                    <a:pt x="28143" y="39094"/>
                    <a:pt x="28143" y="37948"/>
                  </a:cubicBezTo>
                  <a:cubicBezTo>
                    <a:pt x="28143" y="37120"/>
                    <a:pt x="28716" y="33364"/>
                    <a:pt x="29384" y="29002"/>
                  </a:cubicBezTo>
                  <a:cubicBezTo>
                    <a:pt x="30435" y="22062"/>
                    <a:pt x="31772" y="13435"/>
                    <a:pt x="31772" y="10347"/>
                  </a:cubicBezTo>
                  <a:cubicBezTo>
                    <a:pt x="31772" y="4617"/>
                    <a:pt x="31995" y="2770"/>
                    <a:pt x="32090" y="2229"/>
                  </a:cubicBezTo>
                  <a:cubicBezTo>
                    <a:pt x="32249" y="1465"/>
                    <a:pt x="32313" y="351"/>
                    <a:pt x="32313" y="287"/>
                  </a:cubicBezTo>
                  <a:lnTo>
                    <a:pt x="32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4862925" y="3337000"/>
              <a:ext cx="180700" cy="120200"/>
            </a:xfrm>
            <a:custGeom>
              <a:avLst/>
              <a:gdLst/>
              <a:ahLst/>
              <a:cxnLst/>
              <a:rect l="l" t="t" r="r" b="b"/>
              <a:pathLst>
                <a:path w="7228" h="4808" extrusionOk="0">
                  <a:moveTo>
                    <a:pt x="7068" y="1"/>
                  </a:moveTo>
                  <a:cubicBezTo>
                    <a:pt x="6845" y="96"/>
                    <a:pt x="1592" y="2643"/>
                    <a:pt x="1" y="4585"/>
                  </a:cubicBezTo>
                  <a:lnTo>
                    <a:pt x="287" y="4808"/>
                  </a:lnTo>
                  <a:cubicBezTo>
                    <a:pt x="1847" y="2961"/>
                    <a:pt x="7163" y="383"/>
                    <a:pt x="7227" y="351"/>
                  </a:cubicBezTo>
                  <a:lnTo>
                    <a:pt x="7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4668725" y="3359275"/>
              <a:ext cx="377275" cy="1465225"/>
            </a:xfrm>
            <a:custGeom>
              <a:avLst/>
              <a:gdLst/>
              <a:ahLst/>
              <a:cxnLst/>
              <a:rect l="l" t="t" r="r" b="b"/>
              <a:pathLst>
                <a:path w="15091" h="58609" extrusionOk="0">
                  <a:moveTo>
                    <a:pt x="192" y="1"/>
                  </a:moveTo>
                  <a:lnTo>
                    <a:pt x="1" y="351"/>
                  </a:lnTo>
                  <a:cubicBezTo>
                    <a:pt x="33" y="351"/>
                    <a:pt x="4490" y="3057"/>
                    <a:pt x="5254" y="4012"/>
                  </a:cubicBezTo>
                  <a:cubicBezTo>
                    <a:pt x="5604" y="4521"/>
                    <a:pt x="6113" y="11461"/>
                    <a:pt x="6559" y="17542"/>
                  </a:cubicBezTo>
                  <a:cubicBezTo>
                    <a:pt x="7068" y="24800"/>
                    <a:pt x="7609" y="32313"/>
                    <a:pt x="8151" y="33841"/>
                  </a:cubicBezTo>
                  <a:cubicBezTo>
                    <a:pt x="9201" y="36866"/>
                    <a:pt x="14136" y="51478"/>
                    <a:pt x="14486" y="52815"/>
                  </a:cubicBezTo>
                  <a:cubicBezTo>
                    <a:pt x="14677" y="53579"/>
                    <a:pt x="14327" y="54502"/>
                    <a:pt x="14040" y="55298"/>
                  </a:cubicBezTo>
                  <a:cubicBezTo>
                    <a:pt x="13817" y="55744"/>
                    <a:pt x="13690" y="56253"/>
                    <a:pt x="13690" y="56763"/>
                  </a:cubicBezTo>
                  <a:cubicBezTo>
                    <a:pt x="13722" y="57081"/>
                    <a:pt x="13817" y="57399"/>
                    <a:pt x="13913" y="57718"/>
                  </a:cubicBezTo>
                  <a:cubicBezTo>
                    <a:pt x="14008" y="57940"/>
                    <a:pt x="14040" y="58227"/>
                    <a:pt x="14040" y="58482"/>
                  </a:cubicBezTo>
                  <a:lnTo>
                    <a:pt x="14422" y="58609"/>
                  </a:lnTo>
                  <a:cubicBezTo>
                    <a:pt x="14486" y="58259"/>
                    <a:pt x="14454" y="57909"/>
                    <a:pt x="14295" y="57590"/>
                  </a:cubicBezTo>
                  <a:cubicBezTo>
                    <a:pt x="14231" y="57304"/>
                    <a:pt x="14136" y="56985"/>
                    <a:pt x="14104" y="56699"/>
                  </a:cubicBezTo>
                  <a:cubicBezTo>
                    <a:pt x="14136" y="56253"/>
                    <a:pt x="14231" y="55807"/>
                    <a:pt x="14422" y="55394"/>
                  </a:cubicBezTo>
                  <a:cubicBezTo>
                    <a:pt x="14740" y="54598"/>
                    <a:pt x="15091" y="53579"/>
                    <a:pt x="14900" y="52719"/>
                  </a:cubicBezTo>
                  <a:cubicBezTo>
                    <a:pt x="14549" y="51382"/>
                    <a:pt x="9583" y="36738"/>
                    <a:pt x="8533" y="33682"/>
                  </a:cubicBezTo>
                  <a:cubicBezTo>
                    <a:pt x="8023" y="32218"/>
                    <a:pt x="7450" y="24386"/>
                    <a:pt x="6941" y="17510"/>
                  </a:cubicBezTo>
                  <a:cubicBezTo>
                    <a:pt x="6368" y="9329"/>
                    <a:pt x="5986" y="4299"/>
                    <a:pt x="5572" y="3789"/>
                  </a:cubicBezTo>
                  <a:cubicBezTo>
                    <a:pt x="4776" y="2739"/>
                    <a:pt x="383" y="96"/>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5203550" y="3216825"/>
              <a:ext cx="56550" cy="82000"/>
            </a:xfrm>
            <a:custGeom>
              <a:avLst/>
              <a:gdLst/>
              <a:ahLst/>
              <a:cxnLst/>
              <a:rect l="l" t="t" r="r" b="b"/>
              <a:pathLst>
                <a:path w="2262" h="3280" extrusionOk="0">
                  <a:moveTo>
                    <a:pt x="1" y="0"/>
                  </a:moveTo>
                  <a:cubicBezTo>
                    <a:pt x="1" y="510"/>
                    <a:pt x="128" y="1019"/>
                    <a:pt x="383" y="1465"/>
                  </a:cubicBezTo>
                  <a:cubicBezTo>
                    <a:pt x="733" y="1911"/>
                    <a:pt x="1911" y="3248"/>
                    <a:pt x="1975" y="3279"/>
                  </a:cubicBezTo>
                  <a:lnTo>
                    <a:pt x="2261" y="3025"/>
                  </a:lnTo>
                  <a:cubicBezTo>
                    <a:pt x="2261" y="3025"/>
                    <a:pt x="1020" y="1656"/>
                    <a:pt x="701" y="1242"/>
                  </a:cubicBezTo>
                  <a:cubicBezTo>
                    <a:pt x="510" y="860"/>
                    <a:pt x="383" y="414"/>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5135900" y="3326650"/>
              <a:ext cx="125775" cy="1440550"/>
            </a:xfrm>
            <a:custGeom>
              <a:avLst/>
              <a:gdLst/>
              <a:ahLst/>
              <a:cxnLst/>
              <a:rect l="l" t="t" r="r" b="b"/>
              <a:pathLst>
                <a:path w="5031" h="57622" extrusionOk="0">
                  <a:moveTo>
                    <a:pt x="4521" y="1"/>
                  </a:moveTo>
                  <a:cubicBezTo>
                    <a:pt x="4521" y="160"/>
                    <a:pt x="2930" y="16873"/>
                    <a:pt x="1816" y="21107"/>
                  </a:cubicBezTo>
                  <a:cubicBezTo>
                    <a:pt x="510" y="26105"/>
                    <a:pt x="1" y="28748"/>
                    <a:pt x="224" y="29703"/>
                  </a:cubicBezTo>
                  <a:cubicBezTo>
                    <a:pt x="319" y="30085"/>
                    <a:pt x="447" y="30467"/>
                    <a:pt x="606" y="30849"/>
                  </a:cubicBezTo>
                  <a:cubicBezTo>
                    <a:pt x="1306" y="32822"/>
                    <a:pt x="2739" y="36961"/>
                    <a:pt x="2930" y="41768"/>
                  </a:cubicBezTo>
                  <a:cubicBezTo>
                    <a:pt x="3153" y="47817"/>
                    <a:pt x="3821" y="54725"/>
                    <a:pt x="3821" y="54789"/>
                  </a:cubicBezTo>
                  <a:lnTo>
                    <a:pt x="3821" y="54820"/>
                  </a:lnTo>
                  <a:cubicBezTo>
                    <a:pt x="4203" y="55935"/>
                    <a:pt x="4585" y="57303"/>
                    <a:pt x="4521" y="57526"/>
                  </a:cubicBezTo>
                  <a:lnTo>
                    <a:pt x="4904" y="57622"/>
                  </a:lnTo>
                  <a:cubicBezTo>
                    <a:pt x="5031" y="57176"/>
                    <a:pt x="4394" y="55171"/>
                    <a:pt x="4235" y="54725"/>
                  </a:cubicBezTo>
                  <a:cubicBezTo>
                    <a:pt x="4203" y="54279"/>
                    <a:pt x="3535" y="47594"/>
                    <a:pt x="3344" y="41736"/>
                  </a:cubicBezTo>
                  <a:cubicBezTo>
                    <a:pt x="3153" y="36865"/>
                    <a:pt x="1688" y="32695"/>
                    <a:pt x="988" y="30721"/>
                  </a:cubicBezTo>
                  <a:cubicBezTo>
                    <a:pt x="797" y="30180"/>
                    <a:pt x="669" y="29798"/>
                    <a:pt x="606" y="29607"/>
                  </a:cubicBezTo>
                  <a:cubicBezTo>
                    <a:pt x="351" y="28461"/>
                    <a:pt x="1402" y="24259"/>
                    <a:pt x="2198" y="21235"/>
                  </a:cubicBezTo>
                  <a:cubicBezTo>
                    <a:pt x="3344" y="16969"/>
                    <a:pt x="4935" y="192"/>
                    <a:pt x="4935" y="33"/>
                  </a:cubicBezTo>
                  <a:lnTo>
                    <a:pt x="4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4541400" y="1836775"/>
              <a:ext cx="824550" cy="1408525"/>
            </a:xfrm>
            <a:custGeom>
              <a:avLst/>
              <a:gdLst/>
              <a:ahLst/>
              <a:cxnLst/>
              <a:rect l="l" t="t" r="r" b="b"/>
              <a:pathLst>
                <a:path w="32982" h="56341" extrusionOk="0">
                  <a:moveTo>
                    <a:pt x="22730" y="1"/>
                  </a:moveTo>
                  <a:lnTo>
                    <a:pt x="10315" y="2802"/>
                  </a:lnTo>
                  <a:cubicBezTo>
                    <a:pt x="10315" y="2802"/>
                    <a:pt x="4871" y="5731"/>
                    <a:pt x="4043" y="6718"/>
                  </a:cubicBezTo>
                  <a:cubicBezTo>
                    <a:pt x="3184" y="7705"/>
                    <a:pt x="1751" y="15759"/>
                    <a:pt x="1528" y="19038"/>
                  </a:cubicBezTo>
                  <a:cubicBezTo>
                    <a:pt x="1306" y="22349"/>
                    <a:pt x="2197" y="35656"/>
                    <a:pt x="2197" y="35656"/>
                  </a:cubicBezTo>
                  <a:cubicBezTo>
                    <a:pt x="2197" y="35656"/>
                    <a:pt x="0" y="49663"/>
                    <a:pt x="223" y="51446"/>
                  </a:cubicBezTo>
                  <a:cubicBezTo>
                    <a:pt x="446" y="53197"/>
                    <a:pt x="3216" y="55807"/>
                    <a:pt x="5030" y="56030"/>
                  </a:cubicBezTo>
                  <a:cubicBezTo>
                    <a:pt x="6040" y="56152"/>
                    <a:pt x="8678" y="56341"/>
                    <a:pt x="11700" y="56341"/>
                  </a:cubicBezTo>
                  <a:cubicBezTo>
                    <a:pt x="14203" y="56341"/>
                    <a:pt x="16970" y="56211"/>
                    <a:pt x="19292" y="55807"/>
                  </a:cubicBezTo>
                  <a:cubicBezTo>
                    <a:pt x="23081" y="55075"/>
                    <a:pt x="26805" y="54056"/>
                    <a:pt x="30466" y="52719"/>
                  </a:cubicBezTo>
                  <a:cubicBezTo>
                    <a:pt x="31007" y="52496"/>
                    <a:pt x="31294" y="51287"/>
                    <a:pt x="31389" y="49663"/>
                  </a:cubicBezTo>
                  <a:cubicBezTo>
                    <a:pt x="31453" y="48071"/>
                    <a:pt x="31294" y="43997"/>
                    <a:pt x="31294" y="43997"/>
                  </a:cubicBezTo>
                  <a:cubicBezTo>
                    <a:pt x="31294" y="43997"/>
                    <a:pt x="31294" y="31231"/>
                    <a:pt x="32154" y="23559"/>
                  </a:cubicBezTo>
                  <a:cubicBezTo>
                    <a:pt x="32981" y="15918"/>
                    <a:pt x="32281" y="7482"/>
                    <a:pt x="31612" y="6654"/>
                  </a:cubicBezTo>
                  <a:cubicBezTo>
                    <a:pt x="30912" y="5795"/>
                    <a:pt x="22730" y="1"/>
                    <a:pt x="2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4536625" y="1831200"/>
              <a:ext cx="834100" cy="1419150"/>
            </a:xfrm>
            <a:custGeom>
              <a:avLst/>
              <a:gdLst/>
              <a:ahLst/>
              <a:cxnLst/>
              <a:rect l="l" t="t" r="r" b="b"/>
              <a:pathLst>
                <a:path w="33364" h="56766" extrusionOk="0">
                  <a:moveTo>
                    <a:pt x="22890" y="383"/>
                  </a:moveTo>
                  <a:cubicBezTo>
                    <a:pt x="25723" y="2420"/>
                    <a:pt x="31103" y="6336"/>
                    <a:pt x="31644" y="6973"/>
                  </a:cubicBezTo>
                  <a:cubicBezTo>
                    <a:pt x="32217" y="7673"/>
                    <a:pt x="33013" y="15823"/>
                    <a:pt x="32122" y="23750"/>
                  </a:cubicBezTo>
                  <a:cubicBezTo>
                    <a:pt x="31294" y="31326"/>
                    <a:pt x="31294" y="44092"/>
                    <a:pt x="31294" y="44220"/>
                  </a:cubicBezTo>
                  <a:cubicBezTo>
                    <a:pt x="31294" y="44251"/>
                    <a:pt x="31453" y="48263"/>
                    <a:pt x="31358" y="49854"/>
                  </a:cubicBezTo>
                  <a:cubicBezTo>
                    <a:pt x="31294" y="51764"/>
                    <a:pt x="30912" y="52624"/>
                    <a:pt x="30562" y="52751"/>
                  </a:cubicBezTo>
                  <a:cubicBezTo>
                    <a:pt x="26964" y="54057"/>
                    <a:pt x="23240" y="55075"/>
                    <a:pt x="19451" y="55807"/>
                  </a:cubicBezTo>
                  <a:cubicBezTo>
                    <a:pt x="17136" y="56218"/>
                    <a:pt x="14375" y="56352"/>
                    <a:pt x="11874" y="56352"/>
                  </a:cubicBezTo>
                  <a:cubicBezTo>
                    <a:pt x="8942" y="56352"/>
                    <a:pt x="6367" y="56168"/>
                    <a:pt x="5285" y="56030"/>
                  </a:cubicBezTo>
                  <a:cubicBezTo>
                    <a:pt x="3534" y="55807"/>
                    <a:pt x="828" y="53261"/>
                    <a:pt x="637" y="51605"/>
                  </a:cubicBezTo>
                  <a:cubicBezTo>
                    <a:pt x="414" y="49918"/>
                    <a:pt x="2579" y="36038"/>
                    <a:pt x="2611" y="35911"/>
                  </a:cubicBezTo>
                  <a:lnTo>
                    <a:pt x="2611" y="35847"/>
                  </a:lnTo>
                  <a:cubicBezTo>
                    <a:pt x="2611" y="35720"/>
                    <a:pt x="1688" y="22508"/>
                    <a:pt x="1910" y="19261"/>
                  </a:cubicBezTo>
                  <a:cubicBezTo>
                    <a:pt x="2165" y="15918"/>
                    <a:pt x="3629" y="7991"/>
                    <a:pt x="4393" y="7068"/>
                  </a:cubicBezTo>
                  <a:cubicBezTo>
                    <a:pt x="5189" y="6145"/>
                    <a:pt x="10187" y="3439"/>
                    <a:pt x="10601" y="3216"/>
                  </a:cubicBezTo>
                  <a:lnTo>
                    <a:pt x="22890" y="383"/>
                  </a:lnTo>
                  <a:close/>
                  <a:moveTo>
                    <a:pt x="22985" y="1"/>
                  </a:moveTo>
                  <a:lnTo>
                    <a:pt x="10474" y="2834"/>
                  </a:lnTo>
                  <a:lnTo>
                    <a:pt x="10442" y="2834"/>
                  </a:lnTo>
                  <a:cubicBezTo>
                    <a:pt x="10219" y="2962"/>
                    <a:pt x="4967" y="5795"/>
                    <a:pt x="4107" y="6782"/>
                  </a:cubicBezTo>
                  <a:cubicBezTo>
                    <a:pt x="3184" y="7864"/>
                    <a:pt x="1751" y="16109"/>
                    <a:pt x="1528" y="19229"/>
                  </a:cubicBezTo>
                  <a:cubicBezTo>
                    <a:pt x="1305" y="22476"/>
                    <a:pt x="2165" y="35051"/>
                    <a:pt x="2229" y="35847"/>
                  </a:cubicBezTo>
                  <a:cubicBezTo>
                    <a:pt x="2070" y="36675"/>
                    <a:pt x="0" y="49918"/>
                    <a:pt x="223" y="51669"/>
                  </a:cubicBezTo>
                  <a:cubicBezTo>
                    <a:pt x="478" y="53515"/>
                    <a:pt x="3279" y="56189"/>
                    <a:pt x="5221" y="56444"/>
                  </a:cubicBezTo>
                  <a:cubicBezTo>
                    <a:pt x="7418" y="56667"/>
                    <a:pt x="9646" y="56763"/>
                    <a:pt x="11875" y="56763"/>
                  </a:cubicBezTo>
                  <a:cubicBezTo>
                    <a:pt x="12058" y="56765"/>
                    <a:pt x="12241" y="56766"/>
                    <a:pt x="12424" y="56766"/>
                  </a:cubicBezTo>
                  <a:cubicBezTo>
                    <a:pt x="14791" y="56766"/>
                    <a:pt x="17181" y="56576"/>
                    <a:pt x="19515" y="56221"/>
                  </a:cubicBezTo>
                  <a:cubicBezTo>
                    <a:pt x="23335" y="55489"/>
                    <a:pt x="27092" y="54439"/>
                    <a:pt x="30753" y="53133"/>
                  </a:cubicBezTo>
                  <a:cubicBezTo>
                    <a:pt x="31485" y="52815"/>
                    <a:pt x="31708" y="51191"/>
                    <a:pt x="31771" y="49886"/>
                  </a:cubicBezTo>
                  <a:cubicBezTo>
                    <a:pt x="31867" y="48294"/>
                    <a:pt x="31708" y="44251"/>
                    <a:pt x="31708" y="44220"/>
                  </a:cubicBezTo>
                  <a:cubicBezTo>
                    <a:pt x="31708" y="44092"/>
                    <a:pt x="31708" y="31358"/>
                    <a:pt x="32536" y="23813"/>
                  </a:cubicBezTo>
                  <a:cubicBezTo>
                    <a:pt x="33363" y="16523"/>
                    <a:pt x="32758" y="7705"/>
                    <a:pt x="31962" y="6750"/>
                  </a:cubicBezTo>
                  <a:cubicBezTo>
                    <a:pt x="31262" y="5890"/>
                    <a:pt x="23399" y="287"/>
                    <a:pt x="23049" y="33"/>
                  </a:cubicBezTo>
                  <a:lnTo>
                    <a:pt x="22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4765025" y="3029000"/>
              <a:ext cx="257100" cy="212300"/>
            </a:xfrm>
            <a:custGeom>
              <a:avLst/>
              <a:gdLst/>
              <a:ahLst/>
              <a:cxnLst/>
              <a:rect l="l" t="t" r="r" b="b"/>
              <a:pathLst>
                <a:path w="10284" h="8492" extrusionOk="0">
                  <a:moveTo>
                    <a:pt x="3980" y="0"/>
                  </a:moveTo>
                  <a:lnTo>
                    <a:pt x="1" y="6686"/>
                  </a:lnTo>
                  <a:lnTo>
                    <a:pt x="1020" y="8341"/>
                  </a:lnTo>
                  <a:cubicBezTo>
                    <a:pt x="1883" y="8422"/>
                    <a:pt x="2934" y="8492"/>
                    <a:pt x="4053" y="8492"/>
                  </a:cubicBezTo>
                  <a:cubicBezTo>
                    <a:pt x="5576" y="8492"/>
                    <a:pt x="7224" y="8363"/>
                    <a:pt x="8692" y="7959"/>
                  </a:cubicBezTo>
                  <a:lnTo>
                    <a:pt x="10284" y="6208"/>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5032450" y="3040925"/>
              <a:ext cx="179100" cy="183075"/>
            </a:xfrm>
            <a:custGeom>
              <a:avLst/>
              <a:gdLst/>
              <a:ahLst/>
              <a:cxnLst/>
              <a:rect l="l" t="t" r="r" b="b"/>
              <a:pathLst>
                <a:path w="7164" h="7323" extrusionOk="0">
                  <a:moveTo>
                    <a:pt x="2770" y="1"/>
                  </a:moveTo>
                  <a:lnTo>
                    <a:pt x="0" y="5890"/>
                  </a:lnTo>
                  <a:lnTo>
                    <a:pt x="1019" y="7323"/>
                  </a:lnTo>
                  <a:cubicBezTo>
                    <a:pt x="2834" y="6941"/>
                    <a:pt x="4616" y="6400"/>
                    <a:pt x="6367" y="5699"/>
                  </a:cubicBezTo>
                  <a:lnTo>
                    <a:pt x="7163" y="3630"/>
                  </a:lnTo>
                  <a:lnTo>
                    <a:pt x="27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4759475" y="2245075"/>
              <a:ext cx="254700" cy="433775"/>
            </a:xfrm>
            <a:custGeom>
              <a:avLst/>
              <a:gdLst/>
              <a:ahLst/>
              <a:cxnLst/>
              <a:rect l="l" t="t" r="r" b="b"/>
              <a:pathLst>
                <a:path w="10188" h="17351" extrusionOk="0">
                  <a:moveTo>
                    <a:pt x="4298" y="0"/>
                  </a:moveTo>
                  <a:lnTo>
                    <a:pt x="0" y="8118"/>
                  </a:lnTo>
                  <a:lnTo>
                    <a:pt x="3820" y="17350"/>
                  </a:lnTo>
                  <a:lnTo>
                    <a:pt x="10187" y="7959"/>
                  </a:lnTo>
                  <a:lnTo>
                    <a:pt x="42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4771400" y="1874975"/>
              <a:ext cx="254700" cy="433775"/>
            </a:xfrm>
            <a:custGeom>
              <a:avLst/>
              <a:gdLst/>
              <a:ahLst/>
              <a:cxnLst/>
              <a:rect l="l" t="t" r="r" b="b"/>
              <a:pathLst>
                <a:path w="10188" h="17351" extrusionOk="0">
                  <a:moveTo>
                    <a:pt x="4298" y="1"/>
                  </a:moveTo>
                  <a:lnTo>
                    <a:pt x="1" y="8119"/>
                  </a:lnTo>
                  <a:lnTo>
                    <a:pt x="3821" y="17351"/>
                  </a:lnTo>
                  <a:lnTo>
                    <a:pt x="10188" y="7960"/>
                  </a:lnTo>
                  <a:lnTo>
                    <a:pt x="4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4755475" y="2678825"/>
              <a:ext cx="195025" cy="346225"/>
            </a:xfrm>
            <a:custGeom>
              <a:avLst/>
              <a:gdLst/>
              <a:ahLst/>
              <a:cxnLst/>
              <a:rect l="l" t="t" r="r" b="b"/>
              <a:pathLst>
                <a:path w="7801" h="13849" extrusionOk="0">
                  <a:moveTo>
                    <a:pt x="3980" y="0"/>
                  </a:moveTo>
                  <a:lnTo>
                    <a:pt x="1" y="6685"/>
                  </a:lnTo>
                  <a:lnTo>
                    <a:pt x="4458" y="13848"/>
                  </a:lnTo>
                  <a:lnTo>
                    <a:pt x="7800" y="6845"/>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4604275" y="2296800"/>
              <a:ext cx="155225" cy="338275"/>
            </a:xfrm>
            <a:custGeom>
              <a:avLst/>
              <a:gdLst/>
              <a:ahLst/>
              <a:cxnLst/>
              <a:rect l="l" t="t" r="r" b="b"/>
              <a:pathLst>
                <a:path w="6209" h="13531" extrusionOk="0">
                  <a:moveTo>
                    <a:pt x="3184" y="0"/>
                  </a:moveTo>
                  <a:lnTo>
                    <a:pt x="0" y="6367"/>
                  </a:lnTo>
                  <a:lnTo>
                    <a:pt x="1910" y="13530"/>
                  </a:lnTo>
                  <a:lnTo>
                    <a:pt x="6208" y="6049"/>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5022100" y="1835975"/>
              <a:ext cx="139300" cy="214125"/>
            </a:xfrm>
            <a:custGeom>
              <a:avLst/>
              <a:gdLst/>
              <a:ahLst/>
              <a:cxnLst/>
              <a:rect l="l" t="t" r="r" b="b"/>
              <a:pathLst>
                <a:path w="5572" h="8565" extrusionOk="0">
                  <a:moveTo>
                    <a:pt x="3502" y="1"/>
                  </a:moveTo>
                  <a:lnTo>
                    <a:pt x="1" y="4903"/>
                  </a:lnTo>
                  <a:lnTo>
                    <a:pt x="1592" y="8565"/>
                  </a:lnTo>
                  <a:lnTo>
                    <a:pt x="5572" y="5063"/>
                  </a:lnTo>
                  <a:lnTo>
                    <a:pt x="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4950475" y="2690750"/>
              <a:ext cx="262650" cy="350200"/>
            </a:xfrm>
            <a:custGeom>
              <a:avLst/>
              <a:gdLst/>
              <a:ahLst/>
              <a:cxnLst/>
              <a:rect l="l" t="t" r="r" b="b"/>
              <a:pathLst>
                <a:path w="10506" h="14008" extrusionOk="0">
                  <a:moveTo>
                    <a:pt x="6527" y="1"/>
                  </a:moveTo>
                  <a:lnTo>
                    <a:pt x="0" y="6368"/>
                  </a:lnTo>
                  <a:lnTo>
                    <a:pt x="6049" y="14008"/>
                  </a:lnTo>
                  <a:lnTo>
                    <a:pt x="10506" y="7163"/>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4596300" y="2635050"/>
              <a:ext cx="159200" cy="386025"/>
            </a:xfrm>
            <a:custGeom>
              <a:avLst/>
              <a:gdLst/>
              <a:ahLst/>
              <a:cxnLst/>
              <a:rect l="l" t="t" r="r" b="b"/>
              <a:pathLst>
                <a:path w="6368" h="15441" extrusionOk="0">
                  <a:moveTo>
                    <a:pt x="2229" y="0"/>
                  </a:moveTo>
                  <a:lnTo>
                    <a:pt x="1" y="6845"/>
                  </a:lnTo>
                  <a:lnTo>
                    <a:pt x="2707" y="15440"/>
                  </a:lnTo>
                  <a:lnTo>
                    <a:pt x="6368" y="8436"/>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4624175" y="1966500"/>
              <a:ext cx="135325" cy="330325"/>
            </a:xfrm>
            <a:custGeom>
              <a:avLst/>
              <a:gdLst/>
              <a:ahLst/>
              <a:cxnLst/>
              <a:rect l="l" t="t" r="r" b="b"/>
              <a:pathLst>
                <a:path w="5413" h="13213" extrusionOk="0">
                  <a:moveTo>
                    <a:pt x="3343" y="1"/>
                  </a:moveTo>
                  <a:lnTo>
                    <a:pt x="0" y="7482"/>
                  </a:lnTo>
                  <a:lnTo>
                    <a:pt x="2388" y="13212"/>
                  </a:lnTo>
                  <a:lnTo>
                    <a:pt x="5412" y="5890"/>
                  </a:lnTo>
                  <a:lnTo>
                    <a:pt x="3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5014150" y="2217200"/>
              <a:ext cx="274600" cy="473575"/>
            </a:xfrm>
            <a:custGeom>
              <a:avLst/>
              <a:gdLst/>
              <a:ahLst/>
              <a:cxnLst/>
              <a:rect l="l" t="t" r="r" b="b"/>
              <a:pathLst>
                <a:path w="10984" h="18943" extrusionOk="0">
                  <a:moveTo>
                    <a:pt x="7004" y="1"/>
                  </a:moveTo>
                  <a:lnTo>
                    <a:pt x="0" y="9074"/>
                  </a:lnTo>
                  <a:lnTo>
                    <a:pt x="3980" y="18943"/>
                  </a:lnTo>
                  <a:lnTo>
                    <a:pt x="10983" y="9233"/>
                  </a:lnTo>
                  <a:lnTo>
                    <a:pt x="7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4709325" y="2343750"/>
              <a:ext cx="195800" cy="420250"/>
            </a:xfrm>
            <a:custGeom>
              <a:avLst/>
              <a:gdLst/>
              <a:ahLst/>
              <a:cxnLst/>
              <a:rect l="l" t="t" r="r" b="b"/>
              <a:pathLst>
                <a:path w="7832" h="16810" extrusionOk="0">
                  <a:moveTo>
                    <a:pt x="351" y="1"/>
                  </a:moveTo>
                  <a:lnTo>
                    <a:pt x="0" y="192"/>
                  </a:lnTo>
                  <a:lnTo>
                    <a:pt x="7482" y="16809"/>
                  </a:lnTo>
                  <a:lnTo>
                    <a:pt x="7832" y="16650"/>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4652825" y="2327050"/>
              <a:ext cx="175100" cy="307225"/>
            </a:xfrm>
            <a:custGeom>
              <a:avLst/>
              <a:gdLst/>
              <a:ahLst/>
              <a:cxnLst/>
              <a:rect l="l" t="t" r="r" b="b"/>
              <a:pathLst>
                <a:path w="7004" h="12289" extrusionOk="0">
                  <a:moveTo>
                    <a:pt x="6654" y="0"/>
                  </a:moveTo>
                  <a:lnTo>
                    <a:pt x="0" y="12097"/>
                  </a:lnTo>
                  <a:lnTo>
                    <a:pt x="350" y="12288"/>
                  </a:lnTo>
                  <a:lnTo>
                    <a:pt x="7004" y="191"/>
                  </a:lnTo>
                  <a:lnTo>
                    <a:pt x="6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4904300" y="2272925"/>
              <a:ext cx="213325" cy="419450"/>
            </a:xfrm>
            <a:custGeom>
              <a:avLst/>
              <a:gdLst/>
              <a:ahLst/>
              <a:cxnLst/>
              <a:rect l="l" t="t" r="r" b="b"/>
              <a:pathLst>
                <a:path w="8533" h="16778" extrusionOk="0">
                  <a:moveTo>
                    <a:pt x="351" y="0"/>
                  </a:moveTo>
                  <a:lnTo>
                    <a:pt x="1" y="159"/>
                  </a:lnTo>
                  <a:lnTo>
                    <a:pt x="8183" y="16777"/>
                  </a:lnTo>
                  <a:lnTo>
                    <a:pt x="8533" y="16618"/>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a:off x="4805625" y="2303950"/>
              <a:ext cx="313600" cy="446525"/>
            </a:xfrm>
            <a:custGeom>
              <a:avLst/>
              <a:gdLst/>
              <a:ahLst/>
              <a:cxnLst/>
              <a:rect l="l" t="t" r="r" b="b"/>
              <a:pathLst>
                <a:path w="12544" h="17861" extrusionOk="0">
                  <a:moveTo>
                    <a:pt x="12225" y="1"/>
                  </a:moveTo>
                  <a:lnTo>
                    <a:pt x="0" y="17637"/>
                  </a:lnTo>
                  <a:lnTo>
                    <a:pt x="351" y="17860"/>
                  </a:lnTo>
                  <a:lnTo>
                    <a:pt x="12543" y="224"/>
                  </a:lnTo>
                  <a:lnTo>
                    <a:pt x="12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4978325" y="1949000"/>
              <a:ext cx="174325" cy="182275"/>
            </a:xfrm>
            <a:custGeom>
              <a:avLst/>
              <a:gdLst/>
              <a:ahLst/>
              <a:cxnLst/>
              <a:rect l="l" t="t" r="r" b="b"/>
              <a:pathLst>
                <a:path w="6973" h="7291" extrusionOk="0">
                  <a:moveTo>
                    <a:pt x="6718" y="0"/>
                  </a:moveTo>
                  <a:cubicBezTo>
                    <a:pt x="3662" y="2706"/>
                    <a:pt x="32" y="7004"/>
                    <a:pt x="1" y="7036"/>
                  </a:cubicBezTo>
                  <a:lnTo>
                    <a:pt x="319" y="7291"/>
                  </a:lnTo>
                  <a:cubicBezTo>
                    <a:pt x="351" y="7259"/>
                    <a:pt x="3948" y="2993"/>
                    <a:pt x="6972" y="319"/>
                  </a:cubicBezTo>
                  <a:lnTo>
                    <a:pt x="6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5031650" y="1990375"/>
              <a:ext cx="85175" cy="162400"/>
            </a:xfrm>
            <a:custGeom>
              <a:avLst/>
              <a:gdLst/>
              <a:ahLst/>
              <a:cxnLst/>
              <a:rect l="l" t="t" r="r" b="b"/>
              <a:pathLst>
                <a:path w="3407" h="6496" extrusionOk="0">
                  <a:moveTo>
                    <a:pt x="351" y="1"/>
                  </a:moveTo>
                  <a:lnTo>
                    <a:pt x="1" y="160"/>
                  </a:lnTo>
                  <a:lnTo>
                    <a:pt x="3057" y="6495"/>
                  </a:lnTo>
                  <a:lnTo>
                    <a:pt x="3407" y="6336"/>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4762650" y="3022625"/>
              <a:ext cx="108250" cy="173525"/>
            </a:xfrm>
            <a:custGeom>
              <a:avLst/>
              <a:gdLst/>
              <a:ahLst/>
              <a:cxnLst/>
              <a:rect l="l" t="t" r="r" b="b"/>
              <a:pathLst>
                <a:path w="4330" h="6941" extrusionOk="0">
                  <a:moveTo>
                    <a:pt x="3980" y="1"/>
                  </a:moveTo>
                  <a:lnTo>
                    <a:pt x="0" y="6750"/>
                  </a:lnTo>
                  <a:lnTo>
                    <a:pt x="351" y="6941"/>
                  </a:lnTo>
                  <a:lnTo>
                    <a:pt x="4330" y="192"/>
                  </a:lnTo>
                  <a:lnTo>
                    <a:pt x="3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4886800" y="3048100"/>
              <a:ext cx="226850" cy="151250"/>
            </a:xfrm>
            <a:custGeom>
              <a:avLst/>
              <a:gdLst/>
              <a:ahLst/>
              <a:cxnLst/>
              <a:rect l="l" t="t" r="r" b="b"/>
              <a:pathLst>
                <a:path w="9074" h="6050" extrusionOk="0">
                  <a:moveTo>
                    <a:pt x="8723" y="0"/>
                  </a:moveTo>
                  <a:lnTo>
                    <a:pt x="5922" y="5412"/>
                  </a:lnTo>
                  <a:lnTo>
                    <a:pt x="287" y="223"/>
                  </a:lnTo>
                  <a:lnTo>
                    <a:pt x="1" y="510"/>
                  </a:lnTo>
                  <a:lnTo>
                    <a:pt x="6017" y="6049"/>
                  </a:lnTo>
                  <a:lnTo>
                    <a:pt x="9074" y="160"/>
                  </a:lnTo>
                  <a:lnTo>
                    <a:pt x="8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4589150" y="2238700"/>
              <a:ext cx="131350" cy="504600"/>
            </a:xfrm>
            <a:custGeom>
              <a:avLst/>
              <a:gdLst/>
              <a:ahLst/>
              <a:cxnLst/>
              <a:rect l="l" t="t" r="r" b="b"/>
              <a:pathLst>
                <a:path w="5254" h="20184" extrusionOk="0">
                  <a:moveTo>
                    <a:pt x="4935" y="0"/>
                  </a:moveTo>
                  <a:lnTo>
                    <a:pt x="0" y="8468"/>
                  </a:lnTo>
                  <a:lnTo>
                    <a:pt x="4012" y="20184"/>
                  </a:lnTo>
                  <a:lnTo>
                    <a:pt x="4394" y="20056"/>
                  </a:lnTo>
                  <a:lnTo>
                    <a:pt x="446" y="8500"/>
                  </a:lnTo>
                  <a:lnTo>
                    <a:pt x="5253" y="191"/>
                  </a:lnTo>
                  <a:lnTo>
                    <a:pt x="4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4618600" y="2151950"/>
              <a:ext cx="68475" cy="139300"/>
            </a:xfrm>
            <a:custGeom>
              <a:avLst/>
              <a:gdLst/>
              <a:ahLst/>
              <a:cxnLst/>
              <a:rect l="l" t="t" r="r" b="b"/>
              <a:pathLst>
                <a:path w="2739" h="5572" extrusionOk="0">
                  <a:moveTo>
                    <a:pt x="382" y="0"/>
                  </a:moveTo>
                  <a:lnTo>
                    <a:pt x="0" y="160"/>
                  </a:lnTo>
                  <a:lnTo>
                    <a:pt x="2388" y="5571"/>
                  </a:lnTo>
                  <a:lnTo>
                    <a:pt x="2738" y="5412"/>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4596300" y="1261100"/>
              <a:ext cx="574650" cy="751600"/>
            </a:xfrm>
            <a:custGeom>
              <a:avLst/>
              <a:gdLst/>
              <a:ahLst/>
              <a:cxnLst/>
              <a:rect l="l" t="t" r="r" b="b"/>
              <a:pathLst>
                <a:path w="22986" h="30064" extrusionOk="0">
                  <a:moveTo>
                    <a:pt x="12496" y="0"/>
                  </a:moveTo>
                  <a:cubicBezTo>
                    <a:pt x="12024" y="0"/>
                    <a:pt x="11560" y="34"/>
                    <a:pt x="11111" y="107"/>
                  </a:cubicBezTo>
                  <a:cubicBezTo>
                    <a:pt x="7164" y="743"/>
                    <a:pt x="3375" y="1444"/>
                    <a:pt x="3312" y="3768"/>
                  </a:cubicBezTo>
                  <a:cubicBezTo>
                    <a:pt x="3312" y="3768"/>
                    <a:pt x="1624" y="7779"/>
                    <a:pt x="1497" y="9657"/>
                  </a:cubicBezTo>
                  <a:cubicBezTo>
                    <a:pt x="1338" y="11567"/>
                    <a:pt x="2134" y="12745"/>
                    <a:pt x="2134" y="13318"/>
                  </a:cubicBezTo>
                  <a:cubicBezTo>
                    <a:pt x="2134" y="13891"/>
                    <a:pt x="1" y="16756"/>
                    <a:pt x="351" y="17329"/>
                  </a:cubicBezTo>
                  <a:cubicBezTo>
                    <a:pt x="701" y="17902"/>
                    <a:pt x="2038" y="18794"/>
                    <a:pt x="2038" y="18794"/>
                  </a:cubicBezTo>
                  <a:cubicBezTo>
                    <a:pt x="2038" y="18794"/>
                    <a:pt x="2675" y="24556"/>
                    <a:pt x="3375" y="25415"/>
                  </a:cubicBezTo>
                  <a:cubicBezTo>
                    <a:pt x="3573" y="25649"/>
                    <a:pt x="4053" y="25733"/>
                    <a:pt x="4641" y="25733"/>
                  </a:cubicBezTo>
                  <a:cubicBezTo>
                    <a:pt x="6131" y="25733"/>
                    <a:pt x="8310" y="25193"/>
                    <a:pt x="8310" y="25193"/>
                  </a:cubicBezTo>
                  <a:lnTo>
                    <a:pt x="8787" y="30063"/>
                  </a:lnTo>
                  <a:cubicBezTo>
                    <a:pt x="8787" y="30063"/>
                    <a:pt x="10061" y="29427"/>
                    <a:pt x="13308" y="26466"/>
                  </a:cubicBezTo>
                  <a:cubicBezTo>
                    <a:pt x="16523" y="23505"/>
                    <a:pt x="19261" y="20640"/>
                    <a:pt x="19261" y="20640"/>
                  </a:cubicBezTo>
                  <a:cubicBezTo>
                    <a:pt x="19420" y="19940"/>
                    <a:pt x="19548" y="19239"/>
                    <a:pt x="19611" y="18539"/>
                  </a:cubicBezTo>
                  <a:cubicBezTo>
                    <a:pt x="19611" y="17902"/>
                    <a:pt x="21298" y="15515"/>
                    <a:pt x="21808" y="13605"/>
                  </a:cubicBezTo>
                  <a:cubicBezTo>
                    <a:pt x="22285" y="11695"/>
                    <a:pt x="22986" y="6728"/>
                    <a:pt x="21585" y="4245"/>
                  </a:cubicBezTo>
                  <a:cubicBezTo>
                    <a:pt x="20343" y="2073"/>
                    <a:pt x="16176" y="0"/>
                    <a:pt x="1249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4594725" y="1256175"/>
              <a:ext cx="583400" cy="763675"/>
            </a:xfrm>
            <a:custGeom>
              <a:avLst/>
              <a:gdLst/>
              <a:ahLst/>
              <a:cxnLst/>
              <a:rect l="l" t="t" r="r" b="b"/>
              <a:pathLst>
                <a:path w="23336" h="30547" extrusionOk="0">
                  <a:moveTo>
                    <a:pt x="12522" y="397"/>
                  </a:moveTo>
                  <a:cubicBezTo>
                    <a:pt x="16176" y="397"/>
                    <a:pt x="20298" y="2471"/>
                    <a:pt x="21489" y="4570"/>
                  </a:cubicBezTo>
                  <a:cubicBezTo>
                    <a:pt x="22826" y="6893"/>
                    <a:pt x="22189" y="11764"/>
                    <a:pt x="21680" y="13738"/>
                  </a:cubicBezTo>
                  <a:cubicBezTo>
                    <a:pt x="21330" y="14852"/>
                    <a:pt x="20852" y="15935"/>
                    <a:pt x="20247" y="16921"/>
                  </a:cubicBezTo>
                  <a:cubicBezTo>
                    <a:pt x="19770" y="17876"/>
                    <a:pt x="19483" y="18418"/>
                    <a:pt x="19483" y="18736"/>
                  </a:cubicBezTo>
                  <a:cubicBezTo>
                    <a:pt x="19419" y="19405"/>
                    <a:pt x="19324" y="20073"/>
                    <a:pt x="19165" y="20742"/>
                  </a:cubicBezTo>
                  <a:cubicBezTo>
                    <a:pt x="18783" y="21092"/>
                    <a:pt x="16204" y="23798"/>
                    <a:pt x="13212" y="26536"/>
                  </a:cubicBezTo>
                  <a:cubicBezTo>
                    <a:pt x="11938" y="27777"/>
                    <a:pt x="10506" y="28923"/>
                    <a:pt x="9041" y="29910"/>
                  </a:cubicBezTo>
                  <a:lnTo>
                    <a:pt x="8532" y="25135"/>
                  </a:lnTo>
                  <a:lnTo>
                    <a:pt x="8341" y="25199"/>
                  </a:lnTo>
                  <a:cubicBezTo>
                    <a:pt x="7293" y="25471"/>
                    <a:pt x="5776" y="25743"/>
                    <a:pt x="4726" y="25743"/>
                  </a:cubicBezTo>
                  <a:cubicBezTo>
                    <a:pt x="4180" y="25743"/>
                    <a:pt x="3761" y="25670"/>
                    <a:pt x="3598" y="25485"/>
                  </a:cubicBezTo>
                  <a:cubicBezTo>
                    <a:pt x="3056" y="24816"/>
                    <a:pt x="2483" y="20582"/>
                    <a:pt x="2324" y="18991"/>
                  </a:cubicBezTo>
                  <a:lnTo>
                    <a:pt x="2324" y="18895"/>
                  </a:lnTo>
                  <a:lnTo>
                    <a:pt x="2229" y="18832"/>
                  </a:lnTo>
                  <a:cubicBezTo>
                    <a:pt x="1624" y="18450"/>
                    <a:pt x="1083" y="17972"/>
                    <a:pt x="605" y="17431"/>
                  </a:cubicBezTo>
                  <a:cubicBezTo>
                    <a:pt x="478" y="17176"/>
                    <a:pt x="1242" y="15807"/>
                    <a:pt x="1624" y="15171"/>
                  </a:cubicBezTo>
                  <a:cubicBezTo>
                    <a:pt x="2133" y="14279"/>
                    <a:pt x="2388" y="13802"/>
                    <a:pt x="2388" y="13515"/>
                  </a:cubicBezTo>
                  <a:cubicBezTo>
                    <a:pt x="2356" y="13229"/>
                    <a:pt x="2292" y="12974"/>
                    <a:pt x="2197" y="12687"/>
                  </a:cubicBezTo>
                  <a:cubicBezTo>
                    <a:pt x="1847" y="11796"/>
                    <a:pt x="1719" y="10841"/>
                    <a:pt x="1751" y="9886"/>
                  </a:cubicBezTo>
                  <a:cubicBezTo>
                    <a:pt x="1910" y="8008"/>
                    <a:pt x="3566" y="4092"/>
                    <a:pt x="3566" y="4028"/>
                  </a:cubicBezTo>
                  <a:lnTo>
                    <a:pt x="3566" y="3965"/>
                  </a:lnTo>
                  <a:cubicBezTo>
                    <a:pt x="3661" y="1895"/>
                    <a:pt x="7068" y="1163"/>
                    <a:pt x="11206" y="495"/>
                  </a:cubicBezTo>
                  <a:cubicBezTo>
                    <a:pt x="11634" y="429"/>
                    <a:pt x="12074" y="397"/>
                    <a:pt x="12522" y="397"/>
                  </a:cubicBezTo>
                  <a:close/>
                  <a:moveTo>
                    <a:pt x="12567" y="1"/>
                  </a:moveTo>
                  <a:cubicBezTo>
                    <a:pt x="12083" y="1"/>
                    <a:pt x="11605" y="37"/>
                    <a:pt x="11142" y="113"/>
                  </a:cubicBezTo>
                  <a:cubicBezTo>
                    <a:pt x="7481" y="686"/>
                    <a:pt x="3311" y="1354"/>
                    <a:pt x="3184" y="3901"/>
                  </a:cubicBezTo>
                  <a:cubicBezTo>
                    <a:pt x="2993" y="4347"/>
                    <a:pt x="1496" y="8008"/>
                    <a:pt x="1337" y="9854"/>
                  </a:cubicBezTo>
                  <a:cubicBezTo>
                    <a:pt x="1305" y="10873"/>
                    <a:pt x="1433" y="11860"/>
                    <a:pt x="1815" y="12815"/>
                  </a:cubicBezTo>
                  <a:cubicBezTo>
                    <a:pt x="1878" y="13038"/>
                    <a:pt x="1942" y="13292"/>
                    <a:pt x="1974" y="13515"/>
                  </a:cubicBezTo>
                  <a:cubicBezTo>
                    <a:pt x="1815" y="14024"/>
                    <a:pt x="1560" y="14502"/>
                    <a:pt x="1274" y="14948"/>
                  </a:cubicBezTo>
                  <a:cubicBezTo>
                    <a:pt x="478" y="16348"/>
                    <a:pt x="0" y="17240"/>
                    <a:pt x="255" y="17622"/>
                  </a:cubicBezTo>
                  <a:cubicBezTo>
                    <a:pt x="573" y="18163"/>
                    <a:pt x="1624" y="18895"/>
                    <a:pt x="1910" y="19118"/>
                  </a:cubicBezTo>
                  <a:cubicBezTo>
                    <a:pt x="2038" y="20009"/>
                    <a:pt x="2611" y="24912"/>
                    <a:pt x="3311" y="25740"/>
                  </a:cubicBezTo>
                  <a:cubicBezTo>
                    <a:pt x="3551" y="26037"/>
                    <a:pt x="4110" y="26141"/>
                    <a:pt x="4778" y="26141"/>
                  </a:cubicBezTo>
                  <a:cubicBezTo>
                    <a:pt x="5970" y="26141"/>
                    <a:pt x="7508" y="25808"/>
                    <a:pt x="8182" y="25644"/>
                  </a:cubicBezTo>
                  <a:lnTo>
                    <a:pt x="8691" y="30547"/>
                  </a:lnTo>
                  <a:lnTo>
                    <a:pt x="8978" y="30419"/>
                  </a:lnTo>
                  <a:cubicBezTo>
                    <a:pt x="9009" y="30388"/>
                    <a:pt x="10315" y="29719"/>
                    <a:pt x="13498" y="26790"/>
                  </a:cubicBezTo>
                  <a:cubicBezTo>
                    <a:pt x="16682" y="23861"/>
                    <a:pt x="19451" y="20996"/>
                    <a:pt x="19483" y="20964"/>
                  </a:cubicBezTo>
                  <a:lnTo>
                    <a:pt x="19515" y="20901"/>
                  </a:lnTo>
                  <a:lnTo>
                    <a:pt x="19515" y="20869"/>
                  </a:lnTo>
                  <a:cubicBezTo>
                    <a:pt x="19706" y="20169"/>
                    <a:pt x="19802" y="19436"/>
                    <a:pt x="19865" y="18704"/>
                  </a:cubicBezTo>
                  <a:cubicBezTo>
                    <a:pt x="20056" y="18131"/>
                    <a:pt x="20279" y="17622"/>
                    <a:pt x="20597" y="17112"/>
                  </a:cubicBezTo>
                  <a:cubicBezTo>
                    <a:pt x="21202" y="16094"/>
                    <a:pt x="21680" y="14980"/>
                    <a:pt x="22062" y="13865"/>
                  </a:cubicBezTo>
                  <a:cubicBezTo>
                    <a:pt x="22476" y="12242"/>
                    <a:pt x="23335" y="6989"/>
                    <a:pt x="21807" y="4347"/>
                  </a:cubicBezTo>
                  <a:cubicBezTo>
                    <a:pt x="20565" y="2174"/>
                    <a:pt x="16347" y="1"/>
                    <a:pt x="1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4647250" y="1261875"/>
              <a:ext cx="523700" cy="643375"/>
            </a:xfrm>
            <a:custGeom>
              <a:avLst/>
              <a:gdLst/>
              <a:ahLst/>
              <a:cxnLst/>
              <a:rect l="l" t="t" r="r" b="b"/>
              <a:pathLst>
                <a:path w="20948" h="25735" extrusionOk="0">
                  <a:moveTo>
                    <a:pt x="10458" y="1"/>
                  </a:moveTo>
                  <a:cubicBezTo>
                    <a:pt x="9986" y="1"/>
                    <a:pt x="9522" y="35"/>
                    <a:pt x="9073" y="107"/>
                  </a:cubicBezTo>
                  <a:cubicBezTo>
                    <a:pt x="5158" y="744"/>
                    <a:pt x="1337" y="1445"/>
                    <a:pt x="1274" y="3768"/>
                  </a:cubicBezTo>
                  <a:cubicBezTo>
                    <a:pt x="1274" y="3768"/>
                    <a:pt x="9232" y="3418"/>
                    <a:pt x="9423" y="3418"/>
                  </a:cubicBezTo>
                  <a:cubicBezTo>
                    <a:pt x="9614" y="3418"/>
                    <a:pt x="7959" y="7843"/>
                    <a:pt x="8309" y="8321"/>
                  </a:cubicBezTo>
                  <a:cubicBezTo>
                    <a:pt x="8659" y="8830"/>
                    <a:pt x="10124" y="10581"/>
                    <a:pt x="10124" y="10581"/>
                  </a:cubicBezTo>
                  <a:cubicBezTo>
                    <a:pt x="10124" y="10581"/>
                    <a:pt x="8882" y="18540"/>
                    <a:pt x="8437" y="19304"/>
                  </a:cubicBezTo>
                  <a:cubicBezTo>
                    <a:pt x="8369" y="19423"/>
                    <a:pt x="8275" y="19473"/>
                    <a:pt x="8156" y="19473"/>
                  </a:cubicBezTo>
                  <a:cubicBezTo>
                    <a:pt x="7543" y="19473"/>
                    <a:pt x="6295" y="18137"/>
                    <a:pt x="4935" y="18031"/>
                  </a:cubicBezTo>
                  <a:cubicBezTo>
                    <a:pt x="4826" y="18022"/>
                    <a:pt x="4711" y="18018"/>
                    <a:pt x="4589" y="18018"/>
                  </a:cubicBezTo>
                  <a:cubicBezTo>
                    <a:pt x="2884" y="18018"/>
                    <a:pt x="0" y="18795"/>
                    <a:pt x="0" y="18795"/>
                  </a:cubicBezTo>
                  <a:cubicBezTo>
                    <a:pt x="0" y="18795"/>
                    <a:pt x="637" y="24557"/>
                    <a:pt x="1337" y="25416"/>
                  </a:cubicBezTo>
                  <a:cubicBezTo>
                    <a:pt x="1535" y="25650"/>
                    <a:pt x="2015" y="25734"/>
                    <a:pt x="2603" y="25734"/>
                  </a:cubicBezTo>
                  <a:cubicBezTo>
                    <a:pt x="4093" y="25734"/>
                    <a:pt x="6272" y="25193"/>
                    <a:pt x="6272" y="25193"/>
                  </a:cubicBezTo>
                  <a:cubicBezTo>
                    <a:pt x="6272" y="25193"/>
                    <a:pt x="9296" y="24366"/>
                    <a:pt x="10347" y="23570"/>
                  </a:cubicBezTo>
                  <a:cubicBezTo>
                    <a:pt x="11397" y="22806"/>
                    <a:pt x="11747" y="19208"/>
                    <a:pt x="11970" y="17776"/>
                  </a:cubicBezTo>
                  <a:cubicBezTo>
                    <a:pt x="12161" y="16375"/>
                    <a:pt x="12511" y="12364"/>
                    <a:pt x="12862" y="11122"/>
                  </a:cubicBezTo>
                  <a:cubicBezTo>
                    <a:pt x="13173" y="10083"/>
                    <a:pt x="14566" y="9659"/>
                    <a:pt x="15414" y="9659"/>
                  </a:cubicBezTo>
                  <a:cubicBezTo>
                    <a:pt x="15605" y="9659"/>
                    <a:pt x="15769" y="9681"/>
                    <a:pt x="15886" y="9722"/>
                  </a:cubicBezTo>
                  <a:cubicBezTo>
                    <a:pt x="16523" y="9913"/>
                    <a:pt x="16682" y="12109"/>
                    <a:pt x="16332" y="13574"/>
                  </a:cubicBezTo>
                  <a:cubicBezTo>
                    <a:pt x="15981" y="15038"/>
                    <a:pt x="15599" y="15898"/>
                    <a:pt x="14899" y="16184"/>
                  </a:cubicBezTo>
                  <a:lnTo>
                    <a:pt x="14199" y="16439"/>
                  </a:lnTo>
                  <a:cubicBezTo>
                    <a:pt x="14485" y="17044"/>
                    <a:pt x="14899" y="17585"/>
                    <a:pt x="15408" y="17999"/>
                  </a:cubicBezTo>
                  <a:cubicBezTo>
                    <a:pt x="15556" y="18100"/>
                    <a:pt x="15751" y="18139"/>
                    <a:pt x="15967" y="18139"/>
                  </a:cubicBezTo>
                  <a:cubicBezTo>
                    <a:pt x="16770" y="18139"/>
                    <a:pt x="17860" y="17585"/>
                    <a:pt x="17860" y="17585"/>
                  </a:cubicBezTo>
                  <a:lnTo>
                    <a:pt x="17923" y="17585"/>
                  </a:lnTo>
                  <a:cubicBezTo>
                    <a:pt x="18465" y="16534"/>
                    <a:pt x="19420" y="14943"/>
                    <a:pt x="19770" y="13605"/>
                  </a:cubicBezTo>
                  <a:cubicBezTo>
                    <a:pt x="20247" y="11695"/>
                    <a:pt x="20948" y="6697"/>
                    <a:pt x="19547" y="4246"/>
                  </a:cubicBezTo>
                  <a:cubicBezTo>
                    <a:pt x="18305" y="2073"/>
                    <a:pt x="14138" y="1"/>
                    <a:pt x="10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4641675" y="1255600"/>
              <a:ext cx="535650" cy="653625"/>
            </a:xfrm>
            <a:custGeom>
              <a:avLst/>
              <a:gdLst/>
              <a:ahLst/>
              <a:cxnLst/>
              <a:rect l="l" t="t" r="r" b="b"/>
              <a:pathLst>
                <a:path w="21426" h="26145" extrusionOk="0">
                  <a:moveTo>
                    <a:pt x="10689" y="412"/>
                  </a:moveTo>
                  <a:cubicBezTo>
                    <a:pt x="14332" y="412"/>
                    <a:pt x="18425" y="2499"/>
                    <a:pt x="19611" y="4561"/>
                  </a:cubicBezTo>
                  <a:cubicBezTo>
                    <a:pt x="20948" y="6916"/>
                    <a:pt x="20311" y="11787"/>
                    <a:pt x="19802" y="13761"/>
                  </a:cubicBezTo>
                  <a:cubicBezTo>
                    <a:pt x="19452" y="14875"/>
                    <a:pt x="18974" y="15926"/>
                    <a:pt x="18369" y="16944"/>
                  </a:cubicBezTo>
                  <a:cubicBezTo>
                    <a:pt x="18242" y="17199"/>
                    <a:pt x="18115" y="17422"/>
                    <a:pt x="18019" y="17645"/>
                  </a:cubicBezTo>
                  <a:lnTo>
                    <a:pt x="17987" y="17645"/>
                  </a:lnTo>
                  <a:cubicBezTo>
                    <a:pt x="17512" y="17882"/>
                    <a:pt x="16736" y="18173"/>
                    <a:pt x="16187" y="18173"/>
                  </a:cubicBezTo>
                  <a:cubicBezTo>
                    <a:pt x="16000" y="18173"/>
                    <a:pt x="15840" y="18139"/>
                    <a:pt x="15727" y="18059"/>
                  </a:cubicBezTo>
                  <a:cubicBezTo>
                    <a:pt x="15313" y="17708"/>
                    <a:pt x="14963" y="17295"/>
                    <a:pt x="14708" y="16785"/>
                  </a:cubicBezTo>
                  <a:lnTo>
                    <a:pt x="15218" y="16594"/>
                  </a:lnTo>
                  <a:cubicBezTo>
                    <a:pt x="16013" y="16276"/>
                    <a:pt x="16395" y="15321"/>
                    <a:pt x="16746" y="13856"/>
                  </a:cubicBezTo>
                  <a:cubicBezTo>
                    <a:pt x="17096" y="12392"/>
                    <a:pt x="17000" y="10036"/>
                    <a:pt x="16173" y="9750"/>
                  </a:cubicBezTo>
                  <a:cubicBezTo>
                    <a:pt x="15979" y="9717"/>
                    <a:pt x="15784" y="9701"/>
                    <a:pt x="15591" y="9701"/>
                  </a:cubicBezTo>
                  <a:cubicBezTo>
                    <a:pt x="15024" y="9701"/>
                    <a:pt x="14467" y="9839"/>
                    <a:pt x="13944" y="10100"/>
                  </a:cubicBezTo>
                  <a:cubicBezTo>
                    <a:pt x="13467" y="10355"/>
                    <a:pt x="13085" y="10768"/>
                    <a:pt x="12894" y="11310"/>
                  </a:cubicBezTo>
                  <a:cubicBezTo>
                    <a:pt x="12607" y="12838"/>
                    <a:pt x="12352" y="14398"/>
                    <a:pt x="12225" y="15958"/>
                  </a:cubicBezTo>
                  <a:cubicBezTo>
                    <a:pt x="12130" y="16817"/>
                    <a:pt x="12034" y="17549"/>
                    <a:pt x="11970" y="17995"/>
                  </a:cubicBezTo>
                  <a:cubicBezTo>
                    <a:pt x="11939" y="18186"/>
                    <a:pt x="11907" y="18377"/>
                    <a:pt x="11875" y="18632"/>
                  </a:cubicBezTo>
                  <a:cubicBezTo>
                    <a:pt x="11684" y="20160"/>
                    <a:pt x="11302" y="22993"/>
                    <a:pt x="10442" y="23630"/>
                  </a:cubicBezTo>
                  <a:cubicBezTo>
                    <a:pt x="9424" y="24394"/>
                    <a:pt x="6463" y="25222"/>
                    <a:pt x="6431" y="25222"/>
                  </a:cubicBezTo>
                  <a:cubicBezTo>
                    <a:pt x="5383" y="25494"/>
                    <a:pt x="3866" y="25766"/>
                    <a:pt x="2825" y="25766"/>
                  </a:cubicBezTo>
                  <a:cubicBezTo>
                    <a:pt x="2284" y="25766"/>
                    <a:pt x="1872" y="25693"/>
                    <a:pt x="1720" y="25508"/>
                  </a:cubicBezTo>
                  <a:cubicBezTo>
                    <a:pt x="1178" y="24871"/>
                    <a:pt x="637" y="20860"/>
                    <a:pt x="446" y="19173"/>
                  </a:cubicBezTo>
                  <a:cubicBezTo>
                    <a:pt x="1098" y="18995"/>
                    <a:pt x="3433" y="18431"/>
                    <a:pt x="4857" y="18431"/>
                  </a:cubicBezTo>
                  <a:cubicBezTo>
                    <a:pt x="4963" y="18431"/>
                    <a:pt x="5063" y="18434"/>
                    <a:pt x="5158" y="18441"/>
                  </a:cubicBezTo>
                  <a:cubicBezTo>
                    <a:pt x="5890" y="18504"/>
                    <a:pt x="6654" y="18982"/>
                    <a:pt x="7195" y="19332"/>
                  </a:cubicBezTo>
                  <a:cubicBezTo>
                    <a:pt x="7665" y="19636"/>
                    <a:pt x="8062" y="19892"/>
                    <a:pt x="8388" y="19892"/>
                  </a:cubicBezTo>
                  <a:cubicBezTo>
                    <a:pt x="8438" y="19892"/>
                    <a:pt x="8486" y="19886"/>
                    <a:pt x="8532" y="19873"/>
                  </a:cubicBezTo>
                  <a:cubicBezTo>
                    <a:pt x="8660" y="19841"/>
                    <a:pt x="8787" y="19746"/>
                    <a:pt x="8851" y="19619"/>
                  </a:cubicBezTo>
                  <a:cubicBezTo>
                    <a:pt x="9296" y="18823"/>
                    <a:pt x="10442" y="11628"/>
                    <a:pt x="10570" y="10832"/>
                  </a:cubicBezTo>
                  <a:lnTo>
                    <a:pt x="10570" y="10737"/>
                  </a:lnTo>
                  <a:lnTo>
                    <a:pt x="10506" y="10673"/>
                  </a:lnTo>
                  <a:cubicBezTo>
                    <a:pt x="10506" y="10641"/>
                    <a:pt x="9042" y="8922"/>
                    <a:pt x="8691" y="8445"/>
                  </a:cubicBezTo>
                  <a:cubicBezTo>
                    <a:pt x="8564" y="8158"/>
                    <a:pt x="9169" y="6184"/>
                    <a:pt x="9455" y="5229"/>
                  </a:cubicBezTo>
                  <a:cubicBezTo>
                    <a:pt x="9901" y="3797"/>
                    <a:pt x="9933" y="3637"/>
                    <a:pt x="9837" y="3510"/>
                  </a:cubicBezTo>
                  <a:lnTo>
                    <a:pt x="9742" y="3415"/>
                  </a:lnTo>
                  <a:lnTo>
                    <a:pt x="9646" y="3415"/>
                  </a:lnTo>
                  <a:cubicBezTo>
                    <a:pt x="9455" y="3415"/>
                    <a:pt x="3057" y="3701"/>
                    <a:pt x="1720" y="3765"/>
                  </a:cubicBezTo>
                  <a:cubicBezTo>
                    <a:pt x="2006" y="1855"/>
                    <a:pt x="5349" y="1154"/>
                    <a:pt x="9328" y="518"/>
                  </a:cubicBezTo>
                  <a:cubicBezTo>
                    <a:pt x="9770" y="446"/>
                    <a:pt x="10226" y="412"/>
                    <a:pt x="10689" y="412"/>
                  </a:cubicBezTo>
                  <a:close/>
                  <a:moveTo>
                    <a:pt x="10614" y="1"/>
                  </a:moveTo>
                  <a:cubicBezTo>
                    <a:pt x="10144" y="1"/>
                    <a:pt x="9682" y="34"/>
                    <a:pt x="9233" y="104"/>
                  </a:cubicBezTo>
                  <a:cubicBezTo>
                    <a:pt x="5540" y="709"/>
                    <a:pt x="1369" y="1377"/>
                    <a:pt x="1274" y="3956"/>
                  </a:cubicBezTo>
                  <a:lnTo>
                    <a:pt x="1274" y="4179"/>
                  </a:lnTo>
                  <a:lnTo>
                    <a:pt x="1497" y="4179"/>
                  </a:lnTo>
                  <a:cubicBezTo>
                    <a:pt x="3948" y="4051"/>
                    <a:pt x="8405" y="3860"/>
                    <a:pt x="9424" y="3828"/>
                  </a:cubicBezTo>
                  <a:lnTo>
                    <a:pt x="9424" y="3828"/>
                  </a:lnTo>
                  <a:cubicBezTo>
                    <a:pt x="9360" y="4083"/>
                    <a:pt x="9201" y="4624"/>
                    <a:pt x="9073" y="5102"/>
                  </a:cubicBezTo>
                  <a:cubicBezTo>
                    <a:pt x="8373" y="7298"/>
                    <a:pt x="8118" y="8317"/>
                    <a:pt x="8341" y="8667"/>
                  </a:cubicBezTo>
                  <a:cubicBezTo>
                    <a:pt x="8660" y="9113"/>
                    <a:pt x="9837" y="10514"/>
                    <a:pt x="10124" y="10832"/>
                  </a:cubicBezTo>
                  <a:cubicBezTo>
                    <a:pt x="9615" y="14016"/>
                    <a:pt x="8787" y="18855"/>
                    <a:pt x="8469" y="19396"/>
                  </a:cubicBezTo>
                  <a:cubicBezTo>
                    <a:pt x="8437" y="19491"/>
                    <a:pt x="8405" y="19491"/>
                    <a:pt x="8405" y="19491"/>
                  </a:cubicBezTo>
                  <a:cubicBezTo>
                    <a:pt x="8394" y="19493"/>
                    <a:pt x="8382" y="19494"/>
                    <a:pt x="8370" y="19494"/>
                  </a:cubicBezTo>
                  <a:cubicBezTo>
                    <a:pt x="8163" y="19494"/>
                    <a:pt x="7746" y="19252"/>
                    <a:pt x="7386" y="18982"/>
                  </a:cubicBezTo>
                  <a:cubicBezTo>
                    <a:pt x="6749" y="18600"/>
                    <a:pt x="5985" y="18122"/>
                    <a:pt x="5158" y="18027"/>
                  </a:cubicBezTo>
                  <a:cubicBezTo>
                    <a:pt x="5050" y="18018"/>
                    <a:pt x="4934" y="18014"/>
                    <a:pt x="4814" y="18014"/>
                  </a:cubicBezTo>
                  <a:cubicBezTo>
                    <a:pt x="3119" y="18014"/>
                    <a:pt x="308" y="18793"/>
                    <a:pt x="160" y="18823"/>
                  </a:cubicBezTo>
                  <a:lnTo>
                    <a:pt x="0" y="18886"/>
                  </a:lnTo>
                  <a:lnTo>
                    <a:pt x="32" y="19046"/>
                  </a:lnTo>
                  <a:cubicBezTo>
                    <a:pt x="96" y="19650"/>
                    <a:pt x="701" y="24903"/>
                    <a:pt x="1401" y="25763"/>
                  </a:cubicBezTo>
                  <a:cubicBezTo>
                    <a:pt x="1656" y="26049"/>
                    <a:pt x="2229" y="26145"/>
                    <a:pt x="2897" y="26145"/>
                  </a:cubicBezTo>
                  <a:cubicBezTo>
                    <a:pt x="4139" y="26113"/>
                    <a:pt x="5349" y="25890"/>
                    <a:pt x="6527" y="25572"/>
                  </a:cubicBezTo>
                  <a:cubicBezTo>
                    <a:pt x="6654" y="25540"/>
                    <a:pt x="9615" y="24744"/>
                    <a:pt x="10665" y="23948"/>
                  </a:cubicBezTo>
                  <a:cubicBezTo>
                    <a:pt x="11652" y="23216"/>
                    <a:pt x="12034" y="20383"/>
                    <a:pt x="12257" y="18664"/>
                  </a:cubicBezTo>
                  <a:lnTo>
                    <a:pt x="12352" y="18059"/>
                  </a:lnTo>
                  <a:cubicBezTo>
                    <a:pt x="12416" y="17581"/>
                    <a:pt x="12512" y="16849"/>
                    <a:pt x="12607" y="15989"/>
                  </a:cubicBezTo>
                  <a:cubicBezTo>
                    <a:pt x="12734" y="14429"/>
                    <a:pt x="12957" y="12901"/>
                    <a:pt x="13276" y="11405"/>
                  </a:cubicBezTo>
                  <a:cubicBezTo>
                    <a:pt x="13403" y="10991"/>
                    <a:pt x="13721" y="10641"/>
                    <a:pt x="14103" y="10450"/>
                  </a:cubicBezTo>
                  <a:cubicBezTo>
                    <a:pt x="14560" y="10210"/>
                    <a:pt x="15053" y="10096"/>
                    <a:pt x="15555" y="10096"/>
                  </a:cubicBezTo>
                  <a:cubicBezTo>
                    <a:pt x="15718" y="10096"/>
                    <a:pt x="15881" y="10108"/>
                    <a:pt x="16045" y="10132"/>
                  </a:cubicBezTo>
                  <a:cubicBezTo>
                    <a:pt x="16459" y="10259"/>
                    <a:pt x="16682" y="12201"/>
                    <a:pt x="16332" y="13761"/>
                  </a:cubicBezTo>
                  <a:cubicBezTo>
                    <a:pt x="16013" y="15066"/>
                    <a:pt x="15695" y="15958"/>
                    <a:pt x="15027" y="16212"/>
                  </a:cubicBezTo>
                  <a:lnTo>
                    <a:pt x="14135" y="16562"/>
                  </a:lnTo>
                  <a:lnTo>
                    <a:pt x="14231" y="16753"/>
                  </a:lnTo>
                  <a:cubicBezTo>
                    <a:pt x="14517" y="17390"/>
                    <a:pt x="14963" y="17963"/>
                    <a:pt x="15504" y="18377"/>
                  </a:cubicBezTo>
                  <a:cubicBezTo>
                    <a:pt x="15686" y="18512"/>
                    <a:pt x="15924" y="18564"/>
                    <a:pt x="16181" y="18564"/>
                  </a:cubicBezTo>
                  <a:cubicBezTo>
                    <a:pt x="16959" y="18564"/>
                    <a:pt x="17923" y="18091"/>
                    <a:pt x="18115" y="17995"/>
                  </a:cubicBezTo>
                  <a:lnTo>
                    <a:pt x="18274" y="17963"/>
                  </a:lnTo>
                  <a:lnTo>
                    <a:pt x="18306" y="17868"/>
                  </a:lnTo>
                  <a:cubicBezTo>
                    <a:pt x="18433" y="17645"/>
                    <a:pt x="18560" y="17390"/>
                    <a:pt x="18719" y="17104"/>
                  </a:cubicBezTo>
                  <a:cubicBezTo>
                    <a:pt x="19292" y="16085"/>
                    <a:pt x="19802" y="15003"/>
                    <a:pt x="20152" y="13856"/>
                  </a:cubicBezTo>
                  <a:cubicBezTo>
                    <a:pt x="20566" y="12233"/>
                    <a:pt x="21425" y="7012"/>
                    <a:pt x="19929" y="4338"/>
                  </a:cubicBezTo>
                  <a:cubicBezTo>
                    <a:pt x="18683" y="2157"/>
                    <a:pt x="14411" y="1"/>
                    <a:pt x="10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4697375" y="1559025"/>
              <a:ext cx="23125" cy="47775"/>
            </a:xfrm>
            <a:custGeom>
              <a:avLst/>
              <a:gdLst/>
              <a:ahLst/>
              <a:cxnLst/>
              <a:rect l="l" t="t" r="r" b="b"/>
              <a:pathLst>
                <a:path w="925" h="1911" extrusionOk="0">
                  <a:moveTo>
                    <a:pt x="478" y="0"/>
                  </a:moveTo>
                  <a:cubicBezTo>
                    <a:pt x="224" y="0"/>
                    <a:pt x="1" y="414"/>
                    <a:pt x="1" y="955"/>
                  </a:cubicBezTo>
                  <a:cubicBezTo>
                    <a:pt x="1" y="1465"/>
                    <a:pt x="224" y="1910"/>
                    <a:pt x="478" y="1910"/>
                  </a:cubicBezTo>
                  <a:cubicBezTo>
                    <a:pt x="733" y="1910"/>
                    <a:pt x="924" y="1465"/>
                    <a:pt x="924" y="955"/>
                  </a:cubicBezTo>
                  <a:cubicBezTo>
                    <a:pt x="924" y="414"/>
                    <a:pt x="733"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4667950" y="1511950"/>
              <a:ext cx="67650" cy="25600"/>
            </a:xfrm>
            <a:custGeom>
              <a:avLst/>
              <a:gdLst/>
              <a:ahLst/>
              <a:cxnLst/>
              <a:rect l="l" t="t" r="r" b="b"/>
              <a:pathLst>
                <a:path w="2706" h="1024" extrusionOk="0">
                  <a:moveTo>
                    <a:pt x="1717" y="0"/>
                  </a:moveTo>
                  <a:cubicBezTo>
                    <a:pt x="1082" y="0"/>
                    <a:pt x="459" y="268"/>
                    <a:pt x="0" y="769"/>
                  </a:cubicBezTo>
                  <a:lnTo>
                    <a:pt x="318" y="1024"/>
                  </a:lnTo>
                  <a:cubicBezTo>
                    <a:pt x="672" y="608"/>
                    <a:pt x="1189" y="382"/>
                    <a:pt x="1717" y="382"/>
                  </a:cubicBezTo>
                  <a:cubicBezTo>
                    <a:pt x="1998" y="382"/>
                    <a:pt x="2282" y="446"/>
                    <a:pt x="2547" y="578"/>
                  </a:cubicBezTo>
                  <a:lnTo>
                    <a:pt x="2706" y="228"/>
                  </a:lnTo>
                  <a:cubicBezTo>
                    <a:pt x="2388" y="74"/>
                    <a:pt x="2051"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4699775" y="1738100"/>
              <a:ext cx="65275" cy="35025"/>
            </a:xfrm>
            <a:custGeom>
              <a:avLst/>
              <a:gdLst/>
              <a:ahLst/>
              <a:cxnLst/>
              <a:rect l="l" t="t" r="r" b="b"/>
              <a:pathLst>
                <a:path w="2611" h="1401" extrusionOk="0">
                  <a:moveTo>
                    <a:pt x="2356" y="0"/>
                  </a:moveTo>
                  <a:cubicBezTo>
                    <a:pt x="1688" y="541"/>
                    <a:pt x="860" y="892"/>
                    <a:pt x="0" y="987"/>
                  </a:cubicBezTo>
                  <a:lnTo>
                    <a:pt x="32" y="1401"/>
                  </a:lnTo>
                  <a:cubicBezTo>
                    <a:pt x="987" y="1274"/>
                    <a:pt x="1879" y="892"/>
                    <a:pt x="2611" y="287"/>
                  </a:cubicBezTo>
                  <a:lnTo>
                    <a:pt x="2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4687825" y="1612350"/>
              <a:ext cx="46200" cy="31050"/>
            </a:xfrm>
            <a:custGeom>
              <a:avLst/>
              <a:gdLst/>
              <a:ahLst/>
              <a:cxnLst/>
              <a:rect l="l" t="t" r="r" b="b"/>
              <a:pathLst>
                <a:path w="1848" h="1242" extrusionOk="0">
                  <a:moveTo>
                    <a:pt x="319" y="0"/>
                  </a:moveTo>
                  <a:lnTo>
                    <a:pt x="1" y="223"/>
                  </a:lnTo>
                  <a:cubicBezTo>
                    <a:pt x="33" y="287"/>
                    <a:pt x="765" y="1242"/>
                    <a:pt x="1847" y="1242"/>
                  </a:cubicBezTo>
                  <a:lnTo>
                    <a:pt x="1847" y="828"/>
                  </a:lnTo>
                  <a:cubicBezTo>
                    <a:pt x="956" y="828"/>
                    <a:pt x="31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4745925" y="2012675"/>
              <a:ext cx="158400" cy="252300"/>
            </a:xfrm>
            <a:custGeom>
              <a:avLst/>
              <a:gdLst/>
              <a:ahLst/>
              <a:cxnLst/>
              <a:rect l="l" t="t" r="r" b="b"/>
              <a:pathLst>
                <a:path w="6336" h="10092" extrusionOk="0">
                  <a:moveTo>
                    <a:pt x="2802" y="0"/>
                  </a:moveTo>
                  <a:lnTo>
                    <a:pt x="1" y="3343"/>
                  </a:lnTo>
                  <a:lnTo>
                    <a:pt x="1147" y="10092"/>
                  </a:lnTo>
                  <a:lnTo>
                    <a:pt x="6336" y="3884"/>
                  </a:lnTo>
                  <a:lnTo>
                    <a:pt x="2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4740350" y="2005500"/>
              <a:ext cx="171150" cy="270625"/>
            </a:xfrm>
            <a:custGeom>
              <a:avLst/>
              <a:gdLst/>
              <a:ahLst/>
              <a:cxnLst/>
              <a:rect l="l" t="t" r="r" b="b"/>
              <a:pathLst>
                <a:path w="6846" h="10825" extrusionOk="0">
                  <a:moveTo>
                    <a:pt x="3057" y="574"/>
                  </a:moveTo>
                  <a:lnTo>
                    <a:pt x="6336" y="4171"/>
                  </a:lnTo>
                  <a:lnTo>
                    <a:pt x="1497" y="9901"/>
                  </a:lnTo>
                  <a:lnTo>
                    <a:pt x="447" y="3694"/>
                  </a:lnTo>
                  <a:lnTo>
                    <a:pt x="3057" y="574"/>
                  </a:lnTo>
                  <a:close/>
                  <a:moveTo>
                    <a:pt x="3025" y="1"/>
                  </a:moveTo>
                  <a:lnTo>
                    <a:pt x="1" y="3598"/>
                  </a:lnTo>
                  <a:lnTo>
                    <a:pt x="1243" y="10825"/>
                  </a:lnTo>
                  <a:lnTo>
                    <a:pt x="6845" y="4171"/>
                  </a:ln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4762650" y="2012675"/>
              <a:ext cx="93925" cy="252300"/>
            </a:xfrm>
            <a:custGeom>
              <a:avLst/>
              <a:gdLst/>
              <a:ahLst/>
              <a:cxnLst/>
              <a:rect l="l" t="t" r="r" b="b"/>
              <a:pathLst>
                <a:path w="3757" h="10092" extrusionOk="0">
                  <a:moveTo>
                    <a:pt x="2133" y="0"/>
                  </a:moveTo>
                  <a:lnTo>
                    <a:pt x="924" y="287"/>
                  </a:lnTo>
                  <a:lnTo>
                    <a:pt x="1560" y="2674"/>
                  </a:lnTo>
                  <a:lnTo>
                    <a:pt x="0" y="6272"/>
                  </a:lnTo>
                  <a:lnTo>
                    <a:pt x="478" y="10092"/>
                  </a:lnTo>
                  <a:lnTo>
                    <a:pt x="3757" y="6176"/>
                  </a:lnTo>
                  <a:lnTo>
                    <a:pt x="2770" y="2579"/>
                  </a:lnTo>
                  <a:lnTo>
                    <a:pt x="3630" y="732"/>
                  </a:lnTo>
                  <a:lnTo>
                    <a:pt x="2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4757875" y="2006300"/>
              <a:ext cx="104275" cy="270625"/>
            </a:xfrm>
            <a:custGeom>
              <a:avLst/>
              <a:gdLst/>
              <a:ahLst/>
              <a:cxnLst/>
              <a:rect l="l" t="t" r="r" b="b"/>
              <a:pathLst>
                <a:path w="4171" h="10825" extrusionOk="0">
                  <a:moveTo>
                    <a:pt x="2324" y="446"/>
                  </a:moveTo>
                  <a:lnTo>
                    <a:pt x="3534" y="1083"/>
                  </a:lnTo>
                  <a:lnTo>
                    <a:pt x="2738" y="2802"/>
                  </a:lnTo>
                  <a:lnTo>
                    <a:pt x="3725" y="6399"/>
                  </a:lnTo>
                  <a:lnTo>
                    <a:pt x="796" y="9869"/>
                  </a:lnTo>
                  <a:lnTo>
                    <a:pt x="414" y="6527"/>
                  </a:lnTo>
                  <a:lnTo>
                    <a:pt x="1942" y="2929"/>
                  </a:lnTo>
                  <a:lnTo>
                    <a:pt x="1369" y="669"/>
                  </a:lnTo>
                  <a:lnTo>
                    <a:pt x="2324" y="446"/>
                  </a:lnTo>
                  <a:close/>
                  <a:moveTo>
                    <a:pt x="2356" y="1"/>
                  </a:moveTo>
                  <a:lnTo>
                    <a:pt x="892" y="383"/>
                  </a:lnTo>
                  <a:lnTo>
                    <a:pt x="1528" y="2898"/>
                  </a:lnTo>
                  <a:lnTo>
                    <a:pt x="0" y="6495"/>
                  </a:lnTo>
                  <a:lnTo>
                    <a:pt x="510" y="10824"/>
                  </a:lnTo>
                  <a:lnTo>
                    <a:pt x="4171" y="6463"/>
                  </a:lnTo>
                  <a:lnTo>
                    <a:pt x="3184" y="2834"/>
                  </a:lnTo>
                  <a:lnTo>
                    <a:pt x="4075" y="892"/>
                  </a:lnTo>
                  <a:lnTo>
                    <a:pt x="2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4734000" y="1890900"/>
              <a:ext cx="82000" cy="205350"/>
            </a:xfrm>
            <a:custGeom>
              <a:avLst/>
              <a:gdLst/>
              <a:ahLst/>
              <a:cxnLst/>
              <a:rect l="l" t="t" r="r" b="b"/>
              <a:pathLst>
                <a:path w="3280" h="8214" extrusionOk="0">
                  <a:moveTo>
                    <a:pt x="2802" y="1"/>
                  </a:moveTo>
                  <a:cubicBezTo>
                    <a:pt x="2006" y="924"/>
                    <a:pt x="1369" y="1974"/>
                    <a:pt x="924" y="3089"/>
                  </a:cubicBezTo>
                  <a:cubicBezTo>
                    <a:pt x="0" y="5221"/>
                    <a:pt x="478" y="8214"/>
                    <a:pt x="478" y="8214"/>
                  </a:cubicBezTo>
                  <a:lnTo>
                    <a:pt x="3279" y="4871"/>
                  </a:lnTo>
                  <a:lnTo>
                    <a:pt x="2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4729225" y="1880550"/>
              <a:ext cx="92350" cy="227650"/>
            </a:xfrm>
            <a:custGeom>
              <a:avLst/>
              <a:gdLst/>
              <a:ahLst/>
              <a:cxnLst/>
              <a:rect l="l" t="t" r="r" b="b"/>
              <a:pathLst>
                <a:path w="3694" h="9106" extrusionOk="0">
                  <a:moveTo>
                    <a:pt x="2834" y="892"/>
                  </a:moveTo>
                  <a:lnTo>
                    <a:pt x="3279" y="5222"/>
                  </a:lnTo>
                  <a:lnTo>
                    <a:pt x="796" y="8150"/>
                  </a:lnTo>
                  <a:cubicBezTo>
                    <a:pt x="733" y="7259"/>
                    <a:pt x="637" y="5190"/>
                    <a:pt x="1306" y="3598"/>
                  </a:cubicBezTo>
                  <a:cubicBezTo>
                    <a:pt x="1688" y="2643"/>
                    <a:pt x="2229" y="1720"/>
                    <a:pt x="2834" y="892"/>
                  </a:cubicBezTo>
                  <a:close/>
                  <a:moveTo>
                    <a:pt x="3152" y="1"/>
                  </a:moveTo>
                  <a:lnTo>
                    <a:pt x="2834" y="287"/>
                  </a:lnTo>
                  <a:cubicBezTo>
                    <a:pt x="2038" y="1210"/>
                    <a:pt x="1401" y="2261"/>
                    <a:pt x="955" y="3439"/>
                  </a:cubicBezTo>
                  <a:cubicBezTo>
                    <a:pt x="0" y="5604"/>
                    <a:pt x="446" y="8532"/>
                    <a:pt x="478" y="8660"/>
                  </a:cubicBezTo>
                  <a:lnTo>
                    <a:pt x="542" y="9105"/>
                  </a:lnTo>
                  <a:lnTo>
                    <a:pt x="3693" y="5349"/>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4815975" y="1776300"/>
              <a:ext cx="293700" cy="333500"/>
            </a:xfrm>
            <a:custGeom>
              <a:avLst/>
              <a:gdLst/>
              <a:ahLst/>
              <a:cxnLst/>
              <a:rect l="l" t="t" r="r" b="b"/>
              <a:pathLst>
                <a:path w="11748" h="13340" extrusionOk="0">
                  <a:moveTo>
                    <a:pt x="10474" y="0"/>
                  </a:moveTo>
                  <a:lnTo>
                    <a:pt x="0" y="9455"/>
                  </a:lnTo>
                  <a:lnTo>
                    <a:pt x="3534" y="13339"/>
                  </a:lnTo>
                  <a:cubicBezTo>
                    <a:pt x="3534" y="13339"/>
                    <a:pt x="5476" y="11206"/>
                    <a:pt x="7673" y="8819"/>
                  </a:cubicBezTo>
                  <a:cubicBezTo>
                    <a:pt x="9901" y="6463"/>
                    <a:pt x="11747" y="2388"/>
                    <a:pt x="11747" y="2388"/>
                  </a:cubicBezTo>
                  <a:lnTo>
                    <a:pt x="10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4808800" y="1769125"/>
              <a:ext cx="306450" cy="347825"/>
            </a:xfrm>
            <a:custGeom>
              <a:avLst/>
              <a:gdLst/>
              <a:ahLst/>
              <a:cxnLst/>
              <a:rect l="l" t="t" r="r" b="b"/>
              <a:pathLst>
                <a:path w="12258" h="13913" extrusionOk="0">
                  <a:moveTo>
                    <a:pt x="10697" y="637"/>
                  </a:moveTo>
                  <a:lnTo>
                    <a:pt x="11812" y="2675"/>
                  </a:lnTo>
                  <a:cubicBezTo>
                    <a:pt x="11525" y="3280"/>
                    <a:pt x="9806" y="6845"/>
                    <a:pt x="7832" y="8978"/>
                  </a:cubicBezTo>
                  <a:cubicBezTo>
                    <a:pt x="5986" y="10952"/>
                    <a:pt x="4330" y="12767"/>
                    <a:pt x="3853" y="13340"/>
                  </a:cubicBezTo>
                  <a:lnTo>
                    <a:pt x="574" y="9742"/>
                  </a:lnTo>
                  <a:lnTo>
                    <a:pt x="10697" y="637"/>
                  </a:lnTo>
                  <a:close/>
                  <a:moveTo>
                    <a:pt x="10825" y="1"/>
                  </a:moveTo>
                  <a:lnTo>
                    <a:pt x="1" y="9710"/>
                  </a:lnTo>
                  <a:lnTo>
                    <a:pt x="3821" y="13913"/>
                  </a:lnTo>
                  <a:lnTo>
                    <a:pt x="3980" y="13753"/>
                  </a:lnTo>
                  <a:cubicBezTo>
                    <a:pt x="4012" y="13753"/>
                    <a:pt x="5890" y="11621"/>
                    <a:pt x="8119" y="9233"/>
                  </a:cubicBezTo>
                  <a:cubicBezTo>
                    <a:pt x="10347" y="6877"/>
                    <a:pt x="12194" y="2802"/>
                    <a:pt x="12194" y="2770"/>
                  </a:cubicBezTo>
                  <a:lnTo>
                    <a:pt x="12257" y="2675"/>
                  </a:lnTo>
                  <a:lnTo>
                    <a:pt x="10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4484875" y="2451200"/>
              <a:ext cx="163975" cy="436150"/>
            </a:xfrm>
            <a:custGeom>
              <a:avLst/>
              <a:gdLst/>
              <a:ahLst/>
              <a:cxnLst/>
              <a:rect l="l" t="t" r="r" b="b"/>
              <a:pathLst>
                <a:path w="6559" h="17446" extrusionOk="0">
                  <a:moveTo>
                    <a:pt x="701" y="0"/>
                  </a:moveTo>
                  <a:lnTo>
                    <a:pt x="1" y="7290"/>
                  </a:lnTo>
                  <a:cubicBezTo>
                    <a:pt x="1" y="9041"/>
                    <a:pt x="1338" y="10442"/>
                    <a:pt x="3057" y="10569"/>
                  </a:cubicBezTo>
                  <a:lnTo>
                    <a:pt x="3057" y="16013"/>
                  </a:lnTo>
                  <a:cubicBezTo>
                    <a:pt x="1370" y="16045"/>
                    <a:pt x="1" y="16363"/>
                    <a:pt x="1" y="16745"/>
                  </a:cubicBezTo>
                  <a:cubicBezTo>
                    <a:pt x="1" y="17127"/>
                    <a:pt x="1465" y="17446"/>
                    <a:pt x="3248" y="17446"/>
                  </a:cubicBezTo>
                  <a:cubicBezTo>
                    <a:pt x="5031" y="17446"/>
                    <a:pt x="6495" y="17127"/>
                    <a:pt x="6495" y="16745"/>
                  </a:cubicBezTo>
                  <a:cubicBezTo>
                    <a:pt x="6495" y="16332"/>
                    <a:pt x="5190" y="16013"/>
                    <a:pt x="3503" y="16013"/>
                  </a:cubicBezTo>
                  <a:lnTo>
                    <a:pt x="3503" y="10569"/>
                  </a:lnTo>
                  <a:cubicBezTo>
                    <a:pt x="5222" y="10442"/>
                    <a:pt x="6559" y="9041"/>
                    <a:pt x="6559" y="7290"/>
                  </a:cubicBezTo>
                  <a:lnTo>
                    <a:pt x="5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4480100" y="2445625"/>
              <a:ext cx="174325" cy="446500"/>
            </a:xfrm>
            <a:custGeom>
              <a:avLst/>
              <a:gdLst/>
              <a:ahLst/>
              <a:cxnLst/>
              <a:rect l="l" t="t" r="r" b="b"/>
              <a:pathLst>
                <a:path w="6973" h="17860" extrusionOk="0">
                  <a:moveTo>
                    <a:pt x="5859" y="414"/>
                  </a:moveTo>
                  <a:lnTo>
                    <a:pt x="6559" y="7545"/>
                  </a:lnTo>
                  <a:cubicBezTo>
                    <a:pt x="6527" y="9137"/>
                    <a:pt x="5286" y="10474"/>
                    <a:pt x="3694" y="10601"/>
                  </a:cubicBezTo>
                  <a:lnTo>
                    <a:pt x="3503" y="10601"/>
                  </a:lnTo>
                  <a:lnTo>
                    <a:pt x="3503" y="16395"/>
                  </a:lnTo>
                  <a:lnTo>
                    <a:pt x="3694" y="16395"/>
                  </a:lnTo>
                  <a:cubicBezTo>
                    <a:pt x="5413" y="16427"/>
                    <a:pt x="6400" y="16777"/>
                    <a:pt x="6463" y="16937"/>
                  </a:cubicBezTo>
                  <a:cubicBezTo>
                    <a:pt x="6400" y="17128"/>
                    <a:pt x="5317" y="17446"/>
                    <a:pt x="3439" y="17446"/>
                  </a:cubicBezTo>
                  <a:cubicBezTo>
                    <a:pt x="1561" y="17446"/>
                    <a:pt x="479" y="17128"/>
                    <a:pt x="383" y="16937"/>
                  </a:cubicBezTo>
                  <a:cubicBezTo>
                    <a:pt x="479" y="16746"/>
                    <a:pt x="1465" y="16427"/>
                    <a:pt x="3248" y="16395"/>
                  </a:cubicBezTo>
                  <a:lnTo>
                    <a:pt x="3439" y="16395"/>
                  </a:lnTo>
                  <a:lnTo>
                    <a:pt x="3439" y="10601"/>
                  </a:lnTo>
                  <a:lnTo>
                    <a:pt x="3248" y="10601"/>
                  </a:lnTo>
                  <a:cubicBezTo>
                    <a:pt x="1656" y="10474"/>
                    <a:pt x="415" y="9169"/>
                    <a:pt x="383" y="7545"/>
                  </a:cubicBezTo>
                  <a:lnTo>
                    <a:pt x="1083" y="414"/>
                  </a:lnTo>
                  <a:close/>
                  <a:moveTo>
                    <a:pt x="701" y="0"/>
                  </a:moveTo>
                  <a:lnTo>
                    <a:pt x="1" y="7513"/>
                  </a:lnTo>
                  <a:cubicBezTo>
                    <a:pt x="1" y="9264"/>
                    <a:pt x="1306" y="10761"/>
                    <a:pt x="3057" y="10983"/>
                  </a:cubicBezTo>
                  <a:lnTo>
                    <a:pt x="3057" y="16013"/>
                  </a:lnTo>
                  <a:cubicBezTo>
                    <a:pt x="2293" y="16045"/>
                    <a:pt x="1" y="16204"/>
                    <a:pt x="1" y="16937"/>
                  </a:cubicBezTo>
                  <a:cubicBezTo>
                    <a:pt x="1" y="17669"/>
                    <a:pt x="2166" y="17860"/>
                    <a:pt x="3439" y="17860"/>
                  </a:cubicBezTo>
                  <a:cubicBezTo>
                    <a:pt x="4713" y="17860"/>
                    <a:pt x="6877" y="17701"/>
                    <a:pt x="6877" y="16937"/>
                  </a:cubicBezTo>
                  <a:cubicBezTo>
                    <a:pt x="6877" y="16204"/>
                    <a:pt x="4649" y="16045"/>
                    <a:pt x="3917" y="16013"/>
                  </a:cubicBezTo>
                  <a:lnTo>
                    <a:pt x="3917" y="10983"/>
                  </a:lnTo>
                  <a:cubicBezTo>
                    <a:pt x="5668" y="10761"/>
                    <a:pt x="6973" y="9264"/>
                    <a:pt x="6973" y="7513"/>
                  </a:cubicBezTo>
                  <a:lnTo>
                    <a:pt x="6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4498425" y="2487000"/>
              <a:ext cx="136900" cy="207750"/>
            </a:xfrm>
            <a:custGeom>
              <a:avLst/>
              <a:gdLst/>
              <a:ahLst/>
              <a:cxnLst/>
              <a:rect l="l" t="t" r="r" b="b"/>
              <a:pathLst>
                <a:path w="5476" h="8310" extrusionOk="0">
                  <a:moveTo>
                    <a:pt x="573" y="1"/>
                  </a:moveTo>
                  <a:lnTo>
                    <a:pt x="0" y="5763"/>
                  </a:lnTo>
                  <a:cubicBezTo>
                    <a:pt x="32" y="7132"/>
                    <a:pt x="1146" y="8278"/>
                    <a:pt x="2547" y="8310"/>
                  </a:cubicBezTo>
                  <a:lnTo>
                    <a:pt x="2961" y="8310"/>
                  </a:lnTo>
                  <a:cubicBezTo>
                    <a:pt x="4330" y="8278"/>
                    <a:pt x="5444" y="7132"/>
                    <a:pt x="5476" y="5763"/>
                  </a:cubicBezTo>
                  <a:lnTo>
                    <a:pt x="4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4470700" y="2697800"/>
              <a:ext cx="305500" cy="234925"/>
            </a:xfrm>
            <a:custGeom>
              <a:avLst/>
              <a:gdLst/>
              <a:ahLst/>
              <a:cxnLst/>
              <a:rect l="l" t="t" r="r" b="b"/>
              <a:pathLst>
                <a:path w="12220" h="9397" extrusionOk="0">
                  <a:moveTo>
                    <a:pt x="5584" y="0"/>
                  </a:moveTo>
                  <a:cubicBezTo>
                    <a:pt x="4452" y="0"/>
                    <a:pt x="2115" y="297"/>
                    <a:pt x="1298" y="297"/>
                  </a:cubicBezTo>
                  <a:cubicBezTo>
                    <a:pt x="1237" y="297"/>
                    <a:pt x="1184" y="295"/>
                    <a:pt x="1141" y="292"/>
                  </a:cubicBezTo>
                  <a:cubicBezTo>
                    <a:pt x="1122" y="290"/>
                    <a:pt x="1102" y="289"/>
                    <a:pt x="1083" y="289"/>
                  </a:cubicBezTo>
                  <a:cubicBezTo>
                    <a:pt x="358" y="289"/>
                    <a:pt x="1" y="1447"/>
                    <a:pt x="218" y="1820"/>
                  </a:cubicBezTo>
                  <a:cubicBezTo>
                    <a:pt x="441" y="2202"/>
                    <a:pt x="886" y="2807"/>
                    <a:pt x="982" y="3284"/>
                  </a:cubicBezTo>
                  <a:cubicBezTo>
                    <a:pt x="1046" y="3730"/>
                    <a:pt x="441" y="5481"/>
                    <a:pt x="982" y="5958"/>
                  </a:cubicBezTo>
                  <a:cubicBezTo>
                    <a:pt x="1396" y="6404"/>
                    <a:pt x="1682" y="6913"/>
                    <a:pt x="1905" y="7486"/>
                  </a:cubicBezTo>
                  <a:cubicBezTo>
                    <a:pt x="1905" y="7486"/>
                    <a:pt x="2032" y="8410"/>
                    <a:pt x="3274" y="8792"/>
                  </a:cubicBezTo>
                  <a:cubicBezTo>
                    <a:pt x="4484" y="9174"/>
                    <a:pt x="8017" y="9237"/>
                    <a:pt x="8017" y="9237"/>
                  </a:cubicBezTo>
                  <a:lnTo>
                    <a:pt x="11997" y="9396"/>
                  </a:lnTo>
                  <a:lnTo>
                    <a:pt x="12220" y="4653"/>
                  </a:lnTo>
                  <a:cubicBezTo>
                    <a:pt x="12220" y="4653"/>
                    <a:pt x="10023" y="4207"/>
                    <a:pt x="9100" y="3284"/>
                  </a:cubicBezTo>
                  <a:cubicBezTo>
                    <a:pt x="8177" y="2361"/>
                    <a:pt x="6648" y="292"/>
                    <a:pt x="6171" y="69"/>
                  </a:cubicBezTo>
                  <a:cubicBezTo>
                    <a:pt x="6085" y="20"/>
                    <a:pt x="5874" y="0"/>
                    <a:pt x="5584"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4467375" y="2692675"/>
              <a:ext cx="314400" cy="245625"/>
            </a:xfrm>
            <a:custGeom>
              <a:avLst/>
              <a:gdLst/>
              <a:ahLst/>
              <a:cxnLst/>
              <a:rect l="l" t="t" r="r" b="b"/>
              <a:pathLst>
                <a:path w="12576" h="9825" extrusionOk="0">
                  <a:moveTo>
                    <a:pt x="5769" y="417"/>
                  </a:moveTo>
                  <a:cubicBezTo>
                    <a:pt x="5989" y="417"/>
                    <a:pt x="6148" y="430"/>
                    <a:pt x="6208" y="465"/>
                  </a:cubicBezTo>
                  <a:cubicBezTo>
                    <a:pt x="6750" y="942"/>
                    <a:pt x="7227" y="1452"/>
                    <a:pt x="7673" y="2057"/>
                  </a:cubicBezTo>
                  <a:cubicBezTo>
                    <a:pt x="8150" y="2630"/>
                    <a:pt x="8660" y="3234"/>
                    <a:pt x="9074" y="3648"/>
                  </a:cubicBezTo>
                  <a:cubicBezTo>
                    <a:pt x="9869" y="4444"/>
                    <a:pt x="11589" y="4890"/>
                    <a:pt x="12130" y="5017"/>
                  </a:cubicBezTo>
                  <a:lnTo>
                    <a:pt x="11939" y="9410"/>
                  </a:lnTo>
                  <a:lnTo>
                    <a:pt x="8150" y="9251"/>
                  </a:lnTo>
                  <a:cubicBezTo>
                    <a:pt x="8119" y="9251"/>
                    <a:pt x="4649" y="9188"/>
                    <a:pt x="3439" y="8806"/>
                  </a:cubicBezTo>
                  <a:cubicBezTo>
                    <a:pt x="2834" y="8678"/>
                    <a:pt x="2356" y="8233"/>
                    <a:pt x="2197" y="7628"/>
                  </a:cubicBezTo>
                  <a:cubicBezTo>
                    <a:pt x="2006" y="7023"/>
                    <a:pt x="1656" y="6482"/>
                    <a:pt x="1242" y="6004"/>
                  </a:cubicBezTo>
                  <a:cubicBezTo>
                    <a:pt x="956" y="5781"/>
                    <a:pt x="1115" y="4890"/>
                    <a:pt x="1210" y="4317"/>
                  </a:cubicBezTo>
                  <a:cubicBezTo>
                    <a:pt x="1274" y="4030"/>
                    <a:pt x="1306" y="3744"/>
                    <a:pt x="1306" y="3457"/>
                  </a:cubicBezTo>
                  <a:cubicBezTo>
                    <a:pt x="1179" y="3012"/>
                    <a:pt x="956" y="2566"/>
                    <a:pt x="669" y="2216"/>
                  </a:cubicBezTo>
                  <a:cubicBezTo>
                    <a:pt x="605" y="2088"/>
                    <a:pt x="542" y="1993"/>
                    <a:pt x="510" y="1929"/>
                  </a:cubicBezTo>
                  <a:cubicBezTo>
                    <a:pt x="414" y="1611"/>
                    <a:pt x="478" y="1292"/>
                    <a:pt x="669" y="1038"/>
                  </a:cubicBezTo>
                  <a:cubicBezTo>
                    <a:pt x="765" y="847"/>
                    <a:pt x="956" y="719"/>
                    <a:pt x="1179" y="688"/>
                  </a:cubicBezTo>
                  <a:lnTo>
                    <a:pt x="1242" y="688"/>
                  </a:lnTo>
                  <a:cubicBezTo>
                    <a:pt x="1943" y="688"/>
                    <a:pt x="2675" y="656"/>
                    <a:pt x="3375" y="560"/>
                  </a:cubicBezTo>
                  <a:cubicBezTo>
                    <a:pt x="4141" y="514"/>
                    <a:pt x="5177" y="417"/>
                    <a:pt x="5769" y="417"/>
                  </a:cubicBezTo>
                  <a:close/>
                  <a:moveTo>
                    <a:pt x="5795" y="1"/>
                  </a:moveTo>
                  <a:cubicBezTo>
                    <a:pt x="5270" y="1"/>
                    <a:pt x="4452" y="77"/>
                    <a:pt x="3375" y="178"/>
                  </a:cubicBezTo>
                  <a:cubicBezTo>
                    <a:pt x="2675" y="242"/>
                    <a:pt x="1974" y="306"/>
                    <a:pt x="1274" y="306"/>
                  </a:cubicBezTo>
                  <a:cubicBezTo>
                    <a:pt x="1246" y="303"/>
                    <a:pt x="1219" y="302"/>
                    <a:pt x="1192" y="302"/>
                  </a:cubicBezTo>
                  <a:cubicBezTo>
                    <a:pt x="842" y="302"/>
                    <a:pt x="528" y="490"/>
                    <a:pt x="351" y="815"/>
                  </a:cubicBezTo>
                  <a:cubicBezTo>
                    <a:pt x="96" y="1197"/>
                    <a:pt x="1" y="1675"/>
                    <a:pt x="160" y="2120"/>
                  </a:cubicBezTo>
                  <a:cubicBezTo>
                    <a:pt x="223" y="2216"/>
                    <a:pt x="287" y="2311"/>
                    <a:pt x="351" y="2407"/>
                  </a:cubicBezTo>
                  <a:cubicBezTo>
                    <a:pt x="605" y="2757"/>
                    <a:pt x="797" y="3107"/>
                    <a:pt x="924" y="3521"/>
                  </a:cubicBezTo>
                  <a:cubicBezTo>
                    <a:pt x="924" y="3744"/>
                    <a:pt x="892" y="3998"/>
                    <a:pt x="828" y="4253"/>
                  </a:cubicBezTo>
                  <a:cubicBezTo>
                    <a:pt x="701" y="4985"/>
                    <a:pt x="542" y="5940"/>
                    <a:pt x="988" y="6322"/>
                  </a:cubicBezTo>
                  <a:cubicBezTo>
                    <a:pt x="1338" y="6736"/>
                    <a:pt x="1656" y="7214"/>
                    <a:pt x="1847" y="7723"/>
                  </a:cubicBezTo>
                  <a:cubicBezTo>
                    <a:pt x="1847" y="7755"/>
                    <a:pt x="2038" y="8774"/>
                    <a:pt x="3343" y="9188"/>
                  </a:cubicBezTo>
                  <a:cubicBezTo>
                    <a:pt x="4585" y="9570"/>
                    <a:pt x="7991" y="9665"/>
                    <a:pt x="8150" y="9665"/>
                  </a:cubicBezTo>
                  <a:lnTo>
                    <a:pt x="12321" y="9824"/>
                  </a:lnTo>
                  <a:lnTo>
                    <a:pt x="12575" y="4699"/>
                  </a:lnTo>
                  <a:lnTo>
                    <a:pt x="12416" y="4667"/>
                  </a:lnTo>
                  <a:cubicBezTo>
                    <a:pt x="12384" y="4667"/>
                    <a:pt x="10220" y="4221"/>
                    <a:pt x="9360" y="3330"/>
                  </a:cubicBezTo>
                  <a:cubicBezTo>
                    <a:pt x="8978" y="2980"/>
                    <a:pt x="8469" y="2343"/>
                    <a:pt x="7991" y="1770"/>
                  </a:cubicBezTo>
                  <a:cubicBezTo>
                    <a:pt x="7195" y="815"/>
                    <a:pt x="6686" y="242"/>
                    <a:pt x="6399" y="83"/>
                  </a:cubicBezTo>
                  <a:cubicBezTo>
                    <a:pt x="6296" y="25"/>
                    <a:pt x="6092" y="1"/>
                    <a:pt x="5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4769025" y="1985425"/>
              <a:ext cx="662175" cy="984175"/>
            </a:xfrm>
            <a:custGeom>
              <a:avLst/>
              <a:gdLst/>
              <a:ahLst/>
              <a:cxnLst/>
              <a:rect l="l" t="t" r="r" b="b"/>
              <a:pathLst>
                <a:path w="26487" h="39367" extrusionOk="0">
                  <a:moveTo>
                    <a:pt x="21645" y="0"/>
                  </a:moveTo>
                  <a:cubicBezTo>
                    <a:pt x="21356" y="0"/>
                    <a:pt x="21050" y="73"/>
                    <a:pt x="20725" y="231"/>
                  </a:cubicBezTo>
                  <a:cubicBezTo>
                    <a:pt x="20725" y="231"/>
                    <a:pt x="15758" y="3223"/>
                    <a:pt x="15058" y="8508"/>
                  </a:cubicBezTo>
                  <a:cubicBezTo>
                    <a:pt x="14389" y="13792"/>
                    <a:pt x="17223" y="29774"/>
                    <a:pt x="17223" y="29774"/>
                  </a:cubicBezTo>
                  <a:cubicBezTo>
                    <a:pt x="17134" y="29617"/>
                    <a:pt x="17023" y="29545"/>
                    <a:pt x="16829" y="29545"/>
                  </a:cubicBezTo>
                  <a:cubicBezTo>
                    <a:pt x="16190" y="29545"/>
                    <a:pt x="14642" y="30329"/>
                    <a:pt x="9933" y="31524"/>
                  </a:cubicBezTo>
                  <a:cubicBezTo>
                    <a:pt x="6301" y="32472"/>
                    <a:pt x="3656" y="32684"/>
                    <a:pt x="2013" y="32684"/>
                  </a:cubicBezTo>
                  <a:cubicBezTo>
                    <a:pt x="674" y="32684"/>
                    <a:pt x="0" y="32543"/>
                    <a:pt x="0" y="32543"/>
                  </a:cubicBezTo>
                  <a:lnTo>
                    <a:pt x="0" y="38592"/>
                  </a:lnTo>
                  <a:cubicBezTo>
                    <a:pt x="0" y="38592"/>
                    <a:pt x="9933" y="39197"/>
                    <a:pt x="16745" y="39356"/>
                  </a:cubicBezTo>
                  <a:cubicBezTo>
                    <a:pt x="17063" y="39363"/>
                    <a:pt x="17369" y="39367"/>
                    <a:pt x="17664" y="39367"/>
                  </a:cubicBezTo>
                  <a:cubicBezTo>
                    <a:pt x="23715" y="39367"/>
                    <a:pt x="24987" y="37871"/>
                    <a:pt x="25563" y="37446"/>
                  </a:cubicBezTo>
                  <a:cubicBezTo>
                    <a:pt x="26168" y="36968"/>
                    <a:pt x="25882" y="34740"/>
                    <a:pt x="26105" y="31843"/>
                  </a:cubicBezTo>
                  <a:cubicBezTo>
                    <a:pt x="26328" y="28946"/>
                    <a:pt x="26487" y="12328"/>
                    <a:pt x="25882" y="8731"/>
                  </a:cubicBezTo>
                  <a:cubicBezTo>
                    <a:pt x="25311" y="5505"/>
                    <a:pt x="24151" y="0"/>
                    <a:pt x="21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4763450" y="1980425"/>
              <a:ext cx="671725" cy="993675"/>
            </a:xfrm>
            <a:custGeom>
              <a:avLst/>
              <a:gdLst/>
              <a:ahLst/>
              <a:cxnLst/>
              <a:rect l="l" t="t" r="r" b="b"/>
              <a:pathLst>
                <a:path w="26869" h="39747" extrusionOk="0">
                  <a:moveTo>
                    <a:pt x="21856" y="382"/>
                  </a:moveTo>
                  <a:cubicBezTo>
                    <a:pt x="22102" y="382"/>
                    <a:pt x="22347" y="439"/>
                    <a:pt x="22571" y="558"/>
                  </a:cubicBezTo>
                  <a:cubicBezTo>
                    <a:pt x="23940" y="1258"/>
                    <a:pt x="25054" y="4092"/>
                    <a:pt x="25882" y="8962"/>
                  </a:cubicBezTo>
                  <a:cubicBezTo>
                    <a:pt x="26487" y="12496"/>
                    <a:pt x="26360" y="28955"/>
                    <a:pt x="26105" y="32043"/>
                  </a:cubicBezTo>
                  <a:cubicBezTo>
                    <a:pt x="26041" y="33093"/>
                    <a:pt x="26009" y="34017"/>
                    <a:pt x="26009" y="34844"/>
                  </a:cubicBezTo>
                  <a:cubicBezTo>
                    <a:pt x="25977" y="36149"/>
                    <a:pt x="25977" y="37232"/>
                    <a:pt x="25659" y="37487"/>
                  </a:cubicBezTo>
                  <a:cubicBezTo>
                    <a:pt x="25595" y="37518"/>
                    <a:pt x="25564" y="37550"/>
                    <a:pt x="25500" y="37614"/>
                  </a:cubicBezTo>
                  <a:cubicBezTo>
                    <a:pt x="24831" y="38131"/>
                    <a:pt x="23349" y="39373"/>
                    <a:pt x="17783" y="39373"/>
                  </a:cubicBezTo>
                  <a:cubicBezTo>
                    <a:pt x="17521" y="39373"/>
                    <a:pt x="17249" y="39371"/>
                    <a:pt x="16968" y="39365"/>
                  </a:cubicBezTo>
                  <a:cubicBezTo>
                    <a:pt x="10760" y="39206"/>
                    <a:pt x="1815" y="38664"/>
                    <a:pt x="414" y="38601"/>
                  </a:cubicBezTo>
                  <a:lnTo>
                    <a:pt x="414" y="32966"/>
                  </a:lnTo>
                  <a:cubicBezTo>
                    <a:pt x="719" y="33011"/>
                    <a:pt x="1324" y="33076"/>
                    <a:pt x="2232" y="33076"/>
                  </a:cubicBezTo>
                  <a:cubicBezTo>
                    <a:pt x="3885" y="33076"/>
                    <a:pt x="6542" y="32860"/>
                    <a:pt x="10219" y="31915"/>
                  </a:cubicBezTo>
                  <a:cubicBezTo>
                    <a:pt x="12830" y="31247"/>
                    <a:pt x="14453" y="30706"/>
                    <a:pt x="15536" y="30356"/>
                  </a:cubicBezTo>
                  <a:cubicBezTo>
                    <a:pt x="16403" y="30073"/>
                    <a:pt x="16810" y="29944"/>
                    <a:pt x="17025" y="29944"/>
                  </a:cubicBezTo>
                  <a:cubicBezTo>
                    <a:pt x="17149" y="29944"/>
                    <a:pt x="17208" y="29987"/>
                    <a:pt x="17255" y="30069"/>
                  </a:cubicBezTo>
                  <a:lnTo>
                    <a:pt x="17828" y="31088"/>
                  </a:lnTo>
                  <a:lnTo>
                    <a:pt x="17637" y="29942"/>
                  </a:lnTo>
                  <a:cubicBezTo>
                    <a:pt x="17605" y="29782"/>
                    <a:pt x="14803" y="13897"/>
                    <a:pt x="15472" y="8708"/>
                  </a:cubicBezTo>
                  <a:cubicBezTo>
                    <a:pt x="16141" y="3678"/>
                    <a:pt x="20852" y="717"/>
                    <a:pt x="21043" y="590"/>
                  </a:cubicBezTo>
                  <a:cubicBezTo>
                    <a:pt x="21297" y="455"/>
                    <a:pt x="21577" y="382"/>
                    <a:pt x="21856" y="382"/>
                  </a:cubicBezTo>
                  <a:close/>
                  <a:moveTo>
                    <a:pt x="21840" y="0"/>
                  </a:moveTo>
                  <a:cubicBezTo>
                    <a:pt x="21498" y="0"/>
                    <a:pt x="21153" y="88"/>
                    <a:pt x="20852" y="272"/>
                  </a:cubicBezTo>
                  <a:cubicBezTo>
                    <a:pt x="20820" y="303"/>
                    <a:pt x="15790" y="3360"/>
                    <a:pt x="15090" y="8676"/>
                  </a:cubicBezTo>
                  <a:cubicBezTo>
                    <a:pt x="14485" y="13483"/>
                    <a:pt x="16682" y="26854"/>
                    <a:pt x="17159" y="29560"/>
                  </a:cubicBezTo>
                  <a:cubicBezTo>
                    <a:pt x="17132" y="29557"/>
                    <a:pt x="17104" y="29556"/>
                    <a:pt x="17074" y="29556"/>
                  </a:cubicBezTo>
                  <a:cubicBezTo>
                    <a:pt x="16752" y="29556"/>
                    <a:pt x="16256" y="29711"/>
                    <a:pt x="15440" y="29974"/>
                  </a:cubicBezTo>
                  <a:cubicBezTo>
                    <a:pt x="14358" y="30324"/>
                    <a:pt x="12734" y="30865"/>
                    <a:pt x="10124" y="31533"/>
                  </a:cubicBezTo>
                  <a:cubicBezTo>
                    <a:pt x="6501" y="32475"/>
                    <a:pt x="3858" y="32683"/>
                    <a:pt x="2225" y="32683"/>
                  </a:cubicBezTo>
                  <a:cubicBezTo>
                    <a:pt x="930" y="32683"/>
                    <a:pt x="269" y="32552"/>
                    <a:pt x="255" y="32552"/>
                  </a:cubicBezTo>
                  <a:lnTo>
                    <a:pt x="0" y="32488"/>
                  </a:lnTo>
                  <a:lnTo>
                    <a:pt x="0" y="38983"/>
                  </a:lnTo>
                  <a:lnTo>
                    <a:pt x="191" y="38983"/>
                  </a:lnTo>
                  <a:cubicBezTo>
                    <a:pt x="287" y="38983"/>
                    <a:pt x="10251" y="39619"/>
                    <a:pt x="16968" y="39747"/>
                  </a:cubicBezTo>
                  <a:lnTo>
                    <a:pt x="17860" y="39747"/>
                  </a:lnTo>
                  <a:cubicBezTo>
                    <a:pt x="23494" y="39747"/>
                    <a:pt x="25086" y="38473"/>
                    <a:pt x="25723" y="37900"/>
                  </a:cubicBezTo>
                  <a:cubicBezTo>
                    <a:pt x="25786" y="37869"/>
                    <a:pt x="25850" y="37837"/>
                    <a:pt x="25882" y="37805"/>
                  </a:cubicBezTo>
                  <a:cubicBezTo>
                    <a:pt x="26360" y="37423"/>
                    <a:pt x="26360" y="36404"/>
                    <a:pt x="26391" y="34844"/>
                  </a:cubicBezTo>
                  <a:cubicBezTo>
                    <a:pt x="26391" y="34048"/>
                    <a:pt x="26423" y="33093"/>
                    <a:pt x="26487" y="32075"/>
                  </a:cubicBezTo>
                  <a:cubicBezTo>
                    <a:pt x="26742" y="28955"/>
                    <a:pt x="26869" y="12432"/>
                    <a:pt x="26264" y="8899"/>
                  </a:cubicBezTo>
                  <a:cubicBezTo>
                    <a:pt x="25404" y="3837"/>
                    <a:pt x="24258" y="1004"/>
                    <a:pt x="22730" y="208"/>
                  </a:cubicBezTo>
                  <a:cubicBezTo>
                    <a:pt x="22458" y="72"/>
                    <a:pt x="22150" y="0"/>
                    <a:pt x="2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5211525" y="2710950"/>
              <a:ext cx="122575" cy="34750"/>
            </a:xfrm>
            <a:custGeom>
              <a:avLst/>
              <a:gdLst/>
              <a:ahLst/>
              <a:cxnLst/>
              <a:rect l="l" t="t" r="r" b="b"/>
              <a:pathLst>
                <a:path w="4903" h="1390" extrusionOk="0">
                  <a:moveTo>
                    <a:pt x="2019" y="0"/>
                  </a:moveTo>
                  <a:cubicBezTo>
                    <a:pt x="980" y="0"/>
                    <a:pt x="79" y="227"/>
                    <a:pt x="0" y="243"/>
                  </a:cubicBezTo>
                  <a:lnTo>
                    <a:pt x="96" y="657"/>
                  </a:lnTo>
                  <a:cubicBezTo>
                    <a:pt x="112" y="641"/>
                    <a:pt x="1013" y="414"/>
                    <a:pt x="2026" y="414"/>
                  </a:cubicBezTo>
                  <a:cubicBezTo>
                    <a:pt x="2984" y="414"/>
                    <a:pt x="4042" y="616"/>
                    <a:pt x="4553" y="1389"/>
                  </a:cubicBezTo>
                  <a:lnTo>
                    <a:pt x="4903" y="1166"/>
                  </a:lnTo>
                  <a:cubicBezTo>
                    <a:pt x="4277" y="235"/>
                    <a:pt x="3076"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4585975" y="3021050"/>
              <a:ext cx="157600" cy="215700"/>
            </a:xfrm>
            <a:custGeom>
              <a:avLst/>
              <a:gdLst/>
              <a:ahLst/>
              <a:cxnLst/>
              <a:rect l="l" t="t" r="r" b="b"/>
              <a:pathLst>
                <a:path w="6304" h="8628" extrusionOk="0">
                  <a:moveTo>
                    <a:pt x="3120" y="0"/>
                  </a:moveTo>
                  <a:lnTo>
                    <a:pt x="0" y="4521"/>
                  </a:lnTo>
                  <a:cubicBezTo>
                    <a:pt x="255" y="5157"/>
                    <a:pt x="605" y="5762"/>
                    <a:pt x="1051" y="6335"/>
                  </a:cubicBezTo>
                  <a:cubicBezTo>
                    <a:pt x="1687" y="7163"/>
                    <a:pt x="2451" y="7927"/>
                    <a:pt x="3247" y="8627"/>
                  </a:cubicBezTo>
                  <a:lnTo>
                    <a:pt x="6303" y="6717"/>
                  </a:lnTo>
                  <a:lnTo>
                    <a:pt x="3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4659175" y="3019450"/>
              <a:ext cx="89975" cy="171925"/>
            </a:xfrm>
            <a:custGeom>
              <a:avLst/>
              <a:gdLst/>
              <a:ahLst/>
              <a:cxnLst/>
              <a:rect l="l" t="t" r="r" b="b"/>
              <a:pathLst>
                <a:path w="3599" h="6877" extrusionOk="0">
                  <a:moveTo>
                    <a:pt x="383" y="0"/>
                  </a:moveTo>
                  <a:lnTo>
                    <a:pt x="1" y="160"/>
                  </a:lnTo>
                  <a:lnTo>
                    <a:pt x="3216" y="6877"/>
                  </a:lnTo>
                  <a:lnTo>
                    <a:pt x="3598" y="6686"/>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35"/>
          <p:cNvGrpSpPr/>
          <p:nvPr/>
        </p:nvGrpSpPr>
        <p:grpSpPr>
          <a:xfrm>
            <a:off x="1571638" y="1652690"/>
            <a:ext cx="797711" cy="2916730"/>
            <a:chOff x="2916225" y="1325875"/>
            <a:chExt cx="986900" cy="3608475"/>
          </a:xfrm>
        </p:grpSpPr>
        <p:sp>
          <p:nvSpPr>
            <p:cNvPr id="1202" name="Google Shape;1202;p35"/>
            <p:cNvSpPr/>
            <p:nvPr/>
          </p:nvSpPr>
          <p:spPr>
            <a:xfrm>
              <a:off x="3127125" y="3558250"/>
              <a:ext cx="238000" cy="1371425"/>
            </a:xfrm>
            <a:custGeom>
              <a:avLst/>
              <a:gdLst/>
              <a:ahLst/>
              <a:cxnLst/>
              <a:rect l="l" t="t" r="r" b="b"/>
              <a:pathLst>
                <a:path w="9520" h="54857" extrusionOk="0">
                  <a:moveTo>
                    <a:pt x="96" y="1"/>
                  </a:moveTo>
                  <a:cubicBezTo>
                    <a:pt x="96" y="1"/>
                    <a:pt x="797" y="6718"/>
                    <a:pt x="797" y="10538"/>
                  </a:cubicBezTo>
                  <a:cubicBezTo>
                    <a:pt x="797" y="14326"/>
                    <a:pt x="1" y="18433"/>
                    <a:pt x="606" y="22476"/>
                  </a:cubicBezTo>
                  <a:cubicBezTo>
                    <a:pt x="1210" y="26487"/>
                    <a:pt x="3916" y="41513"/>
                    <a:pt x="4107" y="42914"/>
                  </a:cubicBezTo>
                  <a:cubicBezTo>
                    <a:pt x="4298" y="44315"/>
                    <a:pt x="3311" y="48644"/>
                    <a:pt x="3311" y="50936"/>
                  </a:cubicBezTo>
                  <a:cubicBezTo>
                    <a:pt x="3311" y="52885"/>
                    <a:pt x="4462" y="54856"/>
                    <a:pt x="5628" y="54856"/>
                  </a:cubicBezTo>
                  <a:cubicBezTo>
                    <a:pt x="5834" y="54856"/>
                    <a:pt x="6040" y="54795"/>
                    <a:pt x="6240" y="54661"/>
                  </a:cubicBezTo>
                  <a:cubicBezTo>
                    <a:pt x="7546" y="53738"/>
                    <a:pt x="8119" y="52751"/>
                    <a:pt x="8341" y="49249"/>
                  </a:cubicBezTo>
                  <a:cubicBezTo>
                    <a:pt x="8532" y="45716"/>
                    <a:pt x="7418" y="42532"/>
                    <a:pt x="7418" y="41513"/>
                  </a:cubicBezTo>
                  <a:cubicBezTo>
                    <a:pt x="7418" y="40526"/>
                    <a:pt x="9010" y="24068"/>
                    <a:pt x="9328" y="18751"/>
                  </a:cubicBezTo>
                  <a:cubicBezTo>
                    <a:pt x="9519" y="15823"/>
                    <a:pt x="9456" y="12862"/>
                    <a:pt x="9137" y="9933"/>
                  </a:cubicBezTo>
                  <a:cubicBezTo>
                    <a:pt x="9137" y="9551"/>
                    <a:pt x="9233" y="1401"/>
                    <a:pt x="9233" y="1401"/>
                  </a:cubicBezTo>
                  <a:lnTo>
                    <a:pt x="96"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3124750" y="3552675"/>
              <a:ext cx="245950" cy="1381675"/>
            </a:xfrm>
            <a:custGeom>
              <a:avLst/>
              <a:gdLst/>
              <a:ahLst/>
              <a:cxnLst/>
              <a:rect l="l" t="t" r="r" b="b"/>
              <a:pathLst>
                <a:path w="9838" h="55267" extrusionOk="0">
                  <a:moveTo>
                    <a:pt x="414" y="446"/>
                  </a:moveTo>
                  <a:lnTo>
                    <a:pt x="9137" y="1784"/>
                  </a:lnTo>
                  <a:cubicBezTo>
                    <a:pt x="9105" y="2993"/>
                    <a:pt x="9009" y="9774"/>
                    <a:pt x="9009" y="10124"/>
                  </a:cubicBezTo>
                  <a:cubicBezTo>
                    <a:pt x="9009" y="10220"/>
                    <a:pt x="9041" y="10379"/>
                    <a:pt x="9073" y="10634"/>
                  </a:cubicBezTo>
                  <a:cubicBezTo>
                    <a:pt x="9360" y="13403"/>
                    <a:pt x="9391" y="16173"/>
                    <a:pt x="9232" y="18943"/>
                  </a:cubicBezTo>
                  <a:cubicBezTo>
                    <a:pt x="9041" y="22031"/>
                    <a:pt x="8436" y="28843"/>
                    <a:pt x="7959" y="34319"/>
                  </a:cubicBezTo>
                  <a:cubicBezTo>
                    <a:pt x="7609" y="38203"/>
                    <a:pt x="7322" y="41291"/>
                    <a:pt x="7322" y="41704"/>
                  </a:cubicBezTo>
                  <a:cubicBezTo>
                    <a:pt x="7354" y="42246"/>
                    <a:pt x="7450" y="42819"/>
                    <a:pt x="7577" y="43328"/>
                  </a:cubicBezTo>
                  <a:cubicBezTo>
                    <a:pt x="8054" y="45334"/>
                    <a:pt x="8277" y="47371"/>
                    <a:pt x="8214" y="49409"/>
                  </a:cubicBezTo>
                  <a:cubicBezTo>
                    <a:pt x="8023" y="52847"/>
                    <a:pt x="7450" y="53834"/>
                    <a:pt x="6208" y="54693"/>
                  </a:cubicBezTo>
                  <a:cubicBezTo>
                    <a:pt x="6053" y="54797"/>
                    <a:pt x="5870" y="54853"/>
                    <a:pt x="5689" y="54853"/>
                  </a:cubicBezTo>
                  <a:cubicBezTo>
                    <a:pt x="5536" y="54853"/>
                    <a:pt x="5384" y="54813"/>
                    <a:pt x="5253" y="54725"/>
                  </a:cubicBezTo>
                  <a:cubicBezTo>
                    <a:pt x="4330" y="54247"/>
                    <a:pt x="3598" y="52656"/>
                    <a:pt x="3598" y="51128"/>
                  </a:cubicBezTo>
                  <a:cubicBezTo>
                    <a:pt x="3661" y="49759"/>
                    <a:pt x="3820" y="48390"/>
                    <a:pt x="4043" y="47053"/>
                  </a:cubicBezTo>
                  <a:cubicBezTo>
                    <a:pt x="4298" y="45429"/>
                    <a:pt x="4521" y="43869"/>
                    <a:pt x="4393" y="43105"/>
                  </a:cubicBezTo>
                  <a:cubicBezTo>
                    <a:pt x="4330" y="42532"/>
                    <a:pt x="3852" y="39826"/>
                    <a:pt x="3247" y="36420"/>
                  </a:cubicBezTo>
                  <a:cubicBezTo>
                    <a:pt x="2356" y="31358"/>
                    <a:pt x="1242" y="25055"/>
                    <a:pt x="892" y="22667"/>
                  </a:cubicBezTo>
                  <a:cubicBezTo>
                    <a:pt x="510" y="20089"/>
                    <a:pt x="701" y="17478"/>
                    <a:pt x="892" y="14963"/>
                  </a:cubicBezTo>
                  <a:cubicBezTo>
                    <a:pt x="987" y="13499"/>
                    <a:pt x="1114" y="12130"/>
                    <a:pt x="1114" y="10761"/>
                  </a:cubicBezTo>
                  <a:cubicBezTo>
                    <a:pt x="1114" y="7386"/>
                    <a:pt x="541" y="1720"/>
                    <a:pt x="414" y="446"/>
                  </a:cubicBezTo>
                  <a:close/>
                  <a:moveTo>
                    <a:pt x="0" y="1"/>
                  </a:moveTo>
                  <a:lnTo>
                    <a:pt x="32" y="255"/>
                  </a:lnTo>
                  <a:cubicBezTo>
                    <a:pt x="32" y="319"/>
                    <a:pt x="732" y="7004"/>
                    <a:pt x="732" y="10761"/>
                  </a:cubicBezTo>
                  <a:cubicBezTo>
                    <a:pt x="732" y="12098"/>
                    <a:pt x="637" y="13467"/>
                    <a:pt x="510" y="14931"/>
                  </a:cubicBezTo>
                  <a:cubicBezTo>
                    <a:pt x="319" y="17478"/>
                    <a:pt x="128" y="20120"/>
                    <a:pt x="510" y="22699"/>
                  </a:cubicBezTo>
                  <a:cubicBezTo>
                    <a:pt x="892" y="25119"/>
                    <a:pt x="1974" y="31422"/>
                    <a:pt x="2865" y="36484"/>
                  </a:cubicBezTo>
                  <a:cubicBezTo>
                    <a:pt x="3438" y="39763"/>
                    <a:pt x="3948" y="42596"/>
                    <a:pt x="4043" y="43169"/>
                  </a:cubicBezTo>
                  <a:cubicBezTo>
                    <a:pt x="4139" y="43869"/>
                    <a:pt x="3916" y="45397"/>
                    <a:pt x="3661" y="46989"/>
                  </a:cubicBezTo>
                  <a:cubicBezTo>
                    <a:pt x="3438" y="48358"/>
                    <a:pt x="3279" y="49759"/>
                    <a:pt x="3215" y="51159"/>
                  </a:cubicBezTo>
                  <a:cubicBezTo>
                    <a:pt x="3215" y="52815"/>
                    <a:pt x="4043" y="54566"/>
                    <a:pt x="5062" y="55107"/>
                  </a:cubicBezTo>
                  <a:cubicBezTo>
                    <a:pt x="5285" y="55202"/>
                    <a:pt x="5508" y="55266"/>
                    <a:pt x="5730" y="55266"/>
                  </a:cubicBezTo>
                  <a:cubicBezTo>
                    <a:pt x="5985" y="55266"/>
                    <a:pt x="6240" y="55171"/>
                    <a:pt x="6463" y="55043"/>
                  </a:cubicBezTo>
                  <a:cubicBezTo>
                    <a:pt x="7800" y="54088"/>
                    <a:pt x="8436" y="53070"/>
                    <a:pt x="8659" y="49472"/>
                  </a:cubicBezTo>
                  <a:cubicBezTo>
                    <a:pt x="8691" y="47371"/>
                    <a:pt x="8500" y="45302"/>
                    <a:pt x="7991" y="43264"/>
                  </a:cubicBezTo>
                  <a:cubicBezTo>
                    <a:pt x="7863" y="42755"/>
                    <a:pt x="7800" y="42246"/>
                    <a:pt x="7736" y="41736"/>
                  </a:cubicBezTo>
                  <a:cubicBezTo>
                    <a:pt x="7736" y="41322"/>
                    <a:pt x="8023" y="38107"/>
                    <a:pt x="8373" y="34382"/>
                  </a:cubicBezTo>
                  <a:cubicBezTo>
                    <a:pt x="8850" y="28907"/>
                    <a:pt x="9487" y="22094"/>
                    <a:pt x="9646" y="18974"/>
                  </a:cubicBezTo>
                  <a:cubicBezTo>
                    <a:pt x="9837" y="16205"/>
                    <a:pt x="9773" y="13403"/>
                    <a:pt x="9487" y="10602"/>
                  </a:cubicBezTo>
                  <a:cubicBezTo>
                    <a:pt x="9455" y="10379"/>
                    <a:pt x="9455" y="10220"/>
                    <a:pt x="9455" y="10156"/>
                  </a:cubicBezTo>
                  <a:cubicBezTo>
                    <a:pt x="9455" y="9742"/>
                    <a:pt x="9551" y="1720"/>
                    <a:pt x="9551" y="1624"/>
                  </a:cubicBezTo>
                  <a:lnTo>
                    <a:pt x="9551" y="146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3209900" y="4831650"/>
              <a:ext cx="120200" cy="97525"/>
            </a:xfrm>
            <a:custGeom>
              <a:avLst/>
              <a:gdLst/>
              <a:ahLst/>
              <a:cxnLst/>
              <a:rect l="l" t="t" r="r" b="b"/>
              <a:pathLst>
                <a:path w="4808" h="3901" extrusionOk="0">
                  <a:moveTo>
                    <a:pt x="0" y="0"/>
                  </a:moveTo>
                  <a:cubicBezTo>
                    <a:pt x="0" y="1939"/>
                    <a:pt x="1139" y="3901"/>
                    <a:pt x="2280" y="3901"/>
                  </a:cubicBezTo>
                  <a:cubicBezTo>
                    <a:pt x="2488" y="3901"/>
                    <a:pt x="2696" y="3836"/>
                    <a:pt x="2897" y="3693"/>
                  </a:cubicBezTo>
                  <a:cubicBezTo>
                    <a:pt x="3916" y="2993"/>
                    <a:pt x="4521" y="2229"/>
                    <a:pt x="4808" y="255"/>
                  </a:cubicBezTo>
                  <a:lnTo>
                    <a:pt x="4808" y="255"/>
                  </a:lnTo>
                  <a:cubicBezTo>
                    <a:pt x="4107" y="546"/>
                    <a:pt x="3415" y="650"/>
                    <a:pt x="2783" y="650"/>
                  </a:cubicBezTo>
                  <a:cubicBezTo>
                    <a:pt x="1203" y="650"/>
                    <a:pt x="1" y="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3205125" y="4822900"/>
              <a:ext cx="132150" cy="111450"/>
            </a:xfrm>
            <a:custGeom>
              <a:avLst/>
              <a:gdLst/>
              <a:ahLst/>
              <a:cxnLst/>
              <a:rect l="l" t="t" r="r" b="b"/>
              <a:pathLst>
                <a:path w="5286" h="4458" extrusionOk="0">
                  <a:moveTo>
                    <a:pt x="414" y="669"/>
                  </a:moveTo>
                  <a:lnTo>
                    <a:pt x="414" y="669"/>
                  </a:lnTo>
                  <a:cubicBezTo>
                    <a:pt x="1199" y="1016"/>
                    <a:pt x="2046" y="1195"/>
                    <a:pt x="2897" y="1195"/>
                  </a:cubicBezTo>
                  <a:cubicBezTo>
                    <a:pt x="3530" y="1195"/>
                    <a:pt x="4164" y="1095"/>
                    <a:pt x="4776" y="892"/>
                  </a:cubicBezTo>
                  <a:lnTo>
                    <a:pt x="4776" y="892"/>
                  </a:lnTo>
                  <a:cubicBezTo>
                    <a:pt x="4457" y="2579"/>
                    <a:pt x="3916" y="3279"/>
                    <a:pt x="2993" y="3884"/>
                  </a:cubicBezTo>
                  <a:cubicBezTo>
                    <a:pt x="2838" y="4005"/>
                    <a:pt x="2664" y="4060"/>
                    <a:pt x="2486" y="4060"/>
                  </a:cubicBezTo>
                  <a:cubicBezTo>
                    <a:pt x="2336" y="4060"/>
                    <a:pt x="2184" y="4021"/>
                    <a:pt x="2038" y="3948"/>
                  </a:cubicBezTo>
                  <a:cubicBezTo>
                    <a:pt x="1210" y="3502"/>
                    <a:pt x="510" y="2070"/>
                    <a:pt x="414" y="669"/>
                  </a:cubicBezTo>
                  <a:close/>
                  <a:moveTo>
                    <a:pt x="0" y="0"/>
                  </a:moveTo>
                  <a:lnTo>
                    <a:pt x="0" y="350"/>
                  </a:lnTo>
                  <a:cubicBezTo>
                    <a:pt x="0" y="2006"/>
                    <a:pt x="828" y="3757"/>
                    <a:pt x="1847" y="4298"/>
                  </a:cubicBezTo>
                  <a:cubicBezTo>
                    <a:pt x="2070" y="4393"/>
                    <a:pt x="2293" y="4457"/>
                    <a:pt x="2515" y="4457"/>
                  </a:cubicBezTo>
                  <a:cubicBezTo>
                    <a:pt x="2770" y="4457"/>
                    <a:pt x="3025" y="4362"/>
                    <a:pt x="3248" y="4202"/>
                  </a:cubicBezTo>
                  <a:cubicBezTo>
                    <a:pt x="4266" y="3502"/>
                    <a:pt x="4903" y="2706"/>
                    <a:pt x="5221" y="605"/>
                  </a:cubicBezTo>
                  <a:lnTo>
                    <a:pt x="5285" y="255"/>
                  </a:lnTo>
                  <a:lnTo>
                    <a:pt x="4967" y="414"/>
                  </a:lnTo>
                  <a:cubicBezTo>
                    <a:pt x="4297" y="695"/>
                    <a:pt x="3632" y="795"/>
                    <a:pt x="3023" y="795"/>
                  </a:cubicBezTo>
                  <a:cubicBezTo>
                    <a:pt x="1493" y="795"/>
                    <a:pt x="319" y="159"/>
                    <a:pt x="319" y="15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3432750" y="3565425"/>
              <a:ext cx="323950" cy="1332900"/>
            </a:xfrm>
            <a:custGeom>
              <a:avLst/>
              <a:gdLst/>
              <a:ahLst/>
              <a:cxnLst/>
              <a:rect l="l" t="t" r="r" b="b"/>
              <a:pathLst>
                <a:path w="12958" h="53316" extrusionOk="0">
                  <a:moveTo>
                    <a:pt x="9805" y="0"/>
                  </a:moveTo>
                  <a:lnTo>
                    <a:pt x="0" y="923"/>
                  </a:lnTo>
                  <a:cubicBezTo>
                    <a:pt x="0" y="923"/>
                    <a:pt x="796" y="15631"/>
                    <a:pt x="1019" y="16554"/>
                  </a:cubicBezTo>
                  <a:cubicBezTo>
                    <a:pt x="1210" y="17478"/>
                    <a:pt x="796" y="20884"/>
                    <a:pt x="1401" y="24163"/>
                  </a:cubicBezTo>
                  <a:cubicBezTo>
                    <a:pt x="2006" y="27474"/>
                    <a:pt x="3120" y="40876"/>
                    <a:pt x="2897" y="42086"/>
                  </a:cubicBezTo>
                  <a:cubicBezTo>
                    <a:pt x="2643" y="43264"/>
                    <a:pt x="1337" y="48230"/>
                    <a:pt x="1942" y="48708"/>
                  </a:cubicBezTo>
                  <a:cubicBezTo>
                    <a:pt x="2515" y="49185"/>
                    <a:pt x="3948" y="49217"/>
                    <a:pt x="4425" y="49567"/>
                  </a:cubicBezTo>
                  <a:cubicBezTo>
                    <a:pt x="4903" y="49949"/>
                    <a:pt x="7004" y="52400"/>
                    <a:pt x="8437" y="52878"/>
                  </a:cubicBezTo>
                  <a:cubicBezTo>
                    <a:pt x="9185" y="53122"/>
                    <a:pt x="10165" y="53316"/>
                    <a:pt x="10992" y="53316"/>
                  </a:cubicBezTo>
                  <a:cubicBezTo>
                    <a:pt x="11784" y="53316"/>
                    <a:pt x="12436" y="53138"/>
                    <a:pt x="12607" y="52655"/>
                  </a:cubicBezTo>
                  <a:cubicBezTo>
                    <a:pt x="12957" y="51700"/>
                    <a:pt x="10219" y="50140"/>
                    <a:pt x="9742" y="48930"/>
                  </a:cubicBezTo>
                  <a:cubicBezTo>
                    <a:pt x="9264" y="47721"/>
                    <a:pt x="7099" y="44505"/>
                    <a:pt x="6972" y="42341"/>
                  </a:cubicBezTo>
                  <a:cubicBezTo>
                    <a:pt x="6845" y="40176"/>
                    <a:pt x="9328" y="26773"/>
                    <a:pt x="9105" y="21266"/>
                  </a:cubicBezTo>
                  <a:cubicBezTo>
                    <a:pt x="8914" y="15727"/>
                    <a:pt x="8628" y="13625"/>
                    <a:pt x="8628" y="13625"/>
                  </a:cubicBezTo>
                  <a:lnTo>
                    <a:pt x="9805"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3427975" y="3560650"/>
              <a:ext cx="331100" cy="1342650"/>
            </a:xfrm>
            <a:custGeom>
              <a:avLst/>
              <a:gdLst/>
              <a:ahLst/>
              <a:cxnLst/>
              <a:rect l="l" t="t" r="r" b="b"/>
              <a:pathLst>
                <a:path w="13244" h="53706" extrusionOk="0">
                  <a:moveTo>
                    <a:pt x="9805" y="414"/>
                  </a:moveTo>
                  <a:lnTo>
                    <a:pt x="8628" y="13816"/>
                  </a:lnTo>
                  <a:lnTo>
                    <a:pt x="8628" y="13880"/>
                  </a:lnTo>
                  <a:cubicBezTo>
                    <a:pt x="8628" y="13912"/>
                    <a:pt x="8914" y="16013"/>
                    <a:pt x="9137" y="21457"/>
                  </a:cubicBezTo>
                  <a:cubicBezTo>
                    <a:pt x="9232" y="24768"/>
                    <a:pt x="8405" y="30880"/>
                    <a:pt x="7736" y="35783"/>
                  </a:cubicBezTo>
                  <a:cubicBezTo>
                    <a:pt x="7290" y="39093"/>
                    <a:pt x="6940" y="41672"/>
                    <a:pt x="6972" y="42563"/>
                  </a:cubicBezTo>
                  <a:cubicBezTo>
                    <a:pt x="7068" y="44155"/>
                    <a:pt x="8214" y="46256"/>
                    <a:pt x="9041" y="47784"/>
                  </a:cubicBezTo>
                  <a:cubicBezTo>
                    <a:pt x="9296" y="48262"/>
                    <a:pt x="9551" y="48739"/>
                    <a:pt x="9774" y="49217"/>
                  </a:cubicBezTo>
                  <a:cubicBezTo>
                    <a:pt x="9996" y="49790"/>
                    <a:pt x="10633" y="50395"/>
                    <a:pt x="11270" y="50968"/>
                  </a:cubicBezTo>
                  <a:cubicBezTo>
                    <a:pt x="11970" y="51636"/>
                    <a:pt x="12766" y="52369"/>
                    <a:pt x="12639" y="52814"/>
                  </a:cubicBezTo>
                  <a:cubicBezTo>
                    <a:pt x="12490" y="53172"/>
                    <a:pt x="11935" y="53314"/>
                    <a:pt x="11240" y="53314"/>
                  </a:cubicBezTo>
                  <a:cubicBezTo>
                    <a:pt x="10453" y="53314"/>
                    <a:pt x="9484" y="53132"/>
                    <a:pt x="8723" y="52878"/>
                  </a:cubicBezTo>
                  <a:cubicBezTo>
                    <a:pt x="7672" y="52528"/>
                    <a:pt x="6272" y="51127"/>
                    <a:pt x="5412" y="50267"/>
                  </a:cubicBezTo>
                  <a:cubicBezTo>
                    <a:pt x="5094" y="49949"/>
                    <a:pt x="4871" y="49726"/>
                    <a:pt x="4744" y="49631"/>
                  </a:cubicBezTo>
                  <a:cubicBezTo>
                    <a:pt x="4362" y="49408"/>
                    <a:pt x="3980" y="49281"/>
                    <a:pt x="3566" y="49217"/>
                  </a:cubicBezTo>
                  <a:cubicBezTo>
                    <a:pt x="3088" y="49153"/>
                    <a:pt x="2643" y="48994"/>
                    <a:pt x="2261" y="48739"/>
                  </a:cubicBezTo>
                  <a:cubicBezTo>
                    <a:pt x="1879" y="48421"/>
                    <a:pt x="2770" y="44633"/>
                    <a:pt x="3056" y="43391"/>
                  </a:cubicBezTo>
                  <a:cubicBezTo>
                    <a:pt x="3152" y="42945"/>
                    <a:pt x="3247" y="42563"/>
                    <a:pt x="3279" y="42341"/>
                  </a:cubicBezTo>
                  <a:cubicBezTo>
                    <a:pt x="3566" y="41003"/>
                    <a:pt x="2388" y="27474"/>
                    <a:pt x="1815" y="24322"/>
                  </a:cubicBezTo>
                  <a:cubicBezTo>
                    <a:pt x="1496" y="22444"/>
                    <a:pt x="1401" y="20534"/>
                    <a:pt x="1465" y="18624"/>
                  </a:cubicBezTo>
                  <a:cubicBezTo>
                    <a:pt x="1496" y="17987"/>
                    <a:pt x="1465" y="17350"/>
                    <a:pt x="1401" y="16713"/>
                  </a:cubicBezTo>
                  <a:cubicBezTo>
                    <a:pt x="1242" y="16013"/>
                    <a:pt x="701" y="6431"/>
                    <a:pt x="414" y="1274"/>
                  </a:cubicBezTo>
                  <a:lnTo>
                    <a:pt x="9805" y="414"/>
                  </a:lnTo>
                  <a:close/>
                  <a:moveTo>
                    <a:pt x="10251" y="0"/>
                  </a:moveTo>
                  <a:lnTo>
                    <a:pt x="0" y="923"/>
                  </a:lnTo>
                  <a:lnTo>
                    <a:pt x="0" y="1114"/>
                  </a:lnTo>
                  <a:cubicBezTo>
                    <a:pt x="32" y="1719"/>
                    <a:pt x="796" y="15886"/>
                    <a:pt x="1019" y="16777"/>
                  </a:cubicBezTo>
                  <a:cubicBezTo>
                    <a:pt x="1083" y="17382"/>
                    <a:pt x="1083" y="18019"/>
                    <a:pt x="1051" y="18624"/>
                  </a:cubicBezTo>
                  <a:cubicBezTo>
                    <a:pt x="987" y="20534"/>
                    <a:pt x="1114" y="22476"/>
                    <a:pt x="1401" y="24417"/>
                  </a:cubicBezTo>
                  <a:cubicBezTo>
                    <a:pt x="2006" y="27760"/>
                    <a:pt x="3120" y="41099"/>
                    <a:pt x="2897" y="42245"/>
                  </a:cubicBezTo>
                  <a:cubicBezTo>
                    <a:pt x="2865" y="42500"/>
                    <a:pt x="2770" y="42850"/>
                    <a:pt x="2674" y="43296"/>
                  </a:cubicBezTo>
                  <a:cubicBezTo>
                    <a:pt x="1847" y="46734"/>
                    <a:pt x="1528" y="48676"/>
                    <a:pt x="2006" y="49058"/>
                  </a:cubicBezTo>
                  <a:cubicBezTo>
                    <a:pt x="2452" y="49344"/>
                    <a:pt x="2961" y="49535"/>
                    <a:pt x="3502" y="49599"/>
                  </a:cubicBezTo>
                  <a:cubicBezTo>
                    <a:pt x="3852" y="49663"/>
                    <a:pt x="4171" y="49790"/>
                    <a:pt x="4489" y="49949"/>
                  </a:cubicBezTo>
                  <a:cubicBezTo>
                    <a:pt x="4616" y="50045"/>
                    <a:pt x="4871" y="50267"/>
                    <a:pt x="5158" y="50554"/>
                  </a:cubicBezTo>
                  <a:cubicBezTo>
                    <a:pt x="6017" y="51445"/>
                    <a:pt x="7481" y="52910"/>
                    <a:pt x="8596" y="53260"/>
                  </a:cubicBezTo>
                  <a:cubicBezTo>
                    <a:pt x="9423" y="53546"/>
                    <a:pt x="10315" y="53706"/>
                    <a:pt x="11206" y="53706"/>
                  </a:cubicBezTo>
                  <a:cubicBezTo>
                    <a:pt x="12066" y="53706"/>
                    <a:pt x="12798" y="53515"/>
                    <a:pt x="12989" y="52942"/>
                  </a:cubicBezTo>
                  <a:cubicBezTo>
                    <a:pt x="13244" y="52273"/>
                    <a:pt x="12416" y="51477"/>
                    <a:pt x="11524" y="50681"/>
                  </a:cubicBezTo>
                  <a:cubicBezTo>
                    <a:pt x="10920" y="50140"/>
                    <a:pt x="10315" y="49567"/>
                    <a:pt x="10124" y="49090"/>
                  </a:cubicBezTo>
                  <a:cubicBezTo>
                    <a:pt x="9996" y="48708"/>
                    <a:pt x="9710" y="48198"/>
                    <a:pt x="9360" y="47593"/>
                  </a:cubicBezTo>
                  <a:cubicBezTo>
                    <a:pt x="8564" y="46097"/>
                    <a:pt x="7481" y="44028"/>
                    <a:pt x="7386" y="42532"/>
                  </a:cubicBezTo>
                  <a:cubicBezTo>
                    <a:pt x="7354" y="41704"/>
                    <a:pt x="7704" y="38998"/>
                    <a:pt x="8150" y="35846"/>
                  </a:cubicBezTo>
                  <a:cubicBezTo>
                    <a:pt x="8819" y="30944"/>
                    <a:pt x="9646" y="24800"/>
                    <a:pt x="9519" y="21457"/>
                  </a:cubicBezTo>
                  <a:cubicBezTo>
                    <a:pt x="9360" y="16300"/>
                    <a:pt x="9073" y="14071"/>
                    <a:pt x="9041" y="13848"/>
                  </a:cubicBezTo>
                  <a:lnTo>
                    <a:pt x="10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3473325" y="4708300"/>
              <a:ext cx="281775" cy="190150"/>
            </a:xfrm>
            <a:custGeom>
              <a:avLst/>
              <a:gdLst/>
              <a:ahLst/>
              <a:cxnLst/>
              <a:rect l="l" t="t" r="r" b="b"/>
              <a:pathLst>
                <a:path w="11271" h="7606" extrusionOk="0">
                  <a:moveTo>
                    <a:pt x="478" y="0"/>
                  </a:moveTo>
                  <a:cubicBezTo>
                    <a:pt x="192" y="1433"/>
                    <a:pt x="1" y="2770"/>
                    <a:pt x="319" y="2993"/>
                  </a:cubicBezTo>
                  <a:cubicBezTo>
                    <a:pt x="924" y="3470"/>
                    <a:pt x="2325" y="3534"/>
                    <a:pt x="2802" y="3884"/>
                  </a:cubicBezTo>
                  <a:cubicBezTo>
                    <a:pt x="3280" y="4234"/>
                    <a:pt x="5381" y="6685"/>
                    <a:pt x="6845" y="7163"/>
                  </a:cubicBezTo>
                  <a:cubicBezTo>
                    <a:pt x="7585" y="7410"/>
                    <a:pt x="8571" y="7605"/>
                    <a:pt x="9400" y="7605"/>
                  </a:cubicBezTo>
                  <a:cubicBezTo>
                    <a:pt x="10176" y="7605"/>
                    <a:pt x="10815" y="7434"/>
                    <a:pt x="10984" y="6972"/>
                  </a:cubicBezTo>
                  <a:cubicBezTo>
                    <a:pt x="11270" y="6240"/>
                    <a:pt x="9774" y="5476"/>
                    <a:pt x="8819" y="4266"/>
                  </a:cubicBezTo>
                  <a:cubicBezTo>
                    <a:pt x="8469" y="4361"/>
                    <a:pt x="8119" y="4425"/>
                    <a:pt x="7769" y="4457"/>
                  </a:cubicBezTo>
                  <a:cubicBezTo>
                    <a:pt x="7538" y="4471"/>
                    <a:pt x="7336" y="4481"/>
                    <a:pt x="7150" y="4481"/>
                  </a:cubicBezTo>
                  <a:cubicBezTo>
                    <a:pt x="6081" y="4481"/>
                    <a:pt x="5563" y="4151"/>
                    <a:pt x="3312" y="2388"/>
                  </a:cubicBezTo>
                  <a:cubicBezTo>
                    <a:pt x="2006" y="1369"/>
                    <a:pt x="1083" y="573"/>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3467775" y="4698750"/>
              <a:ext cx="290500" cy="204550"/>
            </a:xfrm>
            <a:custGeom>
              <a:avLst/>
              <a:gdLst/>
              <a:ahLst/>
              <a:cxnLst/>
              <a:rect l="l" t="t" r="r" b="b"/>
              <a:pathLst>
                <a:path w="11620" h="8182" extrusionOk="0">
                  <a:moveTo>
                    <a:pt x="828" y="796"/>
                  </a:moveTo>
                  <a:cubicBezTo>
                    <a:pt x="1560" y="1464"/>
                    <a:pt x="2451" y="2197"/>
                    <a:pt x="3438" y="2929"/>
                  </a:cubicBezTo>
                  <a:cubicBezTo>
                    <a:pt x="5663" y="4665"/>
                    <a:pt x="6200" y="5061"/>
                    <a:pt x="7355" y="5061"/>
                  </a:cubicBezTo>
                  <a:cubicBezTo>
                    <a:pt x="7555" y="5061"/>
                    <a:pt x="7773" y="5049"/>
                    <a:pt x="8022" y="5030"/>
                  </a:cubicBezTo>
                  <a:cubicBezTo>
                    <a:pt x="8341" y="4998"/>
                    <a:pt x="8627" y="4934"/>
                    <a:pt x="8946" y="4871"/>
                  </a:cubicBezTo>
                  <a:cubicBezTo>
                    <a:pt x="9296" y="5285"/>
                    <a:pt x="9678" y="5667"/>
                    <a:pt x="10092" y="5985"/>
                  </a:cubicBezTo>
                  <a:cubicBezTo>
                    <a:pt x="10665" y="6494"/>
                    <a:pt x="11142" y="6940"/>
                    <a:pt x="11047" y="7290"/>
                  </a:cubicBezTo>
                  <a:cubicBezTo>
                    <a:pt x="10912" y="7648"/>
                    <a:pt x="10359" y="7790"/>
                    <a:pt x="9661" y="7790"/>
                  </a:cubicBezTo>
                  <a:cubicBezTo>
                    <a:pt x="8870" y="7790"/>
                    <a:pt x="7892" y="7608"/>
                    <a:pt x="7131" y="7354"/>
                  </a:cubicBezTo>
                  <a:cubicBezTo>
                    <a:pt x="6112" y="7004"/>
                    <a:pt x="4680" y="5603"/>
                    <a:pt x="3820" y="4743"/>
                  </a:cubicBezTo>
                  <a:cubicBezTo>
                    <a:pt x="3502" y="4425"/>
                    <a:pt x="3279" y="4202"/>
                    <a:pt x="3152" y="4107"/>
                  </a:cubicBezTo>
                  <a:cubicBezTo>
                    <a:pt x="2770" y="3884"/>
                    <a:pt x="2388" y="3757"/>
                    <a:pt x="1974" y="3693"/>
                  </a:cubicBezTo>
                  <a:cubicBezTo>
                    <a:pt x="1528" y="3629"/>
                    <a:pt x="1082" y="3470"/>
                    <a:pt x="669" y="3215"/>
                  </a:cubicBezTo>
                  <a:cubicBezTo>
                    <a:pt x="605" y="3184"/>
                    <a:pt x="414" y="2897"/>
                    <a:pt x="828" y="796"/>
                  </a:cubicBezTo>
                  <a:close/>
                  <a:moveTo>
                    <a:pt x="573" y="0"/>
                  </a:moveTo>
                  <a:lnTo>
                    <a:pt x="509" y="350"/>
                  </a:lnTo>
                  <a:cubicBezTo>
                    <a:pt x="0" y="2833"/>
                    <a:pt x="159" y="3343"/>
                    <a:pt x="414" y="3534"/>
                  </a:cubicBezTo>
                  <a:cubicBezTo>
                    <a:pt x="860" y="3820"/>
                    <a:pt x="1369" y="4011"/>
                    <a:pt x="1910" y="4075"/>
                  </a:cubicBezTo>
                  <a:cubicBezTo>
                    <a:pt x="2260" y="4139"/>
                    <a:pt x="2579" y="4266"/>
                    <a:pt x="2897" y="4425"/>
                  </a:cubicBezTo>
                  <a:cubicBezTo>
                    <a:pt x="3024" y="4521"/>
                    <a:pt x="3279" y="4743"/>
                    <a:pt x="3566" y="5030"/>
                  </a:cubicBezTo>
                  <a:cubicBezTo>
                    <a:pt x="4425" y="5921"/>
                    <a:pt x="5889" y="7386"/>
                    <a:pt x="7004" y="7736"/>
                  </a:cubicBezTo>
                  <a:cubicBezTo>
                    <a:pt x="7831" y="8022"/>
                    <a:pt x="8723" y="8182"/>
                    <a:pt x="9614" y="8182"/>
                  </a:cubicBezTo>
                  <a:cubicBezTo>
                    <a:pt x="10474" y="8182"/>
                    <a:pt x="11206" y="7991"/>
                    <a:pt x="11397" y="7418"/>
                  </a:cubicBezTo>
                  <a:cubicBezTo>
                    <a:pt x="11620" y="6845"/>
                    <a:pt x="11047" y="6303"/>
                    <a:pt x="10346" y="5698"/>
                  </a:cubicBezTo>
                  <a:cubicBezTo>
                    <a:pt x="9932" y="5348"/>
                    <a:pt x="9550" y="4966"/>
                    <a:pt x="9200" y="4521"/>
                  </a:cubicBezTo>
                  <a:lnTo>
                    <a:pt x="9105" y="4425"/>
                  </a:lnTo>
                  <a:lnTo>
                    <a:pt x="8977" y="4457"/>
                  </a:lnTo>
                  <a:cubicBezTo>
                    <a:pt x="8659" y="4552"/>
                    <a:pt x="8309" y="4616"/>
                    <a:pt x="7991" y="4616"/>
                  </a:cubicBezTo>
                  <a:cubicBezTo>
                    <a:pt x="7732" y="4638"/>
                    <a:pt x="7513" y="4653"/>
                    <a:pt x="7313" y="4653"/>
                  </a:cubicBezTo>
                  <a:cubicBezTo>
                    <a:pt x="6355" y="4653"/>
                    <a:pt x="5847" y="4301"/>
                    <a:pt x="3661" y="2642"/>
                  </a:cubicBezTo>
                  <a:cubicBezTo>
                    <a:pt x="2579" y="1783"/>
                    <a:pt x="1624" y="987"/>
                    <a:pt x="828" y="255"/>
                  </a:cubicBezTo>
                  <a:lnTo>
                    <a:pt x="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3481300" y="4783100"/>
              <a:ext cx="28675" cy="79625"/>
            </a:xfrm>
            <a:custGeom>
              <a:avLst/>
              <a:gdLst/>
              <a:ahLst/>
              <a:cxnLst/>
              <a:rect l="l" t="t" r="r" b="b"/>
              <a:pathLst>
                <a:path w="1147" h="3185" extrusionOk="0">
                  <a:moveTo>
                    <a:pt x="0" y="1"/>
                  </a:moveTo>
                  <a:lnTo>
                    <a:pt x="0" y="3184"/>
                  </a:lnTo>
                  <a:lnTo>
                    <a:pt x="669" y="3184"/>
                  </a:lnTo>
                  <a:lnTo>
                    <a:pt x="1146" y="4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3476525" y="4775950"/>
              <a:ext cx="39025" cy="91550"/>
            </a:xfrm>
            <a:custGeom>
              <a:avLst/>
              <a:gdLst/>
              <a:ahLst/>
              <a:cxnLst/>
              <a:rect l="l" t="t" r="r" b="b"/>
              <a:pathLst>
                <a:path w="1561" h="3662" extrusionOk="0">
                  <a:moveTo>
                    <a:pt x="382" y="605"/>
                  </a:moveTo>
                  <a:lnTo>
                    <a:pt x="1083" y="891"/>
                  </a:lnTo>
                  <a:lnTo>
                    <a:pt x="701" y="3247"/>
                  </a:lnTo>
                  <a:lnTo>
                    <a:pt x="382" y="3247"/>
                  </a:lnTo>
                  <a:lnTo>
                    <a:pt x="382" y="605"/>
                  </a:lnTo>
                  <a:close/>
                  <a:moveTo>
                    <a:pt x="0" y="0"/>
                  </a:moveTo>
                  <a:lnTo>
                    <a:pt x="0" y="3661"/>
                  </a:lnTo>
                  <a:lnTo>
                    <a:pt x="1019" y="3661"/>
                  </a:lnTo>
                  <a:lnTo>
                    <a:pt x="1560" y="6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3085750" y="1331050"/>
              <a:ext cx="815800" cy="1137225"/>
            </a:xfrm>
            <a:custGeom>
              <a:avLst/>
              <a:gdLst/>
              <a:ahLst/>
              <a:cxnLst/>
              <a:rect l="l" t="t" r="r" b="b"/>
              <a:pathLst>
                <a:path w="32632" h="45489" extrusionOk="0">
                  <a:moveTo>
                    <a:pt x="13879" y="0"/>
                  </a:moveTo>
                  <a:cubicBezTo>
                    <a:pt x="10261" y="0"/>
                    <a:pt x="6183" y="814"/>
                    <a:pt x="4903" y="2657"/>
                  </a:cubicBezTo>
                  <a:cubicBezTo>
                    <a:pt x="3311" y="4949"/>
                    <a:pt x="5444" y="5649"/>
                    <a:pt x="5444" y="5649"/>
                  </a:cubicBezTo>
                  <a:cubicBezTo>
                    <a:pt x="5444" y="5649"/>
                    <a:pt x="5637" y="5564"/>
                    <a:pt x="5864" y="5564"/>
                  </a:cubicBezTo>
                  <a:cubicBezTo>
                    <a:pt x="6191" y="5564"/>
                    <a:pt x="6590" y="5741"/>
                    <a:pt x="6590" y="6604"/>
                  </a:cubicBezTo>
                  <a:cubicBezTo>
                    <a:pt x="6590" y="8037"/>
                    <a:pt x="6367" y="16537"/>
                    <a:pt x="6367" y="16537"/>
                  </a:cubicBezTo>
                  <a:cubicBezTo>
                    <a:pt x="5890" y="17237"/>
                    <a:pt x="5476" y="17938"/>
                    <a:pt x="5126" y="18702"/>
                  </a:cubicBezTo>
                  <a:cubicBezTo>
                    <a:pt x="4457" y="20071"/>
                    <a:pt x="5444" y="21217"/>
                    <a:pt x="5603" y="22204"/>
                  </a:cubicBezTo>
                  <a:cubicBezTo>
                    <a:pt x="5731" y="23222"/>
                    <a:pt x="4680" y="24145"/>
                    <a:pt x="3980" y="25196"/>
                  </a:cubicBezTo>
                  <a:cubicBezTo>
                    <a:pt x="3279" y="26278"/>
                    <a:pt x="0" y="39076"/>
                    <a:pt x="5985" y="43278"/>
                  </a:cubicBezTo>
                  <a:cubicBezTo>
                    <a:pt x="8377" y="44980"/>
                    <a:pt x="12188" y="45488"/>
                    <a:pt x="15891" y="45488"/>
                  </a:cubicBezTo>
                  <a:cubicBezTo>
                    <a:pt x="21404" y="45488"/>
                    <a:pt x="26678" y="44361"/>
                    <a:pt x="26678" y="44361"/>
                  </a:cubicBezTo>
                  <a:cubicBezTo>
                    <a:pt x="26678" y="44361"/>
                    <a:pt x="30976" y="41973"/>
                    <a:pt x="31803" y="39299"/>
                  </a:cubicBezTo>
                  <a:cubicBezTo>
                    <a:pt x="32631" y="36625"/>
                    <a:pt x="30243" y="34715"/>
                    <a:pt x="29416" y="33473"/>
                  </a:cubicBezTo>
                  <a:cubicBezTo>
                    <a:pt x="28556" y="32232"/>
                    <a:pt x="31326" y="30258"/>
                    <a:pt x="31549" y="27106"/>
                  </a:cubicBezTo>
                  <a:cubicBezTo>
                    <a:pt x="31803" y="23954"/>
                    <a:pt x="25596" y="18001"/>
                    <a:pt x="25596" y="18001"/>
                  </a:cubicBezTo>
                  <a:cubicBezTo>
                    <a:pt x="24577" y="14786"/>
                    <a:pt x="23876" y="11507"/>
                    <a:pt x="23526" y="8196"/>
                  </a:cubicBezTo>
                  <a:cubicBezTo>
                    <a:pt x="22921" y="2657"/>
                    <a:pt x="20375" y="588"/>
                    <a:pt x="16395" y="142"/>
                  </a:cubicBezTo>
                  <a:cubicBezTo>
                    <a:pt x="15615" y="48"/>
                    <a:pt x="14761" y="0"/>
                    <a:pt x="13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3078575" y="1325875"/>
              <a:ext cx="824550" cy="1147625"/>
            </a:xfrm>
            <a:custGeom>
              <a:avLst/>
              <a:gdLst/>
              <a:ahLst/>
              <a:cxnLst/>
              <a:rect l="l" t="t" r="r" b="b"/>
              <a:pathLst>
                <a:path w="32982" h="45905" extrusionOk="0">
                  <a:moveTo>
                    <a:pt x="14291" y="375"/>
                  </a:moveTo>
                  <a:cubicBezTo>
                    <a:pt x="15143" y="375"/>
                    <a:pt x="15957" y="421"/>
                    <a:pt x="16682" y="508"/>
                  </a:cubicBezTo>
                  <a:cubicBezTo>
                    <a:pt x="21012" y="986"/>
                    <a:pt x="23081" y="3341"/>
                    <a:pt x="23654" y="8371"/>
                  </a:cubicBezTo>
                  <a:cubicBezTo>
                    <a:pt x="24036" y="11714"/>
                    <a:pt x="24705" y="15025"/>
                    <a:pt x="25723" y="18240"/>
                  </a:cubicBezTo>
                  <a:lnTo>
                    <a:pt x="25723" y="18272"/>
                  </a:lnTo>
                  <a:lnTo>
                    <a:pt x="25755" y="18304"/>
                  </a:lnTo>
                  <a:cubicBezTo>
                    <a:pt x="25819" y="18367"/>
                    <a:pt x="31899" y="24257"/>
                    <a:pt x="31676" y="27249"/>
                  </a:cubicBezTo>
                  <a:cubicBezTo>
                    <a:pt x="31581" y="28809"/>
                    <a:pt x="30849" y="30019"/>
                    <a:pt x="30212" y="31101"/>
                  </a:cubicBezTo>
                  <a:cubicBezTo>
                    <a:pt x="29575" y="32184"/>
                    <a:pt x="29066" y="33043"/>
                    <a:pt x="29575" y="33744"/>
                  </a:cubicBezTo>
                  <a:cubicBezTo>
                    <a:pt x="29735" y="33998"/>
                    <a:pt x="29989" y="34285"/>
                    <a:pt x="30212" y="34571"/>
                  </a:cubicBezTo>
                  <a:cubicBezTo>
                    <a:pt x="31199" y="35749"/>
                    <a:pt x="32568" y="37373"/>
                    <a:pt x="31931" y="39410"/>
                  </a:cubicBezTo>
                  <a:cubicBezTo>
                    <a:pt x="31135" y="41862"/>
                    <a:pt x="27251" y="44122"/>
                    <a:pt x="26901" y="44345"/>
                  </a:cubicBezTo>
                  <a:cubicBezTo>
                    <a:pt x="26470" y="44420"/>
                    <a:pt x="21406" y="45435"/>
                    <a:pt x="16153" y="45435"/>
                  </a:cubicBezTo>
                  <a:cubicBezTo>
                    <a:pt x="12493" y="45435"/>
                    <a:pt x="8740" y="44942"/>
                    <a:pt x="6400" y="43294"/>
                  </a:cubicBezTo>
                  <a:cubicBezTo>
                    <a:pt x="574" y="39188"/>
                    <a:pt x="3789" y="26517"/>
                    <a:pt x="4458" y="25467"/>
                  </a:cubicBezTo>
                  <a:cubicBezTo>
                    <a:pt x="4649" y="25180"/>
                    <a:pt x="4871" y="24894"/>
                    <a:pt x="5094" y="24607"/>
                  </a:cubicBezTo>
                  <a:cubicBezTo>
                    <a:pt x="5667" y="23843"/>
                    <a:pt x="6209" y="23143"/>
                    <a:pt x="6081" y="22347"/>
                  </a:cubicBezTo>
                  <a:cubicBezTo>
                    <a:pt x="6018" y="21997"/>
                    <a:pt x="5922" y="21678"/>
                    <a:pt x="5795" y="21328"/>
                  </a:cubicBezTo>
                  <a:cubicBezTo>
                    <a:pt x="5476" y="20596"/>
                    <a:pt x="5190" y="19832"/>
                    <a:pt x="5604" y="18941"/>
                  </a:cubicBezTo>
                  <a:cubicBezTo>
                    <a:pt x="5954" y="18208"/>
                    <a:pt x="6368" y="17508"/>
                    <a:pt x="6813" y="16839"/>
                  </a:cubicBezTo>
                  <a:lnTo>
                    <a:pt x="6845" y="16776"/>
                  </a:lnTo>
                  <a:lnTo>
                    <a:pt x="6845" y="16712"/>
                  </a:lnTo>
                  <a:cubicBezTo>
                    <a:pt x="6845" y="16648"/>
                    <a:pt x="7068" y="8212"/>
                    <a:pt x="7068" y="6780"/>
                  </a:cubicBezTo>
                  <a:cubicBezTo>
                    <a:pt x="7132" y="6366"/>
                    <a:pt x="6973" y="5952"/>
                    <a:pt x="6654" y="5697"/>
                  </a:cubicBezTo>
                  <a:cubicBezTo>
                    <a:pt x="6495" y="5602"/>
                    <a:pt x="6336" y="5570"/>
                    <a:pt x="6177" y="5570"/>
                  </a:cubicBezTo>
                  <a:cubicBezTo>
                    <a:pt x="6049" y="5570"/>
                    <a:pt x="5890" y="5570"/>
                    <a:pt x="5763" y="5602"/>
                  </a:cubicBezTo>
                  <a:cubicBezTo>
                    <a:pt x="5349" y="5443"/>
                    <a:pt x="5031" y="5156"/>
                    <a:pt x="4871" y="4742"/>
                  </a:cubicBezTo>
                  <a:cubicBezTo>
                    <a:pt x="4712" y="4265"/>
                    <a:pt x="4903" y="3660"/>
                    <a:pt x="5381" y="2959"/>
                  </a:cubicBezTo>
                  <a:cubicBezTo>
                    <a:pt x="6660" y="1143"/>
                    <a:pt x="10798" y="375"/>
                    <a:pt x="14291" y="375"/>
                  </a:cubicBezTo>
                  <a:close/>
                  <a:moveTo>
                    <a:pt x="14293" y="0"/>
                  </a:moveTo>
                  <a:cubicBezTo>
                    <a:pt x="10739" y="0"/>
                    <a:pt x="6431" y="742"/>
                    <a:pt x="4999" y="2737"/>
                  </a:cubicBezTo>
                  <a:cubicBezTo>
                    <a:pt x="4426" y="3564"/>
                    <a:pt x="4267" y="4296"/>
                    <a:pt x="4458" y="4901"/>
                  </a:cubicBezTo>
                  <a:cubicBezTo>
                    <a:pt x="4680" y="5443"/>
                    <a:pt x="5094" y="5856"/>
                    <a:pt x="5636" y="6047"/>
                  </a:cubicBezTo>
                  <a:lnTo>
                    <a:pt x="5731" y="6079"/>
                  </a:lnTo>
                  <a:lnTo>
                    <a:pt x="5795" y="6047"/>
                  </a:lnTo>
                  <a:cubicBezTo>
                    <a:pt x="5890" y="6000"/>
                    <a:pt x="5994" y="5976"/>
                    <a:pt x="6097" y="5976"/>
                  </a:cubicBezTo>
                  <a:cubicBezTo>
                    <a:pt x="6201" y="5976"/>
                    <a:pt x="6304" y="6000"/>
                    <a:pt x="6400" y="6047"/>
                  </a:cubicBezTo>
                  <a:cubicBezTo>
                    <a:pt x="6622" y="6175"/>
                    <a:pt x="6654" y="6525"/>
                    <a:pt x="6654" y="6780"/>
                  </a:cubicBezTo>
                  <a:cubicBezTo>
                    <a:pt x="6654" y="8148"/>
                    <a:pt x="6463" y="15916"/>
                    <a:pt x="6431" y="16680"/>
                  </a:cubicBezTo>
                  <a:cubicBezTo>
                    <a:pt x="5986" y="17381"/>
                    <a:pt x="5604" y="18081"/>
                    <a:pt x="5253" y="18813"/>
                  </a:cubicBezTo>
                  <a:cubicBezTo>
                    <a:pt x="4712" y="19832"/>
                    <a:pt x="5094" y="20723"/>
                    <a:pt x="5381" y="21519"/>
                  </a:cubicBezTo>
                  <a:cubicBezTo>
                    <a:pt x="5508" y="21837"/>
                    <a:pt x="5604" y="22124"/>
                    <a:pt x="5699" y="22442"/>
                  </a:cubicBezTo>
                  <a:cubicBezTo>
                    <a:pt x="5795" y="23079"/>
                    <a:pt x="5285" y="23716"/>
                    <a:pt x="4744" y="24416"/>
                  </a:cubicBezTo>
                  <a:cubicBezTo>
                    <a:pt x="4521" y="24703"/>
                    <a:pt x="4298" y="24989"/>
                    <a:pt x="4107" y="25307"/>
                  </a:cubicBezTo>
                  <a:cubicBezTo>
                    <a:pt x="3407" y="26390"/>
                    <a:pt x="1" y="39315"/>
                    <a:pt x="6145" y="43644"/>
                  </a:cubicBezTo>
                  <a:cubicBezTo>
                    <a:pt x="8628" y="45395"/>
                    <a:pt x="12448" y="45905"/>
                    <a:pt x="16173" y="45905"/>
                  </a:cubicBezTo>
                  <a:cubicBezTo>
                    <a:pt x="19834" y="45873"/>
                    <a:pt x="23431" y="45459"/>
                    <a:pt x="26997" y="44759"/>
                  </a:cubicBezTo>
                  <a:lnTo>
                    <a:pt x="27060" y="44727"/>
                  </a:lnTo>
                  <a:cubicBezTo>
                    <a:pt x="27251" y="44631"/>
                    <a:pt x="31422" y="42275"/>
                    <a:pt x="32281" y="39570"/>
                  </a:cubicBezTo>
                  <a:cubicBezTo>
                    <a:pt x="32982" y="37309"/>
                    <a:pt x="31549" y="35590"/>
                    <a:pt x="30530" y="34349"/>
                  </a:cubicBezTo>
                  <a:cubicBezTo>
                    <a:pt x="30276" y="34062"/>
                    <a:pt x="30053" y="33807"/>
                    <a:pt x="29894" y="33553"/>
                  </a:cubicBezTo>
                  <a:cubicBezTo>
                    <a:pt x="29544" y="33043"/>
                    <a:pt x="29989" y="32311"/>
                    <a:pt x="30562" y="31324"/>
                  </a:cubicBezTo>
                  <a:cubicBezTo>
                    <a:pt x="31167" y="30274"/>
                    <a:pt x="31963" y="28969"/>
                    <a:pt x="32058" y="27313"/>
                  </a:cubicBezTo>
                  <a:cubicBezTo>
                    <a:pt x="32281" y="24225"/>
                    <a:pt x="26615" y="18622"/>
                    <a:pt x="26074" y="18081"/>
                  </a:cubicBezTo>
                  <a:cubicBezTo>
                    <a:pt x="25087" y="14929"/>
                    <a:pt x="24386" y="11650"/>
                    <a:pt x="24004" y="8371"/>
                  </a:cubicBezTo>
                  <a:cubicBezTo>
                    <a:pt x="23431" y="3182"/>
                    <a:pt x="21203" y="667"/>
                    <a:pt x="16714" y="126"/>
                  </a:cubicBezTo>
                  <a:cubicBezTo>
                    <a:pt x="15988" y="45"/>
                    <a:pt x="15163"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3618175" y="2022225"/>
              <a:ext cx="208550" cy="1369725"/>
            </a:xfrm>
            <a:custGeom>
              <a:avLst/>
              <a:gdLst/>
              <a:ahLst/>
              <a:cxnLst/>
              <a:rect l="l" t="t" r="r" b="b"/>
              <a:pathLst>
                <a:path w="8342" h="54789" extrusionOk="0">
                  <a:moveTo>
                    <a:pt x="1529" y="0"/>
                  </a:moveTo>
                  <a:lnTo>
                    <a:pt x="606" y="573"/>
                  </a:lnTo>
                  <a:cubicBezTo>
                    <a:pt x="606" y="573"/>
                    <a:pt x="1815" y="10888"/>
                    <a:pt x="1688" y="13912"/>
                  </a:cubicBezTo>
                  <a:cubicBezTo>
                    <a:pt x="1593" y="16905"/>
                    <a:pt x="383" y="20343"/>
                    <a:pt x="192" y="22412"/>
                  </a:cubicBezTo>
                  <a:cubicBezTo>
                    <a:pt x="1" y="24513"/>
                    <a:pt x="2707" y="35751"/>
                    <a:pt x="3312" y="37947"/>
                  </a:cubicBezTo>
                  <a:cubicBezTo>
                    <a:pt x="3916" y="40144"/>
                    <a:pt x="4012" y="46256"/>
                    <a:pt x="3821" y="49185"/>
                  </a:cubicBezTo>
                  <a:cubicBezTo>
                    <a:pt x="3598" y="52082"/>
                    <a:pt x="3503" y="54788"/>
                    <a:pt x="3916" y="54788"/>
                  </a:cubicBezTo>
                  <a:cubicBezTo>
                    <a:pt x="4553" y="54756"/>
                    <a:pt x="5158" y="54470"/>
                    <a:pt x="5604" y="53992"/>
                  </a:cubicBezTo>
                  <a:cubicBezTo>
                    <a:pt x="6209" y="53419"/>
                    <a:pt x="6909" y="52496"/>
                    <a:pt x="6909" y="51605"/>
                  </a:cubicBezTo>
                  <a:cubicBezTo>
                    <a:pt x="6909" y="50713"/>
                    <a:pt x="6813" y="47402"/>
                    <a:pt x="6909" y="46702"/>
                  </a:cubicBezTo>
                  <a:cubicBezTo>
                    <a:pt x="7036" y="46002"/>
                    <a:pt x="8119" y="39189"/>
                    <a:pt x="8214" y="37056"/>
                  </a:cubicBezTo>
                  <a:cubicBezTo>
                    <a:pt x="8342" y="34955"/>
                    <a:pt x="6622" y="26137"/>
                    <a:pt x="6622" y="26137"/>
                  </a:cubicBezTo>
                  <a:cubicBezTo>
                    <a:pt x="6622" y="26137"/>
                    <a:pt x="6145" y="18719"/>
                    <a:pt x="6240" y="17223"/>
                  </a:cubicBezTo>
                  <a:cubicBezTo>
                    <a:pt x="6336" y="15727"/>
                    <a:pt x="6750" y="5794"/>
                    <a:pt x="6145" y="3184"/>
                  </a:cubicBezTo>
                  <a:cubicBezTo>
                    <a:pt x="5508" y="573"/>
                    <a:pt x="1529" y="0"/>
                    <a:pt x="152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3613400" y="2016650"/>
              <a:ext cx="218100" cy="1380850"/>
            </a:xfrm>
            <a:custGeom>
              <a:avLst/>
              <a:gdLst/>
              <a:ahLst/>
              <a:cxnLst/>
              <a:rect l="l" t="t" r="r" b="b"/>
              <a:pathLst>
                <a:path w="8724" h="55234" extrusionOk="0">
                  <a:moveTo>
                    <a:pt x="1815" y="414"/>
                  </a:moveTo>
                  <a:cubicBezTo>
                    <a:pt x="2357" y="510"/>
                    <a:pt x="5636" y="1210"/>
                    <a:pt x="6177" y="3470"/>
                  </a:cubicBezTo>
                  <a:cubicBezTo>
                    <a:pt x="6750" y="5954"/>
                    <a:pt x="6400" y="15663"/>
                    <a:pt x="6272" y="17446"/>
                  </a:cubicBezTo>
                  <a:cubicBezTo>
                    <a:pt x="6177" y="18942"/>
                    <a:pt x="6654" y="26073"/>
                    <a:pt x="6654" y="26392"/>
                  </a:cubicBezTo>
                  <a:cubicBezTo>
                    <a:pt x="6654" y="26487"/>
                    <a:pt x="8342" y="35242"/>
                    <a:pt x="8246" y="37279"/>
                  </a:cubicBezTo>
                  <a:cubicBezTo>
                    <a:pt x="8151" y="39030"/>
                    <a:pt x="7355" y="44155"/>
                    <a:pt x="7068" y="46097"/>
                  </a:cubicBezTo>
                  <a:cubicBezTo>
                    <a:pt x="7004" y="46511"/>
                    <a:pt x="6941" y="46798"/>
                    <a:pt x="6941" y="46893"/>
                  </a:cubicBezTo>
                  <a:cubicBezTo>
                    <a:pt x="6877" y="47434"/>
                    <a:pt x="6909" y="49313"/>
                    <a:pt x="6909" y="50682"/>
                  </a:cubicBezTo>
                  <a:lnTo>
                    <a:pt x="6909" y="51828"/>
                  </a:lnTo>
                  <a:cubicBezTo>
                    <a:pt x="6909" y="52719"/>
                    <a:pt x="6145" y="53642"/>
                    <a:pt x="5667" y="54120"/>
                  </a:cubicBezTo>
                  <a:cubicBezTo>
                    <a:pt x="5285" y="54534"/>
                    <a:pt x="4744" y="54788"/>
                    <a:pt x="4171" y="54852"/>
                  </a:cubicBezTo>
                  <a:cubicBezTo>
                    <a:pt x="4044" y="54629"/>
                    <a:pt x="3916" y="53610"/>
                    <a:pt x="4203" y="49440"/>
                  </a:cubicBezTo>
                  <a:cubicBezTo>
                    <a:pt x="4426" y="46416"/>
                    <a:pt x="4298" y="40335"/>
                    <a:pt x="3694" y="38139"/>
                  </a:cubicBezTo>
                  <a:cubicBezTo>
                    <a:pt x="3057" y="35783"/>
                    <a:pt x="415" y="24704"/>
                    <a:pt x="606" y="22699"/>
                  </a:cubicBezTo>
                  <a:cubicBezTo>
                    <a:pt x="733" y="21648"/>
                    <a:pt x="956" y="20598"/>
                    <a:pt x="1211" y="19579"/>
                  </a:cubicBezTo>
                  <a:cubicBezTo>
                    <a:pt x="1688" y="17796"/>
                    <a:pt x="1975" y="15982"/>
                    <a:pt x="2102" y="14135"/>
                  </a:cubicBezTo>
                  <a:cubicBezTo>
                    <a:pt x="2197" y="11302"/>
                    <a:pt x="1147" y="2133"/>
                    <a:pt x="1020" y="924"/>
                  </a:cubicBezTo>
                  <a:lnTo>
                    <a:pt x="1815" y="414"/>
                  </a:lnTo>
                  <a:close/>
                  <a:moveTo>
                    <a:pt x="1688" y="0"/>
                  </a:moveTo>
                  <a:lnTo>
                    <a:pt x="606" y="701"/>
                  </a:lnTo>
                  <a:lnTo>
                    <a:pt x="606" y="828"/>
                  </a:lnTo>
                  <a:cubicBezTo>
                    <a:pt x="606" y="924"/>
                    <a:pt x="1784" y="11174"/>
                    <a:pt x="1688" y="14135"/>
                  </a:cubicBezTo>
                  <a:cubicBezTo>
                    <a:pt x="1561" y="15950"/>
                    <a:pt x="1274" y="17764"/>
                    <a:pt x="828" y="19515"/>
                  </a:cubicBezTo>
                  <a:cubicBezTo>
                    <a:pt x="542" y="20566"/>
                    <a:pt x="351" y="21616"/>
                    <a:pt x="192" y="22667"/>
                  </a:cubicBezTo>
                  <a:cubicBezTo>
                    <a:pt x="1" y="24863"/>
                    <a:pt x="2834" y="36483"/>
                    <a:pt x="3312" y="38266"/>
                  </a:cubicBezTo>
                  <a:cubicBezTo>
                    <a:pt x="3916" y="40399"/>
                    <a:pt x="4012" y="46416"/>
                    <a:pt x="3821" y="49408"/>
                  </a:cubicBezTo>
                  <a:cubicBezTo>
                    <a:pt x="3503" y="54024"/>
                    <a:pt x="3662" y="54916"/>
                    <a:pt x="3885" y="55138"/>
                  </a:cubicBezTo>
                  <a:cubicBezTo>
                    <a:pt x="3948" y="55202"/>
                    <a:pt x="4044" y="55234"/>
                    <a:pt x="4107" y="55234"/>
                  </a:cubicBezTo>
                  <a:cubicBezTo>
                    <a:pt x="4808" y="55202"/>
                    <a:pt x="5445" y="54916"/>
                    <a:pt x="5954" y="54406"/>
                  </a:cubicBezTo>
                  <a:cubicBezTo>
                    <a:pt x="6559" y="53770"/>
                    <a:pt x="7291" y="52846"/>
                    <a:pt x="7291" y="51859"/>
                  </a:cubicBezTo>
                  <a:lnTo>
                    <a:pt x="7291" y="50650"/>
                  </a:lnTo>
                  <a:cubicBezTo>
                    <a:pt x="7259" y="49376"/>
                    <a:pt x="7227" y="47434"/>
                    <a:pt x="7291" y="46957"/>
                  </a:cubicBezTo>
                  <a:cubicBezTo>
                    <a:pt x="7323" y="46830"/>
                    <a:pt x="7355" y="46543"/>
                    <a:pt x="7418" y="46161"/>
                  </a:cubicBezTo>
                  <a:cubicBezTo>
                    <a:pt x="7769" y="44028"/>
                    <a:pt x="8533" y="39062"/>
                    <a:pt x="8628" y="37311"/>
                  </a:cubicBezTo>
                  <a:cubicBezTo>
                    <a:pt x="8724" y="35210"/>
                    <a:pt x="7100" y="26678"/>
                    <a:pt x="7036" y="26360"/>
                  </a:cubicBezTo>
                  <a:cubicBezTo>
                    <a:pt x="7036" y="26264"/>
                    <a:pt x="6527" y="18942"/>
                    <a:pt x="6622" y="17446"/>
                  </a:cubicBezTo>
                  <a:cubicBezTo>
                    <a:pt x="6686" y="16364"/>
                    <a:pt x="7132" y="6081"/>
                    <a:pt x="6527" y="3375"/>
                  </a:cubicBezTo>
                  <a:cubicBezTo>
                    <a:pt x="5890" y="669"/>
                    <a:pt x="1943" y="32"/>
                    <a:pt x="1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3701550" y="3279700"/>
              <a:ext cx="64700" cy="132975"/>
            </a:xfrm>
            <a:custGeom>
              <a:avLst/>
              <a:gdLst/>
              <a:ahLst/>
              <a:cxnLst/>
              <a:rect l="l" t="t" r="r" b="b"/>
              <a:pathLst>
                <a:path w="2588" h="5319" extrusionOk="0">
                  <a:moveTo>
                    <a:pt x="2587" y="0"/>
                  </a:moveTo>
                  <a:lnTo>
                    <a:pt x="900" y="1815"/>
                  </a:lnTo>
                  <a:cubicBezTo>
                    <a:pt x="900" y="1815"/>
                    <a:pt x="1" y="5319"/>
                    <a:pt x="558" y="5319"/>
                  </a:cubicBezTo>
                  <a:cubicBezTo>
                    <a:pt x="566" y="5319"/>
                    <a:pt x="574" y="5318"/>
                    <a:pt x="581" y="5317"/>
                  </a:cubicBezTo>
                  <a:cubicBezTo>
                    <a:pt x="1186" y="5221"/>
                    <a:pt x="2205" y="3025"/>
                    <a:pt x="2301" y="2133"/>
                  </a:cubicBezTo>
                  <a:cubicBezTo>
                    <a:pt x="2396" y="1210"/>
                    <a:pt x="2587" y="1"/>
                    <a:pt x="2587"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3699350" y="3278900"/>
              <a:ext cx="72450" cy="139300"/>
            </a:xfrm>
            <a:custGeom>
              <a:avLst/>
              <a:gdLst/>
              <a:ahLst/>
              <a:cxnLst/>
              <a:rect l="l" t="t" r="r" b="b"/>
              <a:pathLst>
                <a:path w="2898" h="5572" extrusionOk="0">
                  <a:moveTo>
                    <a:pt x="2484" y="1"/>
                  </a:moveTo>
                  <a:cubicBezTo>
                    <a:pt x="2484" y="32"/>
                    <a:pt x="2293" y="1178"/>
                    <a:pt x="2198" y="2134"/>
                  </a:cubicBezTo>
                  <a:cubicBezTo>
                    <a:pt x="2102" y="3057"/>
                    <a:pt x="1147" y="4935"/>
                    <a:pt x="701" y="5158"/>
                  </a:cubicBezTo>
                  <a:cubicBezTo>
                    <a:pt x="574" y="4808"/>
                    <a:pt x="829" y="3248"/>
                    <a:pt x="1179" y="1911"/>
                  </a:cubicBezTo>
                  <a:lnTo>
                    <a:pt x="765" y="1815"/>
                  </a:lnTo>
                  <a:cubicBezTo>
                    <a:pt x="542" y="2770"/>
                    <a:pt x="1" y="5030"/>
                    <a:pt x="415" y="5444"/>
                  </a:cubicBezTo>
                  <a:cubicBezTo>
                    <a:pt x="478" y="5540"/>
                    <a:pt x="542" y="5572"/>
                    <a:pt x="638" y="5572"/>
                  </a:cubicBezTo>
                  <a:lnTo>
                    <a:pt x="733" y="5572"/>
                  </a:lnTo>
                  <a:cubicBezTo>
                    <a:pt x="1497" y="5413"/>
                    <a:pt x="2484" y="3089"/>
                    <a:pt x="2580" y="2165"/>
                  </a:cubicBezTo>
                  <a:cubicBezTo>
                    <a:pt x="2707" y="1274"/>
                    <a:pt x="2898" y="64"/>
                    <a:pt x="2898" y="64"/>
                  </a:cubicBezTo>
                  <a:lnTo>
                    <a:pt x="2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3160550" y="1398825"/>
              <a:ext cx="498250" cy="872525"/>
            </a:xfrm>
            <a:custGeom>
              <a:avLst/>
              <a:gdLst/>
              <a:ahLst/>
              <a:cxnLst/>
              <a:rect l="l" t="t" r="r" b="b"/>
              <a:pathLst>
                <a:path w="19930" h="34901" extrusionOk="0">
                  <a:moveTo>
                    <a:pt x="9053" y="1"/>
                  </a:moveTo>
                  <a:cubicBezTo>
                    <a:pt x="8743" y="1"/>
                    <a:pt x="8498" y="58"/>
                    <a:pt x="8341" y="169"/>
                  </a:cubicBezTo>
                  <a:cubicBezTo>
                    <a:pt x="8341" y="169"/>
                    <a:pt x="3757" y="1410"/>
                    <a:pt x="2707" y="2397"/>
                  </a:cubicBezTo>
                  <a:cubicBezTo>
                    <a:pt x="1656" y="3384"/>
                    <a:pt x="1561" y="5008"/>
                    <a:pt x="1624" y="6854"/>
                  </a:cubicBezTo>
                  <a:cubicBezTo>
                    <a:pt x="1688" y="8669"/>
                    <a:pt x="2134" y="9146"/>
                    <a:pt x="2134" y="9146"/>
                  </a:cubicBezTo>
                  <a:cubicBezTo>
                    <a:pt x="2134" y="9146"/>
                    <a:pt x="1592" y="11597"/>
                    <a:pt x="2006" y="12775"/>
                  </a:cubicBezTo>
                  <a:cubicBezTo>
                    <a:pt x="2388" y="13921"/>
                    <a:pt x="4139" y="18442"/>
                    <a:pt x="5062" y="18728"/>
                  </a:cubicBezTo>
                  <a:cubicBezTo>
                    <a:pt x="5199" y="18771"/>
                    <a:pt x="5338" y="18789"/>
                    <a:pt x="5476" y="18789"/>
                  </a:cubicBezTo>
                  <a:cubicBezTo>
                    <a:pt x="6273" y="18789"/>
                    <a:pt x="7036" y="18187"/>
                    <a:pt x="7036" y="18187"/>
                  </a:cubicBezTo>
                  <a:lnTo>
                    <a:pt x="7036" y="18187"/>
                  </a:lnTo>
                  <a:cubicBezTo>
                    <a:pt x="7036" y="18187"/>
                    <a:pt x="6813" y="19652"/>
                    <a:pt x="6591" y="20639"/>
                  </a:cubicBezTo>
                  <a:cubicBezTo>
                    <a:pt x="6336" y="21657"/>
                    <a:pt x="5190" y="22549"/>
                    <a:pt x="3375" y="22931"/>
                  </a:cubicBezTo>
                  <a:cubicBezTo>
                    <a:pt x="1529" y="23313"/>
                    <a:pt x="1" y="23567"/>
                    <a:pt x="1" y="23567"/>
                  </a:cubicBezTo>
                  <a:cubicBezTo>
                    <a:pt x="319" y="25509"/>
                    <a:pt x="574" y="27483"/>
                    <a:pt x="701" y="29457"/>
                  </a:cubicBezTo>
                  <a:cubicBezTo>
                    <a:pt x="765" y="31844"/>
                    <a:pt x="828" y="33755"/>
                    <a:pt x="828" y="33755"/>
                  </a:cubicBezTo>
                  <a:lnTo>
                    <a:pt x="19929" y="34901"/>
                  </a:lnTo>
                  <a:cubicBezTo>
                    <a:pt x="19929" y="34901"/>
                    <a:pt x="19834" y="29457"/>
                    <a:pt x="19516" y="27706"/>
                  </a:cubicBezTo>
                  <a:cubicBezTo>
                    <a:pt x="19197" y="25923"/>
                    <a:pt x="19070" y="24873"/>
                    <a:pt x="19070" y="24873"/>
                  </a:cubicBezTo>
                  <a:cubicBezTo>
                    <a:pt x="19070" y="24873"/>
                    <a:pt x="15472" y="23854"/>
                    <a:pt x="14931" y="22931"/>
                  </a:cubicBezTo>
                  <a:cubicBezTo>
                    <a:pt x="14390" y="22007"/>
                    <a:pt x="14390" y="15290"/>
                    <a:pt x="14613" y="11438"/>
                  </a:cubicBezTo>
                  <a:cubicBezTo>
                    <a:pt x="14868" y="7618"/>
                    <a:pt x="13849" y="2174"/>
                    <a:pt x="12162" y="1092"/>
                  </a:cubicBezTo>
                  <a:cubicBezTo>
                    <a:pt x="10963" y="346"/>
                    <a:pt x="9812" y="1"/>
                    <a:pt x="905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3154975" y="1393925"/>
              <a:ext cx="509400" cy="883000"/>
            </a:xfrm>
            <a:custGeom>
              <a:avLst/>
              <a:gdLst/>
              <a:ahLst/>
              <a:cxnLst/>
              <a:rect l="l" t="t" r="r" b="b"/>
              <a:pathLst>
                <a:path w="20376" h="35320" extrusionOk="0">
                  <a:moveTo>
                    <a:pt x="9313" y="378"/>
                  </a:moveTo>
                  <a:cubicBezTo>
                    <a:pt x="10000" y="378"/>
                    <a:pt x="11097" y="682"/>
                    <a:pt x="12289" y="1447"/>
                  </a:cubicBezTo>
                  <a:cubicBezTo>
                    <a:pt x="13881" y="2466"/>
                    <a:pt x="14900" y="7846"/>
                    <a:pt x="14677" y="11602"/>
                  </a:cubicBezTo>
                  <a:cubicBezTo>
                    <a:pt x="14454" y="15009"/>
                    <a:pt x="14390" y="22172"/>
                    <a:pt x="14995" y="23222"/>
                  </a:cubicBezTo>
                  <a:cubicBezTo>
                    <a:pt x="15504" y="24145"/>
                    <a:pt x="18401" y="25005"/>
                    <a:pt x="19134" y="25196"/>
                  </a:cubicBezTo>
                  <a:cubicBezTo>
                    <a:pt x="19165" y="25546"/>
                    <a:pt x="19325" y="26533"/>
                    <a:pt x="19579" y="27934"/>
                  </a:cubicBezTo>
                  <a:cubicBezTo>
                    <a:pt x="19834" y="29462"/>
                    <a:pt x="19961" y="33855"/>
                    <a:pt x="19961" y="34874"/>
                  </a:cubicBezTo>
                  <a:lnTo>
                    <a:pt x="1242" y="33760"/>
                  </a:lnTo>
                  <a:cubicBezTo>
                    <a:pt x="1242" y="33218"/>
                    <a:pt x="1179" y="31595"/>
                    <a:pt x="1115" y="29653"/>
                  </a:cubicBezTo>
                  <a:cubicBezTo>
                    <a:pt x="988" y="27711"/>
                    <a:pt x="797" y="25801"/>
                    <a:pt x="478" y="23891"/>
                  </a:cubicBezTo>
                  <a:cubicBezTo>
                    <a:pt x="956" y="23827"/>
                    <a:pt x="2197" y="23604"/>
                    <a:pt x="3662" y="23318"/>
                  </a:cubicBezTo>
                  <a:cubicBezTo>
                    <a:pt x="5476" y="22936"/>
                    <a:pt x="6750" y="22012"/>
                    <a:pt x="7036" y="20866"/>
                  </a:cubicBezTo>
                  <a:cubicBezTo>
                    <a:pt x="7259" y="19880"/>
                    <a:pt x="7482" y="18415"/>
                    <a:pt x="7482" y="18415"/>
                  </a:cubicBezTo>
                  <a:lnTo>
                    <a:pt x="7578" y="17906"/>
                  </a:lnTo>
                  <a:lnTo>
                    <a:pt x="7164" y="18224"/>
                  </a:lnTo>
                  <a:cubicBezTo>
                    <a:pt x="7164" y="18224"/>
                    <a:pt x="6415" y="18785"/>
                    <a:pt x="5700" y="18785"/>
                  </a:cubicBezTo>
                  <a:cubicBezTo>
                    <a:pt x="5581" y="18785"/>
                    <a:pt x="5463" y="18770"/>
                    <a:pt x="5349" y="18733"/>
                  </a:cubicBezTo>
                  <a:cubicBezTo>
                    <a:pt x="4617" y="18479"/>
                    <a:pt x="2962" y="14499"/>
                    <a:pt x="2420" y="12876"/>
                  </a:cubicBezTo>
                  <a:cubicBezTo>
                    <a:pt x="2070" y="11793"/>
                    <a:pt x="2580" y="9406"/>
                    <a:pt x="2580" y="9374"/>
                  </a:cubicBezTo>
                  <a:lnTo>
                    <a:pt x="2611" y="9279"/>
                  </a:lnTo>
                  <a:lnTo>
                    <a:pt x="2516" y="9183"/>
                  </a:lnTo>
                  <a:cubicBezTo>
                    <a:pt x="2516" y="9183"/>
                    <a:pt x="2134" y="8705"/>
                    <a:pt x="2038" y="7018"/>
                  </a:cubicBezTo>
                  <a:cubicBezTo>
                    <a:pt x="1975" y="5013"/>
                    <a:pt x="2102" y="3612"/>
                    <a:pt x="3057" y="2721"/>
                  </a:cubicBezTo>
                  <a:cubicBezTo>
                    <a:pt x="4076" y="1765"/>
                    <a:pt x="8596" y="556"/>
                    <a:pt x="8628" y="556"/>
                  </a:cubicBezTo>
                  <a:lnTo>
                    <a:pt x="8692" y="524"/>
                  </a:lnTo>
                  <a:cubicBezTo>
                    <a:pt x="8813" y="431"/>
                    <a:pt x="9028" y="378"/>
                    <a:pt x="9313" y="378"/>
                  </a:cubicBezTo>
                  <a:close/>
                  <a:moveTo>
                    <a:pt x="9307" y="1"/>
                  </a:moveTo>
                  <a:cubicBezTo>
                    <a:pt x="8965" y="1"/>
                    <a:pt x="8689" y="61"/>
                    <a:pt x="8501" y="174"/>
                  </a:cubicBezTo>
                  <a:cubicBezTo>
                    <a:pt x="8055" y="301"/>
                    <a:pt x="3853" y="1447"/>
                    <a:pt x="2802" y="2434"/>
                  </a:cubicBezTo>
                  <a:cubicBezTo>
                    <a:pt x="1624" y="3548"/>
                    <a:pt x="1593" y="5299"/>
                    <a:pt x="1656" y="7050"/>
                  </a:cubicBezTo>
                  <a:cubicBezTo>
                    <a:pt x="1720" y="8546"/>
                    <a:pt x="2038" y="9151"/>
                    <a:pt x="2166" y="9374"/>
                  </a:cubicBezTo>
                  <a:cubicBezTo>
                    <a:pt x="2070" y="9852"/>
                    <a:pt x="1688" y="11921"/>
                    <a:pt x="2038" y="13003"/>
                  </a:cubicBezTo>
                  <a:cubicBezTo>
                    <a:pt x="2038" y="13035"/>
                    <a:pt x="4044" y="18702"/>
                    <a:pt x="5222" y="19084"/>
                  </a:cubicBezTo>
                  <a:cubicBezTo>
                    <a:pt x="5408" y="19130"/>
                    <a:pt x="5594" y="19152"/>
                    <a:pt x="5776" y="19152"/>
                  </a:cubicBezTo>
                  <a:cubicBezTo>
                    <a:pt x="6219" y="19152"/>
                    <a:pt x="6644" y="19023"/>
                    <a:pt x="7005" y="18797"/>
                  </a:cubicBezTo>
                  <a:lnTo>
                    <a:pt x="7005" y="18797"/>
                  </a:lnTo>
                  <a:cubicBezTo>
                    <a:pt x="6909" y="19275"/>
                    <a:pt x="6782" y="20134"/>
                    <a:pt x="6623" y="20771"/>
                  </a:cubicBezTo>
                  <a:cubicBezTo>
                    <a:pt x="6400" y="21758"/>
                    <a:pt x="5222" y="22585"/>
                    <a:pt x="3566" y="22936"/>
                  </a:cubicBezTo>
                  <a:cubicBezTo>
                    <a:pt x="1752" y="23286"/>
                    <a:pt x="192" y="23541"/>
                    <a:pt x="192" y="23541"/>
                  </a:cubicBezTo>
                  <a:lnTo>
                    <a:pt x="1" y="23572"/>
                  </a:lnTo>
                  <a:lnTo>
                    <a:pt x="33" y="23763"/>
                  </a:lnTo>
                  <a:cubicBezTo>
                    <a:pt x="351" y="25705"/>
                    <a:pt x="606" y="27679"/>
                    <a:pt x="733" y="29653"/>
                  </a:cubicBezTo>
                  <a:cubicBezTo>
                    <a:pt x="797" y="32009"/>
                    <a:pt x="860" y="33919"/>
                    <a:pt x="860" y="33919"/>
                  </a:cubicBezTo>
                  <a:lnTo>
                    <a:pt x="860" y="34110"/>
                  </a:lnTo>
                  <a:lnTo>
                    <a:pt x="20343" y="35319"/>
                  </a:lnTo>
                  <a:lnTo>
                    <a:pt x="20375" y="35065"/>
                  </a:lnTo>
                  <a:cubicBezTo>
                    <a:pt x="20375" y="34842"/>
                    <a:pt x="20280" y="29589"/>
                    <a:pt x="19961" y="27838"/>
                  </a:cubicBezTo>
                  <a:cubicBezTo>
                    <a:pt x="19675" y="26087"/>
                    <a:pt x="19516" y="25005"/>
                    <a:pt x="19516" y="25005"/>
                  </a:cubicBezTo>
                  <a:lnTo>
                    <a:pt x="19516" y="24878"/>
                  </a:lnTo>
                  <a:lnTo>
                    <a:pt x="19388" y="24846"/>
                  </a:lnTo>
                  <a:cubicBezTo>
                    <a:pt x="18401" y="24559"/>
                    <a:pt x="15759" y="23732"/>
                    <a:pt x="15345" y="23031"/>
                  </a:cubicBezTo>
                  <a:cubicBezTo>
                    <a:pt x="14868" y="22172"/>
                    <a:pt x="14836" y="15518"/>
                    <a:pt x="15091" y="11634"/>
                  </a:cubicBezTo>
                  <a:cubicBezTo>
                    <a:pt x="15313" y="7687"/>
                    <a:pt x="14263" y="2211"/>
                    <a:pt x="12544" y="1129"/>
                  </a:cubicBezTo>
                  <a:cubicBezTo>
                    <a:pt x="11310" y="343"/>
                    <a:pt x="10123" y="1"/>
                    <a:pt x="9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3224225" y="1650550"/>
              <a:ext cx="34250" cy="27875"/>
            </a:xfrm>
            <a:custGeom>
              <a:avLst/>
              <a:gdLst/>
              <a:ahLst/>
              <a:cxnLst/>
              <a:rect l="l" t="t" r="r" b="b"/>
              <a:pathLst>
                <a:path w="1370" h="1115" extrusionOk="0">
                  <a:moveTo>
                    <a:pt x="1" y="0"/>
                  </a:moveTo>
                  <a:cubicBezTo>
                    <a:pt x="1" y="0"/>
                    <a:pt x="32" y="1019"/>
                    <a:pt x="1338" y="1115"/>
                  </a:cubicBezTo>
                  <a:lnTo>
                    <a:pt x="1369" y="733"/>
                  </a:lnTo>
                  <a:cubicBezTo>
                    <a:pt x="446" y="669"/>
                    <a:pt x="414" y="64"/>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3275150" y="1685575"/>
              <a:ext cx="95550" cy="58125"/>
            </a:xfrm>
            <a:custGeom>
              <a:avLst/>
              <a:gdLst/>
              <a:ahLst/>
              <a:cxnLst/>
              <a:rect l="l" t="t" r="r" b="b"/>
              <a:pathLst>
                <a:path w="3822" h="2325" extrusionOk="0">
                  <a:moveTo>
                    <a:pt x="3439" y="0"/>
                  </a:moveTo>
                  <a:cubicBezTo>
                    <a:pt x="2866" y="1624"/>
                    <a:pt x="33" y="1910"/>
                    <a:pt x="1" y="1910"/>
                  </a:cubicBezTo>
                  <a:lnTo>
                    <a:pt x="33" y="2324"/>
                  </a:lnTo>
                  <a:cubicBezTo>
                    <a:pt x="160" y="2292"/>
                    <a:pt x="3153" y="1974"/>
                    <a:pt x="3821" y="127"/>
                  </a:cubicBez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279150" y="1526750"/>
              <a:ext cx="93925" cy="29125"/>
            </a:xfrm>
            <a:custGeom>
              <a:avLst/>
              <a:gdLst/>
              <a:ahLst/>
              <a:cxnLst/>
              <a:rect l="l" t="t" r="r" b="b"/>
              <a:pathLst>
                <a:path w="3757" h="1165" extrusionOk="0">
                  <a:moveTo>
                    <a:pt x="2234" y="1"/>
                  </a:moveTo>
                  <a:cubicBezTo>
                    <a:pt x="667" y="1"/>
                    <a:pt x="50" y="891"/>
                    <a:pt x="0" y="941"/>
                  </a:cubicBezTo>
                  <a:lnTo>
                    <a:pt x="350" y="1164"/>
                  </a:lnTo>
                  <a:cubicBezTo>
                    <a:pt x="350" y="1115"/>
                    <a:pt x="863" y="401"/>
                    <a:pt x="2225" y="401"/>
                  </a:cubicBezTo>
                  <a:cubicBezTo>
                    <a:pt x="2627" y="401"/>
                    <a:pt x="3103" y="463"/>
                    <a:pt x="3661" y="623"/>
                  </a:cubicBezTo>
                  <a:lnTo>
                    <a:pt x="3757" y="241"/>
                  </a:lnTo>
                  <a:cubicBezTo>
                    <a:pt x="3171" y="69"/>
                    <a:pt x="2666" y="1"/>
                    <a:pt x="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194775" y="1547275"/>
              <a:ext cx="63700" cy="42800"/>
            </a:xfrm>
            <a:custGeom>
              <a:avLst/>
              <a:gdLst/>
              <a:ahLst/>
              <a:cxnLst/>
              <a:rect l="l" t="t" r="r" b="b"/>
              <a:pathLst>
                <a:path w="2548" h="1712" extrusionOk="0">
                  <a:moveTo>
                    <a:pt x="1190" y="1"/>
                  </a:moveTo>
                  <a:cubicBezTo>
                    <a:pt x="995" y="1"/>
                    <a:pt x="797" y="41"/>
                    <a:pt x="605" y="120"/>
                  </a:cubicBezTo>
                  <a:cubicBezTo>
                    <a:pt x="319" y="248"/>
                    <a:pt x="96" y="534"/>
                    <a:pt x="1" y="852"/>
                  </a:cubicBezTo>
                  <a:lnTo>
                    <a:pt x="414" y="948"/>
                  </a:lnTo>
                  <a:cubicBezTo>
                    <a:pt x="446" y="725"/>
                    <a:pt x="605" y="566"/>
                    <a:pt x="797" y="470"/>
                  </a:cubicBezTo>
                  <a:cubicBezTo>
                    <a:pt x="924" y="423"/>
                    <a:pt x="1059" y="399"/>
                    <a:pt x="1194" y="399"/>
                  </a:cubicBezTo>
                  <a:cubicBezTo>
                    <a:pt x="1330" y="399"/>
                    <a:pt x="1465" y="423"/>
                    <a:pt x="1592" y="470"/>
                  </a:cubicBezTo>
                  <a:cubicBezTo>
                    <a:pt x="1847" y="598"/>
                    <a:pt x="2102" y="1266"/>
                    <a:pt x="2197" y="1712"/>
                  </a:cubicBezTo>
                  <a:lnTo>
                    <a:pt x="2547" y="1648"/>
                  </a:lnTo>
                  <a:cubicBezTo>
                    <a:pt x="2516" y="1521"/>
                    <a:pt x="2293" y="375"/>
                    <a:pt x="1752" y="120"/>
                  </a:cubicBezTo>
                  <a:cubicBezTo>
                    <a:pt x="1576" y="41"/>
                    <a:pt x="1385"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3313375" y="1574150"/>
              <a:ext cx="21500" cy="32650"/>
            </a:xfrm>
            <a:custGeom>
              <a:avLst/>
              <a:gdLst/>
              <a:ahLst/>
              <a:cxnLst/>
              <a:rect l="l" t="t" r="r" b="b"/>
              <a:pathLst>
                <a:path w="860" h="1306" extrusionOk="0">
                  <a:moveTo>
                    <a:pt x="446" y="0"/>
                  </a:moveTo>
                  <a:cubicBezTo>
                    <a:pt x="191" y="0"/>
                    <a:pt x="0" y="287"/>
                    <a:pt x="0" y="637"/>
                  </a:cubicBezTo>
                  <a:cubicBezTo>
                    <a:pt x="0" y="987"/>
                    <a:pt x="191" y="1305"/>
                    <a:pt x="446" y="1305"/>
                  </a:cubicBezTo>
                  <a:cubicBezTo>
                    <a:pt x="669" y="1305"/>
                    <a:pt x="860" y="987"/>
                    <a:pt x="860" y="637"/>
                  </a:cubicBezTo>
                  <a:cubicBezTo>
                    <a:pt x="860" y="287"/>
                    <a:pt x="669"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3217075" y="1591650"/>
              <a:ext cx="20700" cy="32650"/>
            </a:xfrm>
            <a:custGeom>
              <a:avLst/>
              <a:gdLst/>
              <a:ahLst/>
              <a:cxnLst/>
              <a:rect l="l" t="t" r="r" b="b"/>
              <a:pathLst>
                <a:path w="828" h="1306" extrusionOk="0">
                  <a:moveTo>
                    <a:pt x="414" y="1"/>
                  </a:moveTo>
                  <a:cubicBezTo>
                    <a:pt x="191" y="1"/>
                    <a:pt x="0" y="287"/>
                    <a:pt x="0" y="637"/>
                  </a:cubicBezTo>
                  <a:cubicBezTo>
                    <a:pt x="0" y="1019"/>
                    <a:pt x="191" y="1306"/>
                    <a:pt x="414" y="1306"/>
                  </a:cubicBezTo>
                  <a:cubicBezTo>
                    <a:pt x="637" y="1306"/>
                    <a:pt x="828" y="1019"/>
                    <a:pt x="828" y="637"/>
                  </a:cubicBezTo>
                  <a:cubicBezTo>
                    <a:pt x="828" y="319"/>
                    <a:pt x="637"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3325300" y="1813700"/>
              <a:ext cx="78825" cy="101100"/>
            </a:xfrm>
            <a:custGeom>
              <a:avLst/>
              <a:gdLst/>
              <a:ahLst/>
              <a:cxnLst/>
              <a:rect l="l" t="t" r="r" b="b"/>
              <a:pathLst>
                <a:path w="3153" h="4044" extrusionOk="0">
                  <a:moveTo>
                    <a:pt x="3152" y="1"/>
                  </a:moveTo>
                  <a:lnTo>
                    <a:pt x="446" y="1592"/>
                  </a:lnTo>
                  <a:lnTo>
                    <a:pt x="1" y="4044"/>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3316550" y="1795400"/>
              <a:ext cx="107475" cy="138500"/>
            </a:xfrm>
            <a:custGeom>
              <a:avLst/>
              <a:gdLst/>
              <a:ahLst/>
              <a:cxnLst/>
              <a:rect l="l" t="t" r="r" b="b"/>
              <a:pathLst>
                <a:path w="4299" h="5540" extrusionOk="0">
                  <a:moveTo>
                    <a:pt x="2675" y="1433"/>
                  </a:moveTo>
                  <a:lnTo>
                    <a:pt x="701" y="4012"/>
                  </a:lnTo>
                  <a:lnTo>
                    <a:pt x="987" y="2452"/>
                  </a:lnTo>
                  <a:lnTo>
                    <a:pt x="2675" y="1433"/>
                  </a:lnTo>
                  <a:close/>
                  <a:moveTo>
                    <a:pt x="4298" y="0"/>
                  </a:moveTo>
                  <a:lnTo>
                    <a:pt x="637" y="2197"/>
                  </a:lnTo>
                  <a:lnTo>
                    <a:pt x="0" y="5540"/>
                  </a:lnTo>
                  <a:lnTo>
                    <a:pt x="4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3355550" y="1369525"/>
              <a:ext cx="314400" cy="781775"/>
            </a:xfrm>
            <a:custGeom>
              <a:avLst/>
              <a:gdLst/>
              <a:ahLst/>
              <a:cxnLst/>
              <a:rect l="l" t="t" r="r" b="b"/>
              <a:pathLst>
                <a:path w="12576" h="31271" extrusionOk="0">
                  <a:moveTo>
                    <a:pt x="2723" y="1"/>
                  </a:moveTo>
                  <a:cubicBezTo>
                    <a:pt x="1140" y="1"/>
                    <a:pt x="157" y="833"/>
                    <a:pt x="0" y="1341"/>
                  </a:cubicBezTo>
                  <a:cubicBezTo>
                    <a:pt x="0" y="1341"/>
                    <a:pt x="319" y="3346"/>
                    <a:pt x="2388" y="5320"/>
                  </a:cubicBezTo>
                  <a:cubicBezTo>
                    <a:pt x="4489" y="7326"/>
                    <a:pt x="5699" y="12324"/>
                    <a:pt x="5062" y="13916"/>
                  </a:cubicBezTo>
                  <a:cubicBezTo>
                    <a:pt x="4457" y="15507"/>
                    <a:pt x="2006" y="17131"/>
                    <a:pt x="2070" y="19869"/>
                  </a:cubicBezTo>
                  <a:cubicBezTo>
                    <a:pt x="2165" y="22638"/>
                    <a:pt x="5221" y="22861"/>
                    <a:pt x="4998" y="23784"/>
                  </a:cubicBezTo>
                  <a:cubicBezTo>
                    <a:pt x="4776" y="24708"/>
                    <a:pt x="3088" y="26554"/>
                    <a:pt x="3693" y="28305"/>
                  </a:cubicBezTo>
                  <a:cubicBezTo>
                    <a:pt x="4155" y="29667"/>
                    <a:pt x="6066" y="31270"/>
                    <a:pt x="7652" y="31270"/>
                  </a:cubicBezTo>
                  <a:cubicBezTo>
                    <a:pt x="8143" y="31270"/>
                    <a:pt x="8602" y="31117"/>
                    <a:pt x="8978" y="30756"/>
                  </a:cubicBezTo>
                  <a:cubicBezTo>
                    <a:pt x="10601" y="29228"/>
                    <a:pt x="10506" y="26013"/>
                    <a:pt x="10506" y="26013"/>
                  </a:cubicBezTo>
                  <a:cubicBezTo>
                    <a:pt x="10506" y="26013"/>
                    <a:pt x="9519" y="23880"/>
                    <a:pt x="10506" y="23243"/>
                  </a:cubicBezTo>
                  <a:cubicBezTo>
                    <a:pt x="11493" y="22638"/>
                    <a:pt x="12575" y="21715"/>
                    <a:pt x="12416" y="16271"/>
                  </a:cubicBezTo>
                  <a:cubicBezTo>
                    <a:pt x="12289" y="10828"/>
                    <a:pt x="10028" y="3728"/>
                    <a:pt x="6367" y="1277"/>
                  </a:cubicBezTo>
                  <a:cubicBezTo>
                    <a:pt x="4953" y="330"/>
                    <a:pt x="372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3350775" y="1364850"/>
              <a:ext cx="323950" cy="791900"/>
            </a:xfrm>
            <a:custGeom>
              <a:avLst/>
              <a:gdLst/>
              <a:ahLst/>
              <a:cxnLst/>
              <a:rect l="l" t="t" r="r" b="b"/>
              <a:pathLst>
                <a:path w="12958" h="31676" extrusionOk="0">
                  <a:moveTo>
                    <a:pt x="2943" y="367"/>
                  </a:moveTo>
                  <a:cubicBezTo>
                    <a:pt x="3836" y="367"/>
                    <a:pt x="5034" y="650"/>
                    <a:pt x="6495" y="1623"/>
                  </a:cubicBezTo>
                  <a:cubicBezTo>
                    <a:pt x="10028" y="3979"/>
                    <a:pt x="12289" y="11015"/>
                    <a:pt x="12448" y="16458"/>
                  </a:cubicBezTo>
                  <a:cubicBezTo>
                    <a:pt x="12607" y="22061"/>
                    <a:pt x="11461" y="22762"/>
                    <a:pt x="10633" y="23271"/>
                  </a:cubicBezTo>
                  <a:cubicBezTo>
                    <a:pt x="9551" y="23940"/>
                    <a:pt x="10378" y="25913"/>
                    <a:pt x="10538" y="26232"/>
                  </a:cubicBezTo>
                  <a:cubicBezTo>
                    <a:pt x="10538" y="26614"/>
                    <a:pt x="10506" y="29447"/>
                    <a:pt x="9073" y="30816"/>
                  </a:cubicBezTo>
                  <a:cubicBezTo>
                    <a:pt x="8708" y="31112"/>
                    <a:pt x="8262" y="31278"/>
                    <a:pt x="7804" y="31278"/>
                  </a:cubicBezTo>
                  <a:cubicBezTo>
                    <a:pt x="7622" y="31278"/>
                    <a:pt x="7439" y="31252"/>
                    <a:pt x="7259" y="31198"/>
                  </a:cubicBezTo>
                  <a:cubicBezTo>
                    <a:pt x="5985" y="30880"/>
                    <a:pt x="4489" y="29606"/>
                    <a:pt x="4075" y="28460"/>
                  </a:cubicBezTo>
                  <a:cubicBezTo>
                    <a:pt x="3693" y="27282"/>
                    <a:pt x="4362" y="26072"/>
                    <a:pt x="4871" y="25117"/>
                  </a:cubicBezTo>
                  <a:cubicBezTo>
                    <a:pt x="5094" y="24767"/>
                    <a:pt x="5253" y="24417"/>
                    <a:pt x="5380" y="24035"/>
                  </a:cubicBezTo>
                  <a:cubicBezTo>
                    <a:pt x="5508" y="23557"/>
                    <a:pt x="5030" y="23239"/>
                    <a:pt x="4457" y="22889"/>
                  </a:cubicBezTo>
                  <a:cubicBezTo>
                    <a:pt x="3629" y="22380"/>
                    <a:pt x="2515" y="21679"/>
                    <a:pt x="2483" y="20087"/>
                  </a:cubicBezTo>
                  <a:cubicBezTo>
                    <a:pt x="2420" y="18368"/>
                    <a:pt x="3407" y="17095"/>
                    <a:pt x="4298" y="15981"/>
                  </a:cubicBezTo>
                  <a:cubicBezTo>
                    <a:pt x="4744" y="15440"/>
                    <a:pt x="5158" y="14835"/>
                    <a:pt x="5444" y="14166"/>
                  </a:cubicBezTo>
                  <a:cubicBezTo>
                    <a:pt x="6113" y="12383"/>
                    <a:pt x="4776" y="7385"/>
                    <a:pt x="2706" y="5380"/>
                  </a:cubicBezTo>
                  <a:cubicBezTo>
                    <a:pt x="1592" y="4361"/>
                    <a:pt x="796" y="3024"/>
                    <a:pt x="414" y="1560"/>
                  </a:cubicBezTo>
                  <a:cubicBezTo>
                    <a:pt x="669" y="1082"/>
                    <a:pt x="1114" y="732"/>
                    <a:pt x="1624" y="605"/>
                  </a:cubicBezTo>
                  <a:cubicBezTo>
                    <a:pt x="1933" y="481"/>
                    <a:pt x="2376" y="367"/>
                    <a:pt x="2943" y="367"/>
                  </a:cubicBezTo>
                  <a:close/>
                  <a:moveTo>
                    <a:pt x="2917" y="1"/>
                  </a:moveTo>
                  <a:cubicBezTo>
                    <a:pt x="2286" y="1"/>
                    <a:pt x="1794" y="128"/>
                    <a:pt x="1465" y="254"/>
                  </a:cubicBezTo>
                  <a:cubicBezTo>
                    <a:pt x="605" y="573"/>
                    <a:pt x="128" y="1082"/>
                    <a:pt x="0" y="1496"/>
                  </a:cubicBezTo>
                  <a:lnTo>
                    <a:pt x="0" y="1528"/>
                  </a:lnTo>
                  <a:lnTo>
                    <a:pt x="0" y="1560"/>
                  </a:lnTo>
                  <a:cubicBezTo>
                    <a:pt x="32" y="1655"/>
                    <a:pt x="350" y="3693"/>
                    <a:pt x="2452" y="5666"/>
                  </a:cubicBezTo>
                  <a:cubicBezTo>
                    <a:pt x="4521" y="7672"/>
                    <a:pt x="5635" y="12543"/>
                    <a:pt x="5062" y="14039"/>
                  </a:cubicBezTo>
                  <a:cubicBezTo>
                    <a:pt x="4776" y="14644"/>
                    <a:pt x="4425" y="15217"/>
                    <a:pt x="3980" y="15726"/>
                  </a:cubicBezTo>
                  <a:cubicBezTo>
                    <a:pt x="3056" y="16904"/>
                    <a:pt x="2006" y="18209"/>
                    <a:pt x="2070" y="20087"/>
                  </a:cubicBezTo>
                  <a:cubicBezTo>
                    <a:pt x="2133" y="21902"/>
                    <a:pt x="3407" y="22698"/>
                    <a:pt x="4234" y="23207"/>
                  </a:cubicBezTo>
                  <a:cubicBezTo>
                    <a:pt x="4744" y="23557"/>
                    <a:pt x="5030" y="23748"/>
                    <a:pt x="4998" y="23940"/>
                  </a:cubicBezTo>
                  <a:cubicBezTo>
                    <a:pt x="4871" y="24290"/>
                    <a:pt x="4712" y="24608"/>
                    <a:pt x="4521" y="24926"/>
                  </a:cubicBezTo>
                  <a:cubicBezTo>
                    <a:pt x="3980" y="25913"/>
                    <a:pt x="3247" y="27282"/>
                    <a:pt x="3693" y="28587"/>
                  </a:cubicBezTo>
                  <a:cubicBezTo>
                    <a:pt x="4139" y="29861"/>
                    <a:pt x="5731" y="31262"/>
                    <a:pt x="7163" y="31580"/>
                  </a:cubicBezTo>
                  <a:cubicBezTo>
                    <a:pt x="7386" y="31644"/>
                    <a:pt x="7609" y="31675"/>
                    <a:pt x="7832" y="31675"/>
                  </a:cubicBezTo>
                  <a:cubicBezTo>
                    <a:pt x="8373" y="31675"/>
                    <a:pt x="8882" y="31484"/>
                    <a:pt x="9296" y="31134"/>
                  </a:cubicBezTo>
                  <a:cubicBezTo>
                    <a:pt x="10951" y="29542"/>
                    <a:pt x="10888" y="26359"/>
                    <a:pt x="10888" y="26232"/>
                  </a:cubicBezTo>
                  <a:lnTo>
                    <a:pt x="10888" y="26168"/>
                  </a:lnTo>
                  <a:cubicBezTo>
                    <a:pt x="10633" y="25595"/>
                    <a:pt x="10092" y="24067"/>
                    <a:pt x="10792" y="23653"/>
                  </a:cubicBezTo>
                  <a:cubicBezTo>
                    <a:pt x="11938" y="22921"/>
                    <a:pt x="12957" y="21838"/>
                    <a:pt x="12798" y="16490"/>
                  </a:cubicBezTo>
                  <a:cubicBezTo>
                    <a:pt x="12671" y="11015"/>
                    <a:pt x="10442" y="3820"/>
                    <a:pt x="6654" y="1305"/>
                  </a:cubicBezTo>
                  <a:cubicBezTo>
                    <a:pt x="5141" y="290"/>
                    <a:pt x="3870"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2997400" y="1984025"/>
              <a:ext cx="768850" cy="1651000"/>
            </a:xfrm>
            <a:custGeom>
              <a:avLst/>
              <a:gdLst/>
              <a:ahLst/>
              <a:cxnLst/>
              <a:rect l="l" t="t" r="r" b="b"/>
              <a:pathLst>
                <a:path w="30754" h="66040" extrusionOk="0">
                  <a:moveTo>
                    <a:pt x="7609" y="0"/>
                  </a:moveTo>
                  <a:lnTo>
                    <a:pt x="5858" y="159"/>
                  </a:lnTo>
                  <a:lnTo>
                    <a:pt x="5858" y="18464"/>
                  </a:lnTo>
                  <a:lnTo>
                    <a:pt x="5444" y="21361"/>
                  </a:lnTo>
                  <a:cubicBezTo>
                    <a:pt x="5444" y="21361"/>
                    <a:pt x="1" y="31708"/>
                    <a:pt x="1" y="42977"/>
                  </a:cubicBezTo>
                  <a:cubicBezTo>
                    <a:pt x="1" y="54247"/>
                    <a:pt x="4999" y="65198"/>
                    <a:pt x="4999" y="65198"/>
                  </a:cubicBezTo>
                  <a:cubicBezTo>
                    <a:pt x="4999" y="65198"/>
                    <a:pt x="9042" y="65676"/>
                    <a:pt x="16014" y="65962"/>
                  </a:cubicBezTo>
                  <a:cubicBezTo>
                    <a:pt x="17216" y="66017"/>
                    <a:pt x="18336" y="66040"/>
                    <a:pt x="19368" y="66040"/>
                  </a:cubicBezTo>
                  <a:cubicBezTo>
                    <a:pt x="24320" y="66040"/>
                    <a:pt x="27219" y="65516"/>
                    <a:pt x="27219" y="65516"/>
                  </a:cubicBezTo>
                  <a:cubicBezTo>
                    <a:pt x="27219" y="65516"/>
                    <a:pt x="30753" y="50968"/>
                    <a:pt x="29894" y="42914"/>
                  </a:cubicBezTo>
                  <a:cubicBezTo>
                    <a:pt x="29066" y="34859"/>
                    <a:pt x="25978" y="24672"/>
                    <a:pt x="26137" y="24449"/>
                  </a:cubicBezTo>
                  <a:cubicBezTo>
                    <a:pt x="26296" y="24195"/>
                    <a:pt x="28525" y="18528"/>
                    <a:pt x="28525" y="16618"/>
                  </a:cubicBezTo>
                  <a:cubicBezTo>
                    <a:pt x="28525" y="14708"/>
                    <a:pt x="27538" y="10506"/>
                    <a:pt x="27538" y="10506"/>
                  </a:cubicBezTo>
                  <a:lnTo>
                    <a:pt x="26360" y="1528"/>
                  </a:lnTo>
                  <a:lnTo>
                    <a:pt x="24832" y="1465"/>
                  </a:lnTo>
                  <a:lnTo>
                    <a:pt x="24832" y="1465"/>
                  </a:lnTo>
                  <a:cubicBezTo>
                    <a:pt x="25309" y="2834"/>
                    <a:pt x="25914" y="10506"/>
                    <a:pt x="25914" y="10506"/>
                  </a:cubicBezTo>
                  <a:lnTo>
                    <a:pt x="8278" y="9328"/>
                  </a:lnTo>
                  <a:cubicBezTo>
                    <a:pt x="8278" y="9328"/>
                    <a:pt x="8278" y="8882"/>
                    <a:pt x="8214" y="6813"/>
                  </a:cubicBezTo>
                  <a:cubicBezTo>
                    <a:pt x="8118" y="4744"/>
                    <a:pt x="7609" y="0"/>
                    <a:pt x="7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2992625" y="1978450"/>
              <a:ext cx="777600" cy="1661900"/>
            </a:xfrm>
            <a:custGeom>
              <a:avLst/>
              <a:gdLst/>
              <a:ahLst/>
              <a:cxnLst/>
              <a:rect l="l" t="t" r="r" b="b"/>
              <a:pathLst>
                <a:path w="31104" h="66476" extrusionOk="0">
                  <a:moveTo>
                    <a:pt x="7577" y="414"/>
                  </a:moveTo>
                  <a:cubicBezTo>
                    <a:pt x="7705" y="1337"/>
                    <a:pt x="8118" y="5221"/>
                    <a:pt x="8182" y="7036"/>
                  </a:cubicBezTo>
                  <a:cubicBezTo>
                    <a:pt x="8278" y="9073"/>
                    <a:pt x="8278" y="9551"/>
                    <a:pt x="8278" y="9551"/>
                  </a:cubicBezTo>
                  <a:lnTo>
                    <a:pt x="8278" y="9742"/>
                  </a:lnTo>
                  <a:lnTo>
                    <a:pt x="26296" y="10952"/>
                  </a:lnTo>
                  <a:lnTo>
                    <a:pt x="26296" y="10697"/>
                  </a:lnTo>
                  <a:cubicBezTo>
                    <a:pt x="26264" y="10410"/>
                    <a:pt x="25755" y="3789"/>
                    <a:pt x="25309" y="1879"/>
                  </a:cubicBezTo>
                  <a:lnTo>
                    <a:pt x="25309" y="1879"/>
                  </a:lnTo>
                  <a:lnTo>
                    <a:pt x="26392" y="1942"/>
                  </a:lnTo>
                  <a:lnTo>
                    <a:pt x="27506" y="10761"/>
                  </a:lnTo>
                  <a:cubicBezTo>
                    <a:pt x="27538" y="10792"/>
                    <a:pt x="28493" y="14995"/>
                    <a:pt x="28493" y="16841"/>
                  </a:cubicBezTo>
                  <a:cubicBezTo>
                    <a:pt x="28493" y="18687"/>
                    <a:pt x="26328" y="24259"/>
                    <a:pt x="26169" y="24545"/>
                  </a:cubicBezTo>
                  <a:cubicBezTo>
                    <a:pt x="26073" y="24672"/>
                    <a:pt x="26073" y="24768"/>
                    <a:pt x="26710" y="27219"/>
                  </a:cubicBezTo>
                  <a:cubicBezTo>
                    <a:pt x="27601" y="30817"/>
                    <a:pt x="29289" y="37502"/>
                    <a:pt x="29894" y="43137"/>
                  </a:cubicBezTo>
                  <a:cubicBezTo>
                    <a:pt x="30689" y="50682"/>
                    <a:pt x="27570" y="64116"/>
                    <a:pt x="27251" y="65548"/>
                  </a:cubicBezTo>
                  <a:cubicBezTo>
                    <a:pt x="24671" y="65907"/>
                    <a:pt x="22076" y="66092"/>
                    <a:pt x="19486" y="66092"/>
                  </a:cubicBezTo>
                  <a:cubicBezTo>
                    <a:pt x="18401" y="66092"/>
                    <a:pt x="17317" y="66060"/>
                    <a:pt x="16236" y="65994"/>
                  </a:cubicBezTo>
                  <a:cubicBezTo>
                    <a:pt x="9965" y="65708"/>
                    <a:pt x="6017" y="65326"/>
                    <a:pt x="5317" y="65230"/>
                  </a:cubicBezTo>
                  <a:cubicBezTo>
                    <a:pt x="4808" y="64116"/>
                    <a:pt x="414" y="53738"/>
                    <a:pt x="383" y="43200"/>
                  </a:cubicBezTo>
                  <a:cubicBezTo>
                    <a:pt x="383" y="32122"/>
                    <a:pt x="5763" y="21807"/>
                    <a:pt x="5795" y="21680"/>
                  </a:cubicBezTo>
                  <a:lnTo>
                    <a:pt x="6208" y="18687"/>
                  </a:lnTo>
                  <a:lnTo>
                    <a:pt x="6208" y="542"/>
                  </a:lnTo>
                  <a:lnTo>
                    <a:pt x="7577" y="414"/>
                  </a:lnTo>
                  <a:close/>
                  <a:moveTo>
                    <a:pt x="7991" y="0"/>
                  </a:moveTo>
                  <a:lnTo>
                    <a:pt x="5858" y="191"/>
                  </a:lnTo>
                  <a:lnTo>
                    <a:pt x="5858" y="18656"/>
                  </a:lnTo>
                  <a:lnTo>
                    <a:pt x="5444" y="21553"/>
                  </a:lnTo>
                  <a:cubicBezTo>
                    <a:pt x="5126" y="22189"/>
                    <a:pt x="1" y="32345"/>
                    <a:pt x="1" y="43232"/>
                  </a:cubicBezTo>
                  <a:cubicBezTo>
                    <a:pt x="1" y="54374"/>
                    <a:pt x="4967" y="65421"/>
                    <a:pt x="4999" y="65517"/>
                  </a:cubicBezTo>
                  <a:lnTo>
                    <a:pt x="5062" y="65612"/>
                  </a:lnTo>
                  <a:lnTo>
                    <a:pt x="5158" y="65612"/>
                  </a:lnTo>
                  <a:cubicBezTo>
                    <a:pt x="5190" y="65644"/>
                    <a:pt x="9296" y="66090"/>
                    <a:pt x="16205" y="66408"/>
                  </a:cubicBezTo>
                  <a:cubicBezTo>
                    <a:pt x="17351" y="66472"/>
                    <a:pt x="18433" y="66472"/>
                    <a:pt x="19452" y="66472"/>
                  </a:cubicBezTo>
                  <a:cubicBezTo>
                    <a:pt x="19673" y="66474"/>
                    <a:pt x="19894" y="66476"/>
                    <a:pt x="20115" y="66476"/>
                  </a:cubicBezTo>
                  <a:cubicBezTo>
                    <a:pt x="22563" y="66476"/>
                    <a:pt x="24989" y="66313"/>
                    <a:pt x="27442" y="65962"/>
                  </a:cubicBezTo>
                  <a:lnTo>
                    <a:pt x="27570" y="65962"/>
                  </a:lnTo>
                  <a:lnTo>
                    <a:pt x="27601" y="65835"/>
                  </a:lnTo>
                  <a:cubicBezTo>
                    <a:pt x="27633" y="65676"/>
                    <a:pt x="31103" y="51127"/>
                    <a:pt x="30276" y="43137"/>
                  </a:cubicBezTo>
                  <a:cubicBezTo>
                    <a:pt x="29671" y="37470"/>
                    <a:pt x="27983" y="30785"/>
                    <a:pt x="27092" y="27156"/>
                  </a:cubicBezTo>
                  <a:cubicBezTo>
                    <a:pt x="26806" y="26009"/>
                    <a:pt x="26519" y="24959"/>
                    <a:pt x="26519" y="24736"/>
                  </a:cubicBezTo>
                  <a:cubicBezTo>
                    <a:pt x="26869" y="24099"/>
                    <a:pt x="28907" y="18719"/>
                    <a:pt x="28907" y="16873"/>
                  </a:cubicBezTo>
                  <a:cubicBezTo>
                    <a:pt x="28907" y="14963"/>
                    <a:pt x="27952" y="10888"/>
                    <a:pt x="27920" y="10729"/>
                  </a:cubicBezTo>
                  <a:lnTo>
                    <a:pt x="26742" y="1560"/>
                  </a:lnTo>
                  <a:lnTo>
                    <a:pt x="24736" y="1465"/>
                  </a:lnTo>
                  <a:lnTo>
                    <a:pt x="24736" y="1465"/>
                  </a:lnTo>
                  <a:lnTo>
                    <a:pt x="24832" y="1751"/>
                  </a:lnTo>
                  <a:cubicBezTo>
                    <a:pt x="25246" y="2929"/>
                    <a:pt x="25787" y="9232"/>
                    <a:pt x="25882" y="10506"/>
                  </a:cubicBezTo>
                  <a:lnTo>
                    <a:pt x="8660" y="9392"/>
                  </a:lnTo>
                  <a:cubicBezTo>
                    <a:pt x="8660" y="9105"/>
                    <a:pt x="8660" y="8437"/>
                    <a:pt x="8596" y="7036"/>
                  </a:cubicBezTo>
                  <a:cubicBezTo>
                    <a:pt x="8532" y="4967"/>
                    <a:pt x="7991" y="255"/>
                    <a:pt x="7991" y="191"/>
                  </a:cubicBezTo>
                  <a:lnTo>
                    <a:pt x="7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3239350" y="2069975"/>
              <a:ext cx="166350" cy="441725"/>
            </a:xfrm>
            <a:custGeom>
              <a:avLst/>
              <a:gdLst/>
              <a:ahLst/>
              <a:cxnLst/>
              <a:rect l="l" t="t" r="r" b="b"/>
              <a:pathLst>
                <a:path w="6654" h="17669" extrusionOk="0">
                  <a:moveTo>
                    <a:pt x="701" y="0"/>
                  </a:moveTo>
                  <a:lnTo>
                    <a:pt x="0" y="7418"/>
                  </a:lnTo>
                  <a:cubicBezTo>
                    <a:pt x="0" y="9137"/>
                    <a:pt x="1337" y="10601"/>
                    <a:pt x="3088" y="10697"/>
                  </a:cubicBezTo>
                  <a:lnTo>
                    <a:pt x="3088" y="16204"/>
                  </a:lnTo>
                  <a:cubicBezTo>
                    <a:pt x="1369" y="16236"/>
                    <a:pt x="0" y="16555"/>
                    <a:pt x="0" y="16937"/>
                  </a:cubicBezTo>
                  <a:cubicBezTo>
                    <a:pt x="0" y="17319"/>
                    <a:pt x="1465" y="17669"/>
                    <a:pt x="3279" y="17669"/>
                  </a:cubicBezTo>
                  <a:cubicBezTo>
                    <a:pt x="5094" y="17669"/>
                    <a:pt x="6558" y="17350"/>
                    <a:pt x="6558" y="16937"/>
                  </a:cubicBezTo>
                  <a:cubicBezTo>
                    <a:pt x="6558" y="16523"/>
                    <a:pt x="5221" y="16236"/>
                    <a:pt x="3566" y="16204"/>
                  </a:cubicBezTo>
                  <a:lnTo>
                    <a:pt x="3566" y="10697"/>
                  </a:lnTo>
                  <a:cubicBezTo>
                    <a:pt x="5285" y="10601"/>
                    <a:pt x="6654" y="9137"/>
                    <a:pt x="6654" y="7418"/>
                  </a:cubicBezTo>
                  <a:lnTo>
                    <a:pt x="5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3234575" y="2065200"/>
              <a:ext cx="175900" cy="451275"/>
            </a:xfrm>
            <a:custGeom>
              <a:avLst/>
              <a:gdLst/>
              <a:ahLst/>
              <a:cxnLst/>
              <a:rect l="l" t="t" r="r" b="b"/>
              <a:pathLst>
                <a:path w="7036" h="18051" extrusionOk="0">
                  <a:moveTo>
                    <a:pt x="1083" y="382"/>
                  </a:moveTo>
                  <a:lnTo>
                    <a:pt x="5954" y="414"/>
                  </a:lnTo>
                  <a:lnTo>
                    <a:pt x="6654" y="7609"/>
                  </a:lnTo>
                  <a:cubicBezTo>
                    <a:pt x="6654" y="9232"/>
                    <a:pt x="5380" y="10601"/>
                    <a:pt x="3725" y="10729"/>
                  </a:cubicBezTo>
                  <a:lnTo>
                    <a:pt x="3566" y="10729"/>
                  </a:lnTo>
                  <a:lnTo>
                    <a:pt x="3566" y="16586"/>
                  </a:lnTo>
                  <a:lnTo>
                    <a:pt x="3757" y="16586"/>
                  </a:lnTo>
                  <a:cubicBezTo>
                    <a:pt x="5508" y="16618"/>
                    <a:pt x="6495" y="16937"/>
                    <a:pt x="6558" y="17096"/>
                  </a:cubicBezTo>
                  <a:cubicBezTo>
                    <a:pt x="6495" y="17287"/>
                    <a:pt x="5380" y="17637"/>
                    <a:pt x="3470" y="17637"/>
                  </a:cubicBezTo>
                  <a:cubicBezTo>
                    <a:pt x="1592" y="17637"/>
                    <a:pt x="478" y="17287"/>
                    <a:pt x="414" y="17128"/>
                  </a:cubicBezTo>
                  <a:cubicBezTo>
                    <a:pt x="478" y="16937"/>
                    <a:pt x="1497" y="16618"/>
                    <a:pt x="3279" y="16586"/>
                  </a:cubicBezTo>
                  <a:lnTo>
                    <a:pt x="3502" y="16586"/>
                  </a:lnTo>
                  <a:lnTo>
                    <a:pt x="3502" y="10697"/>
                  </a:lnTo>
                  <a:lnTo>
                    <a:pt x="3311" y="10697"/>
                  </a:lnTo>
                  <a:cubicBezTo>
                    <a:pt x="1688" y="10601"/>
                    <a:pt x="414" y="9232"/>
                    <a:pt x="414" y="7609"/>
                  </a:cubicBezTo>
                  <a:lnTo>
                    <a:pt x="1083" y="382"/>
                  </a:lnTo>
                  <a:close/>
                  <a:moveTo>
                    <a:pt x="733" y="0"/>
                  </a:moveTo>
                  <a:lnTo>
                    <a:pt x="0" y="7609"/>
                  </a:lnTo>
                  <a:cubicBezTo>
                    <a:pt x="0" y="9360"/>
                    <a:pt x="1306" y="10856"/>
                    <a:pt x="3088" y="11079"/>
                  </a:cubicBezTo>
                  <a:lnTo>
                    <a:pt x="3088" y="16204"/>
                  </a:lnTo>
                  <a:cubicBezTo>
                    <a:pt x="2324" y="16236"/>
                    <a:pt x="0" y="16395"/>
                    <a:pt x="0" y="17128"/>
                  </a:cubicBezTo>
                  <a:cubicBezTo>
                    <a:pt x="0" y="17860"/>
                    <a:pt x="2197" y="18051"/>
                    <a:pt x="3470" y="18051"/>
                  </a:cubicBezTo>
                  <a:cubicBezTo>
                    <a:pt x="4776" y="18051"/>
                    <a:pt x="6940" y="17892"/>
                    <a:pt x="6940" y="17128"/>
                  </a:cubicBezTo>
                  <a:cubicBezTo>
                    <a:pt x="6940" y="16364"/>
                    <a:pt x="4680" y="16236"/>
                    <a:pt x="3948" y="16204"/>
                  </a:cubicBezTo>
                  <a:lnTo>
                    <a:pt x="3948" y="11079"/>
                  </a:lnTo>
                  <a:cubicBezTo>
                    <a:pt x="5699" y="10856"/>
                    <a:pt x="7036" y="9360"/>
                    <a:pt x="7036" y="7577"/>
                  </a:cubicBezTo>
                  <a:lnTo>
                    <a:pt x="6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3252875" y="2106575"/>
              <a:ext cx="139300" cy="210950"/>
            </a:xfrm>
            <a:custGeom>
              <a:avLst/>
              <a:gdLst/>
              <a:ahLst/>
              <a:cxnLst/>
              <a:rect l="l" t="t" r="r" b="b"/>
              <a:pathLst>
                <a:path w="5572" h="8438" extrusionOk="0">
                  <a:moveTo>
                    <a:pt x="605" y="1"/>
                  </a:moveTo>
                  <a:lnTo>
                    <a:pt x="1" y="5827"/>
                  </a:lnTo>
                  <a:cubicBezTo>
                    <a:pt x="64" y="7227"/>
                    <a:pt x="1178" y="8373"/>
                    <a:pt x="2579" y="8437"/>
                  </a:cubicBezTo>
                  <a:lnTo>
                    <a:pt x="2993" y="8437"/>
                  </a:lnTo>
                  <a:cubicBezTo>
                    <a:pt x="4394" y="8373"/>
                    <a:pt x="5508" y="7227"/>
                    <a:pt x="5572" y="5827"/>
                  </a:cubicBezTo>
                  <a:lnTo>
                    <a:pt x="4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2921000" y="1982325"/>
              <a:ext cx="479150" cy="765800"/>
            </a:xfrm>
            <a:custGeom>
              <a:avLst/>
              <a:gdLst/>
              <a:ahLst/>
              <a:cxnLst/>
              <a:rect l="l" t="t" r="r" b="b"/>
              <a:pathLst>
                <a:path w="19166" h="30632" extrusionOk="0">
                  <a:moveTo>
                    <a:pt x="6959" y="1"/>
                  </a:moveTo>
                  <a:cubicBezTo>
                    <a:pt x="6165" y="1"/>
                    <a:pt x="5341" y="67"/>
                    <a:pt x="4839" y="291"/>
                  </a:cubicBezTo>
                  <a:cubicBezTo>
                    <a:pt x="3598" y="832"/>
                    <a:pt x="2515" y="1373"/>
                    <a:pt x="2388" y="3506"/>
                  </a:cubicBezTo>
                  <a:cubicBezTo>
                    <a:pt x="2229" y="5639"/>
                    <a:pt x="160" y="18055"/>
                    <a:pt x="64" y="22130"/>
                  </a:cubicBezTo>
                  <a:cubicBezTo>
                    <a:pt x="0" y="26205"/>
                    <a:pt x="701" y="30566"/>
                    <a:pt x="2070" y="30630"/>
                  </a:cubicBezTo>
                  <a:cubicBezTo>
                    <a:pt x="2094" y="30631"/>
                    <a:pt x="2118" y="30631"/>
                    <a:pt x="2143" y="30631"/>
                  </a:cubicBezTo>
                  <a:cubicBezTo>
                    <a:pt x="3509" y="30631"/>
                    <a:pt x="5466" y="28909"/>
                    <a:pt x="6654" y="27032"/>
                  </a:cubicBezTo>
                  <a:cubicBezTo>
                    <a:pt x="7895" y="25122"/>
                    <a:pt x="10792" y="20665"/>
                    <a:pt x="10792" y="20665"/>
                  </a:cubicBezTo>
                  <a:lnTo>
                    <a:pt x="15568" y="18851"/>
                  </a:lnTo>
                  <a:cubicBezTo>
                    <a:pt x="15568" y="18851"/>
                    <a:pt x="17237" y="19316"/>
                    <a:pt x="18097" y="19316"/>
                  </a:cubicBezTo>
                  <a:cubicBezTo>
                    <a:pt x="18292" y="19316"/>
                    <a:pt x="18446" y="19292"/>
                    <a:pt x="18528" y="19233"/>
                  </a:cubicBezTo>
                  <a:cubicBezTo>
                    <a:pt x="19006" y="18946"/>
                    <a:pt x="18688" y="18564"/>
                    <a:pt x="18305" y="18341"/>
                  </a:cubicBezTo>
                  <a:cubicBezTo>
                    <a:pt x="17923" y="18087"/>
                    <a:pt x="17255" y="17641"/>
                    <a:pt x="17255" y="17641"/>
                  </a:cubicBezTo>
                  <a:cubicBezTo>
                    <a:pt x="17255" y="17641"/>
                    <a:pt x="18465" y="16941"/>
                    <a:pt x="18305" y="15890"/>
                  </a:cubicBezTo>
                  <a:cubicBezTo>
                    <a:pt x="18146" y="14808"/>
                    <a:pt x="16236" y="14267"/>
                    <a:pt x="16236" y="14267"/>
                  </a:cubicBezTo>
                  <a:lnTo>
                    <a:pt x="13944" y="13503"/>
                  </a:lnTo>
                  <a:cubicBezTo>
                    <a:pt x="13944" y="13503"/>
                    <a:pt x="15792" y="12798"/>
                    <a:pt x="16475" y="12798"/>
                  </a:cubicBezTo>
                  <a:cubicBezTo>
                    <a:pt x="16504" y="12798"/>
                    <a:pt x="16530" y="12800"/>
                    <a:pt x="16555" y="12802"/>
                  </a:cubicBezTo>
                  <a:cubicBezTo>
                    <a:pt x="16795" y="12840"/>
                    <a:pt x="17086" y="12883"/>
                    <a:pt x="17383" y="12883"/>
                  </a:cubicBezTo>
                  <a:cubicBezTo>
                    <a:pt x="17833" y="12883"/>
                    <a:pt x="18298" y="12784"/>
                    <a:pt x="18624" y="12420"/>
                  </a:cubicBezTo>
                  <a:cubicBezTo>
                    <a:pt x="19165" y="11783"/>
                    <a:pt x="18019" y="11497"/>
                    <a:pt x="17319" y="11497"/>
                  </a:cubicBezTo>
                  <a:cubicBezTo>
                    <a:pt x="16236" y="11497"/>
                    <a:pt x="15154" y="11624"/>
                    <a:pt x="14103" y="11879"/>
                  </a:cubicBezTo>
                  <a:cubicBezTo>
                    <a:pt x="12957" y="12197"/>
                    <a:pt x="11270" y="12898"/>
                    <a:pt x="11111" y="13280"/>
                  </a:cubicBezTo>
                  <a:cubicBezTo>
                    <a:pt x="10952" y="13662"/>
                    <a:pt x="8341" y="18723"/>
                    <a:pt x="8341" y="18723"/>
                  </a:cubicBezTo>
                  <a:lnTo>
                    <a:pt x="7577" y="19233"/>
                  </a:lnTo>
                  <a:cubicBezTo>
                    <a:pt x="7577" y="19233"/>
                    <a:pt x="8978" y="13503"/>
                    <a:pt x="9360" y="10510"/>
                  </a:cubicBezTo>
                  <a:cubicBezTo>
                    <a:pt x="9742" y="7518"/>
                    <a:pt x="9137" y="132"/>
                    <a:pt x="9137" y="132"/>
                  </a:cubicBezTo>
                  <a:cubicBezTo>
                    <a:pt x="9137" y="132"/>
                    <a:pt x="8079" y="1"/>
                    <a:pt x="6959"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2916225" y="1977550"/>
              <a:ext cx="479925" cy="776100"/>
            </a:xfrm>
            <a:custGeom>
              <a:avLst/>
              <a:gdLst/>
              <a:ahLst/>
              <a:cxnLst/>
              <a:rect l="l" t="t" r="r" b="b"/>
              <a:pathLst>
                <a:path w="19197" h="31044" extrusionOk="0">
                  <a:moveTo>
                    <a:pt x="6834" y="381"/>
                  </a:moveTo>
                  <a:cubicBezTo>
                    <a:pt x="6922" y="381"/>
                    <a:pt x="7011" y="383"/>
                    <a:pt x="7100" y="387"/>
                  </a:cubicBezTo>
                  <a:lnTo>
                    <a:pt x="7068" y="387"/>
                  </a:lnTo>
                  <a:cubicBezTo>
                    <a:pt x="7768" y="387"/>
                    <a:pt x="8437" y="418"/>
                    <a:pt x="9105" y="482"/>
                  </a:cubicBezTo>
                  <a:cubicBezTo>
                    <a:pt x="9201" y="1596"/>
                    <a:pt x="9646" y="7931"/>
                    <a:pt x="9328" y="10637"/>
                  </a:cubicBezTo>
                  <a:cubicBezTo>
                    <a:pt x="8946" y="13566"/>
                    <a:pt x="7545" y="19265"/>
                    <a:pt x="7545" y="19328"/>
                  </a:cubicBezTo>
                  <a:lnTo>
                    <a:pt x="7418" y="19838"/>
                  </a:lnTo>
                  <a:lnTo>
                    <a:pt x="8660" y="18978"/>
                  </a:lnTo>
                  <a:lnTo>
                    <a:pt x="8691" y="18914"/>
                  </a:lnTo>
                  <a:cubicBezTo>
                    <a:pt x="8787" y="18723"/>
                    <a:pt x="11302" y="13885"/>
                    <a:pt x="11461" y="13471"/>
                  </a:cubicBezTo>
                  <a:cubicBezTo>
                    <a:pt x="11556" y="13216"/>
                    <a:pt x="12989" y="12579"/>
                    <a:pt x="14294" y="12197"/>
                  </a:cubicBezTo>
                  <a:cubicBezTo>
                    <a:pt x="15345" y="11943"/>
                    <a:pt x="16427" y="11815"/>
                    <a:pt x="17478" y="11815"/>
                  </a:cubicBezTo>
                  <a:cubicBezTo>
                    <a:pt x="18051" y="11815"/>
                    <a:pt x="18624" y="12006"/>
                    <a:pt x="18719" y="12197"/>
                  </a:cubicBezTo>
                  <a:cubicBezTo>
                    <a:pt x="18751" y="12261"/>
                    <a:pt x="18719" y="12325"/>
                    <a:pt x="18656" y="12420"/>
                  </a:cubicBezTo>
                  <a:cubicBezTo>
                    <a:pt x="18387" y="12727"/>
                    <a:pt x="17991" y="12814"/>
                    <a:pt x="17594" y="12814"/>
                  </a:cubicBezTo>
                  <a:cubicBezTo>
                    <a:pt x="17332" y="12814"/>
                    <a:pt x="17069" y="12776"/>
                    <a:pt x="16841" y="12738"/>
                  </a:cubicBezTo>
                  <a:lnTo>
                    <a:pt x="16746" y="12738"/>
                  </a:lnTo>
                  <a:cubicBezTo>
                    <a:pt x="16707" y="12733"/>
                    <a:pt x="16663" y="12730"/>
                    <a:pt x="16616" y="12730"/>
                  </a:cubicBezTo>
                  <a:cubicBezTo>
                    <a:pt x="15889" y="12730"/>
                    <a:pt x="14249" y="13379"/>
                    <a:pt x="14040" y="13439"/>
                  </a:cubicBezTo>
                  <a:lnTo>
                    <a:pt x="13530" y="13662"/>
                  </a:lnTo>
                  <a:lnTo>
                    <a:pt x="16364" y="14585"/>
                  </a:lnTo>
                  <a:cubicBezTo>
                    <a:pt x="16873" y="14744"/>
                    <a:pt x="18178" y="15253"/>
                    <a:pt x="18305" y="16049"/>
                  </a:cubicBezTo>
                  <a:cubicBezTo>
                    <a:pt x="18433" y="16973"/>
                    <a:pt x="17319" y="17609"/>
                    <a:pt x="17319" y="17609"/>
                  </a:cubicBezTo>
                  <a:lnTo>
                    <a:pt x="17032" y="17768"/>
                  </a:lnTo>
                  <a:lnTo>
                    <a:pt x="17319" y="17928"/>
                  </a:lnTo>
                  <a:cubicBezTo>
                    <a:pt x="17350" y="17959"/>
                    <a:pt x="17987" y="18405"/>
                    <a:pt x="18369" y="18628"/>
                  </a:cubicBezTo>
                  <a:cubicBezTo>
                    <a:pt x="18592" y="18755"/>
                    <a:pt x="18751" y="18978"/>
                    <a:pt x="18751" y="19042"/>
                  </a:cubicBezTo>
                  <a:cubicBezTo>
                    <a:pt x="18751" y="19105"/>
                    <a:pt x="18719" y="19137"/>
                    <a:pt x="18592" y="19201"/>
                  </a:cubicBezTo>
                  <a:cubicBezTo>
                    <a:pt x="18539" y="19247"/>
                    <a:pt x="18418" y="19267"/>
                    <a:pt x="18250" y="19267"/>
                  </a:cubicBezTo>
                  <a:cubicBezTo>
                    <a:pt x="17713" y="19267"/>
                    <a:pt x="16687" y="19061"/>
                    <a:pt x="15791" y="18819"/>
                  </a:cubicBezTo>
                  <a:lnTo>
                    <a:pt x="15727" y="18787"/>
                  </a:lnTo>
                  <a:lnTo>
                    <a:pt x="10856" y="20697"/>
                  </a:lnTo>
                  <a:lnTo>
                    <a:pt x="10824" y="20729"/>
                  </a:lnTo>
                  <a:cubicBezTo>
                    <a:pt x="10792" y="20793"/>
                    <a:pt x="7864" y="25218"/>
                    <a:pt x="6686" y="27096"/>
                  </a:cubicBezTo>
                  <a:cubicBezTo>
                    <a:pt x="5559" y="28848"/>
                    <a:pt x="3633" y="30631"/>
                    <a:pt x="2328" y="30631"/>
                  </a:cubicBezTo>
                  <a:cubicBezTo>
                    <a:pt x="2306" y="30631"/>
                    <a:pt x="2283" y="30631"/>
                    <a:pt x="2261" y="30630"/>
                  </a:cubicBezTo>
                  <a:cubicBezTo>
                    <a:pt x="1178" y="30566"/>
                    <a:pt x="351" y="26841"/>
                    <a:pt x="446" y="22321"/>
                  </a:cubicBezTo>
                  <a:cubicBezTo>
                    <a:pt x="510" y="19710"/>
                    <a:pt x="1401" y="13566"/>
                    <a:pt x="2038" y="9077"/>
                  </a:cubicBezTo>
                  <a:cubicBezTo>
                    <a:pt x="2420" y="6499"/>
                    <a:pt x="2706" y="4461"/>
                    <a:pt x="2770" y="3697"/>
                  </a:cubicBezTo>
                  <a:cubicBezTo>
                    <a:pt x="2897" y="1596"/>
                    <a:pt x="3980" y="1151"/>
                    <a:pt x="5094" y="641"/>
                  </a:cubicBezTo>
                  <a:cubicBezTo>
                    <a:pt x="5650" y="474"/>
                    <a:pt x="6230" y="381"/>
                    <a:pt x="6834" y="381"/>
                  </a:cubicBezTo>
                  <a:close/>
                  <a:moveTo>
                    <a:pt x="7091" y="1"/>
                  </a:moveTo>
                  <a:cubicBezTo>
                    <a:pt x="6292" y="1"/>
                    <a:pt x="5463" y="67"/>
                    <a:pt x="4935" y="291"/>
                  </a:cubicBezTo>
                  <a:cubicBezTo>
                    <a:pt x="3821" y="800"/>
                    <a:pt x="2547" y="1342"/>
                    <a:pt x="2388" y="3697"/>
                  </a:cubicBezTo>
                  <a:cubicBezTo>
                    <a:pt x="2324" y="4461"/>
                    <a:pt x="2038" y="6467"/>
                    <a:pt x="1656" y="9046"/>
                  </a:cubicBezTo>
                  <a:cubicBezTo>
                    <a:pt x="1019" y="13534"/>
                    <a:pt x="128" y="19710"/>
                    <a:pt x="64" y="22321"/>
                  </a:cubicBezTo>
                  <a:cubicBezTo>
                    <a:pt x="0" y="25759"/>
                    <a:pt x="542" y="30948"/>
                    <a:pt x="2261" y="31044"/>
                  </a:cubicBezTo>
                  <a:lnTo>
                    <a:pt x="2356" y="31044"/>
                  </a:lnTo>
                  <a:cubicBezTo>
                    <a:pt x="3884" y="31044"/>
                    <a:pt x="5826" y="29197"/>
                    <a:pt x="7036" y="27319"/>
                  </a:cubicBezTo>
                  <a:cubicBezTo>
                    <a:pt x="8150" y="25568"/>
                    <a:pt x="10792" y="21525"/>
                    <a:pt x="11111" y="21016"/>
                  </a:cubicBezTo>
                  <a:lnTo>
                    <a:pt x="15727" y="19233"/>
                  </a:lnTo>
                  <a:cubicBezTo>
                    <a:pt x="16260" y="19378"/>
                    <a:pt x="17494" y="19690"/>
                    <a:pt x="18264" y="19690"/>
                  </a:cubicBezTo>
                  <a:cubicBezTo>
                    <a:pt x="18505" y="19690"/>
                    <a:pt x="18701" y="19659"/>
                    <a:pt x="18815" y="19583"/>
                  </a:cubicBezTo>
                  <a:cubicBezTo>
                    <a:pt x="19006" y="19487"/>
                    <a:pt x="19133" y="19265"/>
                    <a:pt x="19133" y="19074"/>
                  </a:cubicBezTo>
                  <a:cubicBezTo>
                    <a:pt x="19133" y="18723"/>
                    <a:pt x="18815" y="18437"/>
                    <a:pt x="18592" y="18341"/>
                  </a:cubicBezTo>
                  <a:cubicBezTo>
                    <a:pt x="18337" y="18214"/>
                    <a:pt x="17987" y="17959"/>
                    <a:pt x="17764" y="17800"/>
                  </a:cubicBezTo>
                  <a:cubicBezTo>
                    <a:pt x="18146" y="17514"/>
                    <a:pt x="18815" y="16877"/>
                    <a:pt x="18688" y="16017"/>
                  </a:cubicBezTo>
                  <a:cubicBezTo>
                    <a:pt x="18496" y="14840"/>
                    <a:pt x="16555" y="14267"/>
                    <a:pt x="16459" y="14235"/>
                  </a:cubicBezTo>
                  <a:lnTo>
                    <a:pt x="14708" y="13662"/>
                  </a:lnTo>
                  <a:cubicBezTo>
                    <a:pt x="15347" y="13459"/>
                    <a:pt x="16197" y="13176"/>
                    <a:pt x="16608" y="13176"/>
                  </a:cubicBezTo>
                  <a:cubicBezTo>
                    <a:pt x="16647" y="13176"/>
                    <a:pt x="16683" y="13179"/>
                    <a:pt x="16714" y="13184"/>
                  </a:cubicBezTo>
                  <a:lnTo>
                    <a:pt x="16809" y="13184"/>
                  </a:lnTo>
                  <a:cubicBezTo>
                    <a:pt x="17025" y="13207"/>
                    <a:pt x="17284" y="13238"/>
                    <a:pt x="17556" y="13238"/>
                  </a:cubicBezTo>
                  <a:cubicBezTo>
                    <a:pt x="18046" y="13238"/>
                    <a:pt x="18573" y="13137"/>
                    <a:pt x="18942" y="12707"/>
                  </a:cubicBezTo>
                  <a:cubicBezTo>
                    <a:pt x="19133" y="12547"/>
                    <a:pt x="19197" y="12293"/>
                    <a:pt x="19101" y="12070"/>
                  </a:cubicBezTo>
                  <a:cubicBezTo>
                    <a:pt x="18879" y="11592"/>
                    <a:pt x="17860" y="11465"/>
                    <a:pt x="17510" y="11465"/>
                  </a:cubicBezTo>
                  <a:cubicBezTo>
                    <a:pt x="16395" y="11465"/>
                    <a:pt x="15313" y="11592"/>
                    <a:pt x="14231" y="11879"/>
                  </a:cubicBezTo>
                  <a:cubicBezTo>
                    <a:pt x="13467" y="12070"/>
                    <a:pt x="11334" y="12802"/>
                    <a:pt x="11111" y="13375"/>
                  </a:cubicBezTo>
                  <a:cubicBezTo>
                    <a:pt x="10983" y="13662"/>
                    <a:pt x="9296" y="16973"/>
                    <a:pt x="8373" y="18755"/>
                  </a:cubicBezTo>
                  <a:lnTo>
                    <a:pt x="8086" y="18946"/>
                  </a:lnTo>
                  <a:cubicBezTo>
                    <a:pt x="8437" y="17482"/>
                    <a:pt x="9424" y="13152"/>
                    <a:pt x="9742" y="10701"/>
                  </a:cubicBezTo>
                  <a:cubicBezTo>
                    <a:pt x="10124" y="7740"/>
                    <a:pt x="9551" y="641"/>
                    <a:pt x="9519" y="323"/>
                  </a:cubicBezTo>
                  <a:lnTo>
                    <a:pt x="9519" y="164"/>
                  </a:lnTo>
                  <a:lnTo>
                    <a:pt x="9360" y="132"/>
                  </a:lnTo>
                  <a:cubicBezTo>
                    <a:pt x="9285" y="132"/>
                    <a:pt x="8218" y="1"/>
                    <a:pt x="7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271175" y="2367625"/>
              <a:ext cx="103500" cy="32650"/>
            </a:xfrm>
            <a:custGeom>
              <a:avLst/>
              <a:gdLst/>
              <a:ahLst/>
              <a:cxnLst/>
              <a:rect l="l" t="t" r="r" b="b"/>
              <a:pathLst>
                <a:path w="4140" h="1306" extrusionOk="0">
                  <a:moveTo>
                    <a:pt x="1" y="1"/>
                  </a:moveTo>
                  <a:lnTo>
                    <a:pt x="1" y="414"/>
                  </a:lnTo>
                  <a:cubicBezTo>
                    <a:pt x="33" y="414"/>
                    <a:pt x="2866" y="574"/>
                    <a:pt x="3980" y="1306"/>
                  </a:cubicBezTo>
                  <a:lnTo>
                    <a:pt x="4139" y="956"/>
                  </a:lnTo>
                  <a:cubicBezTo>
                    <a:pt x="2961" y="160"/>
                    <a:pt x="12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268800" y="2404250"/>
              <a:ext cx="84375" cy="23100"/>
            </a:xfrm>
            <a:custGeom>
              <a:avLst/>
              <a:gdLst/>
              <a:ahLst/>
              <a:cxnLst/>
              <a:rect l="l" t="t" r="r" b="b"/>
              <a:pathLst>
                <a:path w="3375" h="924" extrusionOk="0">
                  <a:moveTo>
                    <a:pt x="64" y="0"/>
                  </a:moveTo>
                  <a:lnTo>
                    <a:pt x="0" y="382"/>
                  </a:lnTo>
                  <a:lnTo>
                    <a:pt x="3311" y="923"/>
                  </a:lnTo>
                  <a:lnTo>
                    <a:pt x="3375" y="541"/>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2948850" y="2458350"/>
              <a:ext cx="163175" cy="100300"/>
            </a:xfrm>
            <a:custGeom>
              <a:avLst/>
              <a:gdLst/>
              <a:ahLst/>
              <a:cxnLst/>
              <a:rect l="l" t="t" r="r" b="b"/>
              <a:pathLst>
                <a:path w="6527" h="4012" extrusionOk="0">
                  <a:moveTo>
                    <a:pt x="6368" y="1"/>
                  </a:moveTo>
                  <a:cubicBezTo>
                    <a:pt x="6145" y="96"/>
                    <a:pt x="733" y="2484"/>
                    <a:pt x="1" y="3853"/>
                  </a:cubicBezTo>
                  <a:lnTo>
                    <a:pt x="351" y="4012"/>
                  </a:lnTo>
                  <a:cubicBezTo>
                    <a:pt x="892" y="2993"/>
                    <a:pt x="5031" y="1020"/>
                    <a:pt x="6527" y="351"/>
                  </a:cubicBezTo>
                  <a:lnTo>
                    <a:pt x="6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35"/>
          <p:cNvGrpSpPr/>
          <p:nvPr/>
        </p:nvGrpSpPr>
        <p:grpSpPr>
          <a:xfrm>
            <a:off x="480395" y="1486783"/>
            <a:ext cx="903861" cy="3167384"/>
            <a:chOff x="1220225" y="1209175"/>
            <a:chExt cx="1118225" cy="3918575"/>
          </a:xfrm>
        </p:grpSpPr>
        <p:sp>
          <p:nvSpPr>
            <p:cNvPr id="1241" name="Google Shape;1241;p35"/>
            <p:cNvSpPr/>
            <p:nvPr/>
          </p:nvSpPr>
          <p:spPr>
            <a:xfrm>
              <a:off x="2165725" y="3240700"/>
              <a:ext cx="136900" cy="315100"/>
            </a:xfrm>
            <a:custGeom>
              <a:avLst/>
              <a:gdLst/>
              <a:ahLst/>
              <a:cxnLst/>
              <a:rect l="l" t="t" r="r" b="b"/>
              <a:pathLst>
                <a:path w="5476" h="12604" extrusionOk="0">
                  <a:moveTo>
                    <a:pt x="5476" y="1"/>
                  </a:moveTo>
                  <a:lnTo>
                    <a:pt x="1656" y="892"/>
                  </a:lnTo>
                  <a:cubicBezTo>
                    <a:pt x="1656" y="892"/>
                    <a:pt x="1019" y="3375"/>
                    <a:pt x="955" y="3725"/>
                  </a:cubicBezTo>
                  <a:cubicBezTo>
                    <a:pt x="891" y="4107"/>
                    <a:pt x="1019" y="7132"/>
                    <a:pt x="1019" y="7896"/>
                  </a:cubicBezTo>
                  <a:lnTo>
                    <a:pt x="1019" y="10442"/>
                  </a:lnTo>
                  <a:lnTo>
                    <a:pt x="0" y="11206"/>
                  </a:lnTo>
                  <a:lnTo>
                    <a:pt x="0" y="12352"/>
                  </a:lnTo>
                  <a:cubicBezTo>
                    <a:pt x="0" y="12352"/>
                    <a:pt x="1163" y="12603"/>
                    <a:pt x="1655" y="12603"/>
                  </a:cubicBezTo>
                  <a:cubicBezTo>
                    <a:pt x="1745" y="12603"/>
                    <a:pt x="1812" y="12595"/>
                    <a:pt x="1847" y="12575"/>
                  </a:cubicBezTo>
                  <a:cubicBezTo>
                    <a:pt x="2706" y="12098"/>
                    <a:pt x="3534" y="11557"/>
                    <a:pt x="4361" y="10984"/>
                  </a:cubicBezTo>
                  <a:cubicBezTo>
                    <a:pt x="4648" y="10665"/>
                    <a:pt x="5317" y="8469"/>
                    <a:pt x="5189" y="7386"/>
                  </a:cubicBezTo>
                  <a:cubicBezTo>
                    <a:pt x="5062" y="6304"/>
                    <a:pt x="5476" y="1"/>
                    <a:pt x="5476"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2160150" y="3233525"/>
              <a:ext cx="148050" cy="327150"/>
            </a:xfrm>
            <a:custGeom>
              <a:avLst/>
              <a:gdLst/>
              <a:ahLst/>
              <a:cxnLst/>
              <a:rect l="l" t="t" r="r" b="b"/>
              <a:pathLst>
                <a:path w="5922" h="13086" extrusionOk="0">
                  <a:moveTo>
                    <a:pt x="5476" y="542"/>
                  </a:moveTo>
                  <a:lnTo>
                    <a:pt x="5476" y="542"/>
                  </a:lnTo>
                  <a:cubicBezTo>
                    <a:pt x="5412" y="1752"/>
                    <a:pt x="5094" y="6718"/>
                    <a:pt x="5189" y="7705"/>
                  </a:cubicBezTo>
                  <a:cubicBezTo>
                    <a:pt x="5317" y="8756"/>
                    <a:pt x="4680" y="10857"/>
                    <a:pt x="4425" y="11111"/>
                  </a:cubicBezTo>
                  <a:cubicBezTo>
                    <a:pt x="3629" y="11684"/>
                    <a:pt x="2834" y="12194"/>
                    <a:pt x="1974" y="12671"/>
                  </a:cubicBezTo>
                  <a:cubicBezTo>
                    <a:pt x="1465" y="12671"/>
                    <a:pt x="923" y="12608"/>
                    <a:pt x="414" y="12448"/>
                  </a:cubicBezTo>
                  <a:lnTo>
                    <a:pt x="414" y="11589"/>
                  </a:lnTo>
                  <a:lnTo>
                    <a:pt x="1433" y="10793"/>
                  </a:lnTo>
                  <a:lnTo>
                    <a:pt x="1433" y="8183"/>
                  </a:lnTo>
                  <a:cubicBezTo>
                    <a:pt x="1433" y="7928"/>
                    <a:pt x="1401" y="7355"/>
                    <a:pt x="1401" y="6750"/>
                  </a:cubicBezTo>
                  <a:cubicBezTo>
                    <a:pt x="1369" y="5699"/>
                    <a:pt x="1306" y="4331"/>
                    <a:pt x="1369" y="4044"/>
                  </a:cubicBezTo>
                  <a:cubicBezTo>
                    <a:pt x="1401" y="3789"/>
                    <a:pt x="1815" y="2229"/>
                    <a:pt x="2038" y="1338"/>
                  </a:cubicBezTo>
                  <a:lnTo>
                    <a:pt x="5476" y="542"/>
                  </a:lnTo>
                  <a:close/>
                  <a:moveTo>
                    <a:pt x="5922" y="1"/>
                  </a:moveTo>
                  <a:lnTo>
                    <a:pt x="1719" y="988"/>
                  </a:lnTo>
                  <a:lnTo>
                    <a:pt x="1688" y="1115"/>
                  </a:lnTo>
                  <a:cubicBezTo>
                    <a:pt x="1656" y="1211"/>
                    <a:pt x="1019" y="3630"/>
                    <a:pt x="987" y="3980"/>
                  </a:cubicBezTo>
                  <a:cubicBezTo>
                    <a:pt x="923" y="4235"/>
                    <a:pt x="955" y="5286"/>
                    <a:pt x="987" y="6750"/>
                  </a:cubicBezTo>
                  <a:cubicBezTo>
                    <a:pt x="1019" y="7355"/>
                    <a:pt x="1019" y="7928"/>
                    <a:pt x="1019" y="8183"/>
                  </a:cubicBezTo>
                  <a:lnTo>
                    <a:pt x="1019" y="10602"/>
                  </a:lnTo>
                  <a:lnTo>
                    <a:pt x="0" y="11366"/>
                  </a:lnTo>
                  <a:lnTo>
                    <a:pt x="0" y="12767"/>
                  </a:lnTo>
                  <a:lnTo>
                    <a:pt x="159" y="12830"/>
                  </a:lnTo>
                  <a:cubicBezTo>
                    <a:pt x="732" y="12958"/>
                    <a:pt x="1306" y="13053"/>
                    <a:pt x="1879" y="13085"/>
                  </a:cubicBezTo>
                  <a:cubicBezTo>
                    <a:pt x="1974" y="13085"/>
                    <a:pt x="2070" y="13053"/>
                    <a:pt x="2165" y="13021"/>
                  </a:cubicBezTo>
                  <a:cubicBezTo>
                    <a:pt x="3025" y="12544"/>
                    <a:pt x="3884" y="11971"/>
                    <a:pt x="4712" y="11366"/>
                  </a:cubicBezTo>
                  <a:cubicBezTo>
                    <a:pt x="5062" y="11016"/>
                    <a:pt x="5699" y="8692"/>
                    <a:pt x="5603" y="7641"/>
                  </a:cubicBezTo>
                  <a:cubicBezTo>
                    <a:pt x="5508" y="6591"/>
                    <a:pt x="5890" y="351"/>
                    <a:pt x="5890" y="288"/>
                  </a:cubicBezTo>
                  <a:lnTo>
                    <a:pt x="5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2180050" y="3372825"/>
              <a:ext cx="67675" cy="177500"/>
            </a:xfrm>
            <a:custGeom>
              <a:avLst/>
              <a:gdLst/>
              <a:ahLst/>
              <a:cxnLst/>
              <a:rect l="l" t="t" r="r" b="b"/>
              <a:pathLst>
                <a:path w="2707" h="7100" extrusionOk="0">
                  <a:moveTo>
                    <a:pt x="2324" y="0"/>
                  </a:moveTo>
                  <a:cubicBezTo>
                    <a:pt x="2324" y="0"/>
                    <a:pt x="2324" y="414"/>
                    <a:pt x="2260" y="1305"/>
                  </a:cubicBezTo>
                  <a:cubicBezTo>
                    <a:pt x="2133" y="2038"/>
                    <a:pt x="1974" y="2770"/>
                    <a:pt x="1783" y="3470"/>
                  </a:cubicBezTo>
                  <a:cubicBezTo>
                    <a:pt x="1624" y="3979"/>
                    <a:pt x="1496" y="4521"/>
                    <a:pt x="1433" y="5062"/>
                  </a:cubicBezTo>
                  <a:lnTo>
                    <a:pt x="1433" y="5253"/>
                  </a:lnTo>
                  <a:cubicBezTo>
                    <a:pt x="1369" y="5985"/>
                    <a:pt x="1274" y="6558"/>
                    <a:pt x="828" y="6685"/>
                  </a:cubicBezTo>
                  <a:cubicBezTo>
                    <a:pt x="770" y="6705"/>
                    <a:pt x="724" y="6736"/>
                    <a:pt x="675" y="6736"/>
                  </a:cubicBezTo>
                  <a:cubicBezTo>
                    <a:pt x="643" y="6736"/>
                    <a:pt x="611" y="6723"/>
                    <a:pt x="573" y="6685"/>
                  </a:cubicBezTo>
                  <a:cubicBezTo>
                    <a:pt x="478" y="6590"/>
                    <a:pt x="510" y="6272"/>
                    <a:pt x="573" y="6112"/>
                  </a:cubicBezTo>
                  <a:cubicBezTo>
                    <a:pt x="637" y="5953"/>
                    <a:pt x="573" y="3566"/>
                    <a:pt x="510" y="1560"/>
                  </a:cubicBezTo>
                  <a:lnTo>
                    <a:pt x="127" y="1560"/>
                  </a:lnTo>
                  <a:cubicBezTo>
                    <a:pt x="159" y="3152"/>
                    <a:pt x="223" y="5762"/>
                    <a:pt x="191" y="5985"/>
                  </a:cubicBezTo>
                  <a:cubicBezTo>
                    <a:pt x="191" y="5985"/>
                    <a:pt x="0" y="6622"/>
                    <a:pt x="287" y="6940"/>
                  </a:cubicBezTo>
                  <a:cubicBezTo>
                    <a:pt x="382" y="7036"/>
                    <a:pt x="541" y="7099"/>
                    <a:pt x="669" y="7099"/>
                  </a:cubicBezTo>
                  <a:cubicBezTo>
                    <a:pt x="764" y="7099"/>
                    <a:pt x="828" y="7067"/>
                    <a:pt x="923" y="7036"/>
                  </a:cubicBezTo>
                  <a:cubicBezTo>
                    <a:pt x="1687" y="6876"/>
                    <a:pt x="1751" y="5953"/>
                    <a:pt x="1815" y="5285"/>
                  </a:cubicBezTo>
                  <a:lnTo>
                    <a:pt x="1815" y="5094"/>
                  </a:lnTo>
                  <a:cubicBezTo>
                    <a:pt x="1910" y="4584"/>
                    <a:pt x="2038" y="4075"/>
                    <a:pt x="2165" y="3566"/>
                  </a:cubicBezTo>
                  <a:cubicBezTo>
                    <a:pt x="2388" y="2833"/>
                    <a:pt x="2547" y="2069"/>
                    <a:pt x="2642" y="1337"/>
                  </a:cubicBezTo>
                  <a:cubicBezTo>
                    <a:pt x="2706" y="446"/>
                    <a:pt x="2706" y="32"/>
                    <a:pt x="2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2160950" y="2341725"/>
              <a:ext cx="173525" cy="926850"/>
            </a:xfrm>
            <a:custGeom>
              <a:avLst/>
              <a:gdLst/>
              <a:ahLst/>
              <a:cxnLst/>
              <a:rect l="l" t="t" r="r" b="b"/>
              <a:pathLst>
                <a:path w="6941" h="37074" extrusionOk="0">
                  <a:moveTo>
                    <a:pt x="1160" y="0"/>
                  </a:moveTo>
                  <a:cubicBezTo>
                    <a:pt x="265" y="0"/>
                    <a:pt x="0" y="5016"/>
                    <a:pt x="0" y="5016"/>
                  </a:cubicBezTo>
                  <a:cubicBezTo>
                    <a:pt x="0" y="5016"/>
                    <a:pt x="1656" y="19596"/>
                    <a:pt x="2356" y="23257"/>
                  </a:cubicBezTo>
                  <a:cubicBezTo>
                    <a:pt x="3056" y="26950"/>
                    <a:pt x="4680" y="37074"/>
                    <a:pt x="4680" y="37074"/>
                  </a:cubicBezTo>
                  <a:lnTo>
                    <a:pt x="6940" y="36119"/>
                  </a:lnTo>
                  <a:cubicBezTo>
                    <a:pt x="6908" y="35259"/>
                    <a:pt x="6845" y="34431"/>
                    <a:pt x="6749" y="33572"/>
                  </a:cubicBezTo>
                  <a:cubicBezTo>
                    <a:pt x="6526" y="31948"/>
                    <a:pt x="4075" y="18896"/>
                    <a:pt x="4075" y="18896"/>
                  </a:cubicBezTo>
                  <a:lnTo>
                    <a:pt x="1433" y="145"/>
                  </a:lnTo>
                  <a:cubicBezTo>
                    <a:pt x="1336" y="46"/>
                    <a:pt x="1245"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2155375" y="2336800"/>
              <a:ext cx="183075" cy="938150"/>
            </a:xfrm>
            <a:custGeom>
              <a:avLst/>
              <a:gdLst/>
              <a:ahLst/>
              <a:cxnLst/>
              <a:rect l="l" t="t" r="r" b="b"/>
              <a:pathLst>
                <a:path w="7323" h="37526" extrusionOk="0">
                  <a:moveTo>
                    <a:pt x="1369" y="406"/>
                  </a:moveTo>
                  <a:cubicBezTo>
                    <a:pt x="1401" y="406"/>
                    <a:pt x="1433" y="406"/>
                    <a:pt x="1465" y="438"/>
                  </a:cubicBezTo>
                  <a:lnTo>
                    <a:pt x="4107" y="19125"/>
                  </a:lnTo>
                  <a:cubicBezTo>
                    <a:pt x="4139" y="19252"/>
                    <a:pt x="6558" y="32209"/>
                    <a:pt x="6781" y="33801"/>
                  </a:cubicBezTo>
                  <a:cubicBezTo>
                    <a:pt x="6908" y="35042"/>
                    <a:pt x="6972" y="35870"/>
                    <a:pt x="6972" y="36188"/>
                  </a:cubicBezTo>
                  <a:lnTo>
                    <a:pt x="5062" y="36984"/>
                  </a:lnTo>
                  <a:cubicBezTo>
                    <a:pt x="4807" y="35392"/>
                    <a:pt x="3407" y="26733"/>
                    <a:pt x="2770" y="23423"/>
                  </a:cubicBezTo>
                  <a:cubicBezTo>
                    <a:pt x="2070" y="19793"/>
                    <a:pt x="414" y="5340"/>
                    <a:pt x="414" y="5213"/>
                  </a:cubicBezTo>
                  <a:cubicBezTo>
                    <a:pt x="541" y="3016"/>
                    <a:pt x="955" y="565"/>
                    <a:pt x="1369" y="406"/>
                  </a:cubicBezTo>
                  <a:close/>
                  <a:moveTo>
                    <a:pt x="1376" y="0"/>
                  </a:moveTo>
                  <a:cubicBezTo>
                    <a:pt x="1321" y="0"/>
                    <a:pt x="1266" y="8"/>
                    <a:pt x="1210" y="24"/>
                  </a:cubicBezTo>
                  <a:cubicBezTo>
                    <a:pt x="350" y="342"/>
                    <a:pt x="64" y="4067"/>
                    <a:pt x="0" y="5213"/>
                  </a:cubicBezTo>
                  <a:cubicBezTo>
                    <a:pt x="32" y="5372"/>
                    <a:pt x="1656" y="19889"/>
                    <a:pt x="2356" y="23518"/>
                  </a:cubicBezTo>
                  <a:cubicBezTo>
                    <a:pt x="3056" y="27147"/>
                    <a:pt x="4712" y="37175"/>
                    <a:pt x="4712" y="37303"/>
                  </a:cubicBezTo>
                  <a:lnTo>
                    <a:pt x="4744" y="37525"/>
                  </a:lnTo>
                  <a:lnTo>
                    <a:pt x="7322" y="36443"/>
                  </a:lnTo>
                  <a:lnTo>
                    <a:pt x="7322" y="36316"/>
                  </a:lnTo>
                  <a:cubicBezTo>
                    <a:pt x="7322" y="35456"/>
                    <a:pt x="7259" y="34597"/>
                    <a:pt x="7131" y="33737"/>
                  </a:cubicBezTo>
                  <a:cubicBezTo>
                    <a:pt x="6940" y="32113"/>
                    <a:pt x="4584" y="19571"/>
                    <a:pt x="4489" y="19061"/>
                  </a:cubicBezTo>
                  <a:lnTo>
                    <a:pt x="1815" y="279"/>
                  </a:lnTo>
                  <a:lnTo>
                    <a:pt x="1783" y="215"/>
                  </a:lnTo>
                  <a:cubicBezTo>
                    <a:pt x="1688" y="72"/>
                    <a:pt x="1538" y="0"/>
                    <a:pt x="1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1362675" y="3039350"/>
              <a:ext cx="850825" cy="2084150"/>
            </a:xfrm>
            <a:custGeom>
              <a:avLst/>
              <a:gdLst/>
              <a:ahLst/>
              <a:cxnLst/>
              <a:rect l="l" t="t" r="r" b="b"/>
              <a:pathLst>
                <a:path w="34033" h="83366" extrusionOk="0">
                  <a:moveTo>
                    <a:pt x="27506" y="0"/>
                  </a:moveTo>
                  <a:lnTo>
                    <a:pt x="1" y="7195"/>
                  </a:lnTo>
                  <a:cubicBezTo>
                    <a:pt x="1" y="7195"/>
                    <a:pt x="4680" y="36579"/>
                    <a:pt x="4680" y="37725"/>
                  </a:cubicBezTo>
                  <a:cubicBezTo>
                    <a:pt x="4680" y="38839"/>
                    <a:pt x="3343" y="44346"/>
                    <a:pt x="3853" y="49249"/>
                  </a:cubicBezTo>
                  <a:cubicBezTo>
                    <a:pt x="4362" y="54151"/>
                    <a:pt x="6941" y="66408"/>
                    <a:pt x="6941" y="66408"/>
                  </a:cubicBezTo>
                  <a:cubicBezTo>
                    <a:pt x="6941" y="66408"/>
                    <a:pt x="5413" y="68955"/>
                    <a:pt x="5604" y="69655"/>
                  </a:cubicBezTo>
                  <a:cubicBezTo>
                    <a:pt x="5795" y="70387"/>
                    <a:pt x="6527" y="72011"/>
                    <a:pt x="6527" y="72011"/>
                  </a:cubicBezTo>
                  <a:cubicBezTo>
                    <a:pt x="6177" y="73825"/>
                    <a:pt x="5954" y="75672"/>
                    <a:pt x="5795" y="77518"/>
                  </a:cubicBezTo>
                  <a:cubicBezTo>
                    <a:pt x="5699" y="79651"/>
                    <a:pt x="8755" y="83026"/>
                    <a:pt x="11429" y="83344"/>
                  </a:cubicBezTo>
                  <a:cubicBezTo>
                    <a:pt x="11564" y="83359"/>
                    <a:pt x="11695" y="83366"/>
                    <a:pt x="11822" y="83366"/>
                  </a:cubicBezTo>
                  <a:cubicBezTo>
                    <a:pt x="14193" y="83366"/>
                    <a:pt x="15303" y="80932"/>
                    <a:pt x="15695" y="79874"/>
                  </a:cubicBezTo>
                  <a:cubicBezTo>
                    <a:pt x="16109" y="78728"/>
                    <a:pt x="16109" y="74876"/>
                    <a:pt x="16109" y="74876"/>
                  </a:cubicBezTo>
                  <a:lnTo>
                    <a:pt x="20184" y="74876"/>
                  </a:lnTo>
                  <a:lnTo>
                    <a:pt x="20566" y="73953"/>
                  </a:lnTo>
                  <a:cubicBezTo>
                    <a:pt x="20566" y="73953"/>
                    <a:pt x="20976" y="73811"/>
                    <a:pt x="21429" y="73811"/>
                  </a:cubicBezTo>
                  <a:cubicBezTo>
                    <a:pt x="21656" y="73811"/>
                    <a:pt x="21893" y="73847"/>
                    <a:pt x="22094" y="73953"/>
                  </a:cubicBezTo>
                  <a:cubicBezTo>
                    <a:pt x="22858" y="74335"/>
                    <a:pt x="23622" y="74653"/>
                    <a:pt x="24450" y="74876"/>
                  </a:cubicBezTo>
                  <a:cubicBezTo>
                    <a:pt x="25055" y="74971"/>
                    <a:pt x="31581" y="74971"/>
                    <a:pt x="32822" y="74971"/>
                  </a:cubicBezTo>
                  <a:cubicBezTo>
                    <a:pt x="34032" y="74971"/>
                    <a:pt x="33841" y="72839"/>
                    <a:pt x="33332" y="72520"/>
                  </a:cubicBezTo>
                  <a:cubicBezTo>
                    <a:pt x="32822" y="72202"/>
                    <a:pt x="28429" y="70483"/>
                    <a:pt x="26997" y="69369"/>
                  </a:cubicBezTo>
                  <a:cubicBezTo>
                    <a:pt x="26042" y="68573"/>
                    <a:pt x="25214" y="67649"/>
                    <a:pt x="24545" y="66599"/>
                  </a:cubicBezTo>
                  <a:cubicBezTo>
                    <a:pt x="24545" y="66599"/>
                    <a:pt x="25150" y="64975"/>
                    <a:pt x="25246" y="64657"/>
                  </a:cubicBezTo>
                  <a:cubicBezTo>
                    <a:pt x="25373" y="64370"/>
                    <a:pt x="24354" y="62524"/>
                    <a:pt x="24450" y="62206"/>
                  </a:cubicBezTo>
                  <a:cubicBezTo>
                    <a:pt x="24545" y="61919"/>
                    <a:pt x="25150" y="59754"/>
                    <a:pt x="25150" y="59754"/>
                  </a:cubicBezTo>
                  <a:cubicBezTo>
                    <a:pt x="25150" y="59754"/>
                    <a:pt x="25055" y="58131"/>
                    <a:pt x="25055" y="57621"/>
                  </a:cubicBezTo>
                  <a:cubicBezTo>
                    <a:pt x="25055" y="57112"/>
                    <a:pt x="26392" y="41704"/>
                    <a:pt x="27602" y="37725"/>
                  </a:cubicBezTo>
                  <a:cubicBezTo>
                    <a:pt x="28811" y="33745"/>
                    <a:pt x="31676" y="23558"/>
                    <a:pt x="32504" y="17000"/>
                  </a:cubicBezTo>
                  <a:cubicBezTo>
                    <a:pt x="33332" y="10474"/>
                    <a:pt x="33332" y="8341"/>
                    <a:pt x="33332" y="8341"/>
                  </a:cubicBezTo>
                  <a:lnTo>
                    <a:pt x="2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1357100" y="3032175"/>
              <a:ext cx="857200" cy="2095575"/>
            </a:xfrm>
            <a:custGeom>
              <a:avLst/>
              <a:gdLst/>
              <a:ahLst/>
              <a:cxnLst/>
              <a:rect l="l" t="t" r="r" b="b"/>
              <a:pathLst>
                <a:path w="34288" h="83823" extrusionOk="0">
                  <a:moveTo>
                    <a:pt x="27697" y="446"/>
                  </a:moveTo>
                  <a:lnTo>
                    <a:pt x="33396" y="8628"/>
                  </a:lnTo>
                  <a:cubicBezTo>
                    <a:pt x="33364" y="9042"/>
                    <a:pt x="33300" y="11366"/>
                    <a:pt x="32568" y="17223"/>
                  </a:cubicBezTo>
                  <a:cubicBezTo>
                    <a:pt x="31772" y="23622"/>
                    <a:pt x="29034" y="33523"/>
                    <a:pt x="27697" y="37916"/>
                  </a:cubicBezTo>
                  <a:cubicBezTo>
                    <a:pt x="26456" y="41895"/>
                    <a:pt x="25119" y="57304"/>
                    <a:pt x="25119" y="57877"/>
                  </a:cubicBezTo>
                  <a:cubicBezTo>
                    <a:pt x="25119" y="58322"/>
                    <a:pt x="25246" y="59723"/>
                    <a:pt x="25246" y="59978"/>
                  </a:cubicBezTo>
                  <a:cubicBezTo>
                    <a:pt x="25150" y="60264"/>
                    <a:pt x="24609" y="62111"/>
                    <a:pt x="24514" y="62397"/>
                  </a:cubicBezTo>
                  <a:cubicBezTo>
                    <a:pt x="24450" y="62588"/>
                    <a:pt x="24577" y="62970"/>
                    <a:pt x="24928" y="63766"/>
                  </a:cubicBezTo>
                  <a:cubicBezTo>
                    <a:pt x="25087" y="64116"/>
                    <a:pt x="25214" y="64466"/>
                    <a:pt x="25310" y="64848"/>
                  </a:cubicBezTo>
                  <a:cubicBezTo>
                    <a:pt x="25214" y="65135"/>
                    <a:pt x="24609" y="66759"/>
                    <a:pt x="24609" y="66759"/>
                  </a:cubicBezTo>
                  <a:lnTo>
                    <a:pt x="24577" y="66854"/>
                  </a:lnTo>
                  <a:lnTo>
                    <a:pt x="24641" y="66950"/>
                  </a:lnTo>
                  <a:cubicBezTo>
                    <a:pt x="25310" y="68000"/>
                    <a:pt x="26169" y="68955"/>
                    <a:pt x="27124" y="69751"/>
                  </a:cubicBezTo>
                  <a:cubicBezTo>
                    <a:pt x="28175" y="70579"/>
                    <a:pt x="30722" y="71693"/>
                    <a:pt x="32250" y="72361"/>
                  </a:cubicBezTo>
                  <a:cubicBezTo>
                    <a:pt x="32854" y="72648"/>
                    <a:pt x="33332" y="72839"/>
                    <a:pt x="33459" y="72935"/>
                  </a:cubicBezTo>
                  <a:cubicBezTo>
                    <a:pt x="33682" y="73062"/>
                    <a:pt x="33873" y="73826"/>
                    <a:pt x="33714" y="74431"/>
                  </a:cubicBezTo>
                  <a:cubicBezTo>
                    <a:pt x="33619" y="74813"/>
                    <a:pt x="33396" y="75004"/>
                    <a:pt x="33077" y="75004"/>
                  </a:cubicBezTo>
                  <a:cubicBezTo>
                    <a:pt x="28143" y="75004"/>
                    <a:pt x="25119" y="74972"/>
                    <a:pt x="24737" y="74908"/>
                  </a:cubicBezTo>
                  <a:cubicBezTo>
                    <a:pt x="23941" y="74685"/>
                    <a:pt x="23177" y="74399"/>
                    <a:pt x="22444" y="74017"/>
                  </a:cubicBezTo>
                  <a:cubicBezTo>
                    <a:pt x="22222" y="73900"/>
                    <a:pt x="21963" y="73861"/>
                    <a:pt x="21717" y="73861"/>
                  </a:cubicBezTo>
                  <a:cubicBezTo>
                    <a:pt x="21224" y="73861"/>
                    <a:pt x="20778" y="74017"/>
                    <a:pt x="20757" y="74017"/>
                  </a:cubicBezTo>
                  <a:lnTo>
                    <a:pt x="20662" y="74049"/>
                  </a:lnTo>
                  <a:lnTo>
                    <a:pt x="20280" y="74908"/>
                  </a:lnTo>
                  <a:lnTo>
                    <a:pt x="16141" y="74908"/>
                  </a:lnTo>
                  <a:lnTo>
                    <a:pt x="16141" y="75099"/>
                  </a:lnTo>
                  <a:cubicBezTo>
                    <a:pt x="16141" y="75163"/>
                    <a:pt x="16141" y="78983"/>
                    <a:pt x="15727" y="80034"/>
                  </a:cubicBezTo>
                  <a:cubicBezTo>
                    <a:pt x="15278" y="81322"/>
                    <a:pt x="14179" y="83401"/>
                    <a:pt x="12060" y="83401"/>
                  </a:cubicBezTo>
                  <a:cubicBezTo>
                    <a:pt x="11928" y="83401"/>
                    <a:pt x="11792" y="83393"/>
                    <a:pt x="11652" y="83376"/>
                  </a:cubicBezTo>
                  <a:cubicBezTo>
                    <a:pt x="9042" y="83090"/>
                    <a:pt x="6145" y="79747"/>
                    <a:pt x="6209" y="77773"/>
                  </a:cubicBezTo>
                  <a:cubicBezTo>
                    <a:pt x="6368" y="75927"/>
                    <a:pt x="6591" y="74112"/>
                    <a:pt x="6941" y="72298"/>
                  </a:cubicBezTo>
                  <a:lnTo>
                    <a:pt x="6941" y="72234"/>
                  </a:lnTo>
                  <a:lnTo>
                    <a:pt x="6909" y="72170"/>
                  </a:lnTo>
                  <a:cubicBezTo>
                    <a:pt x="6909" y="72170"/>
                    <a:pt x="6209" y="70547"/>
                    <a:pt x="5986" y="69847"/>
                  </a:cubicBezTo>
                  <a:cubicBezTo>
                    <a:pt x="5858" y="69401"/>
                    <a:pt x="6718" y="67714"/>
                    <a:pt x="7291" y="66759"/>
                  </a:cubicBezTo>
                  <a:lnTo>
                    <a:pt x="7355" y="66695"/>
                  </a:lnTo>
                  <a:lnTo>
                    <a:pt x="7355" y="66599"/>
                  </a:lnTo>
                  <a:cubicBezTo>
                    <a:pt x="7323" y="66504"/>
                    <a:pt x="4776" y="54311"/>
                    <a:pt x="4299" y="49504"/>
                  </a:cubicBezTo>
                  <a:cubicBezTo>
                    <a:pt x="3917" y="45939"/>
                    <a:pt x="4521" y="42086"/>
                    <a:pt x="4872" y="39794"/>
                  </a:cubicBezTo>
                  <a:cubicBezTo>
                    <a:pt x="4999" y="39190"/>
                    <a:pt x="5063" y="38585"/>
                    <a:pt x="5094" y="37980"/>
                  </a:cubicBezTo>
                  <a:cubicBezTo>
                    <a:pt x="5094" y="36897"/>
                    <a:pt x="860" y="10315"/>
                    <a:pt x="447" y="7641"/>
                  </a:cubicBezTo>
                  <a:lnTo>
                    <a:pt x="27697" y="446"/>
                  </a:lnTo>
                  <a:close/>
                  <a:moveTo>
                    <a:pt x="27856" y="1"/>
                  </a:moveTo>
                  <a:lnTo>
                    <a:pt x="1" y="7323"/>
                  </a:lnTo>
                  <a:lnTo>
                    <a:pt x="33" y="7514"/>
                  </a:lnTo>
                  <a:cubicBezTo>
                    <a:pt x="1624" y="17669"/>
                    <a:pt x="4712" y="37120"/>
                    <a:pt x="4712" y="37980"/>
                  </a:cubicBezTo>
                  <a:cubicBezTo>
                    <a:pt x="4649" y="38585"/>
                    <a:pt x="4585" y="39158"/>
                    <a:pt x="4490" y="39731"/>
                  </a:cubicBezTo>
                  <a:cubicBezTo>
                    <a:pt x="4108" y="42055"/>
                    <a:pt x="3503" y="45970"/>
                    <a:pt x="3885" y="49536"/>
                  </a:cubicBezTo>
                  <a:cubicBezTo>
                    <a:pt x="4362" y="54184"/>
                    <a:pt x="6718" y="65581"/>
                    <a:pt x="6941" y="66631"/>
                  </a:cubicBezTo>
                  <a:cubicBezTo>
                    <a:pt x="6623" y="67204"/>
                    <a:pt x="5413" y="69242"/>
                    <a:pt x="5636" y="69974"/>
                  </a:cubicBezTo>
                  <a:cubicBezTo>
                    <a:pt x="5827" y="70611"/>
                    <a:pt x="6400" y="71979"/>
                    <a:pt x="6527" y="72298"/>
                  </a:cubicBezTo>
                  <a:cubicBezTo>
                    <a:pt x="6209" y="74112"/>
                    <a:pt x="5954" y="75927"/>
                    <a:pt x="5827" y="77773"/>
                  </a:cubicBezTo>
                  <a:cubicBezTo>
                    <a:pt x="5731" y="80097"/>
                    <a:pt x="8978" y="83472"/>
                    <a:pt x="11621" y="83790"/>
                  </a:cubicBezTo>
                  <a:cubicBezTo>
                    <a:pt x="11748" y="83790"/>
                    <a:pt x="11907" y="83822"/>
                    <a:pt x="12066" y="83822"/>
                  </a:cubicBezTo>
                  <a:cubicBezTo>
                    <a:pt x="14518" y="83822"/>
                    <a:pt x="15695" y="81307"/>
                    <a:pt x="16109" y="80193"/>
                  </a:cubicBezTo>
                  <a:cubicBezTo>
                    <a:pt x="16491" y="79206"/>
                    <a:pt x="16523" y="76150"/>
                    <a:pt x="16523" y="75322"/>
                  </a:cubicBezTo>
                  <a:lnTo>
                    <a:pt x="20534" y="75322"/>
                  </a:lnTo>
                  <a:lnTo>
                    <a:pt x="20980" y="74367"/>
                  </a:lnTo>
                  <a:cubicBezTo>
                    <a:pt x="21187" y="74303"/>
                    <a:pt x="21402" y="74272"/>
                    <a:pt x="21617" y="74272"/>
                  </a:cubicBezTo>
                  <a:cubicBezTo>
                    <a:pt x="21832" y="74272"/>
                    <a:pt x="22047" y="74303"/>
                    <a:pt x="22253" y="74367"/>
                  </a:cubicBezTo>
                  <a:cubicBezTo>
                    <a:pt x="23017" y="74781"/>
                    <a:pt x="23813" y="75099"/>
                    <a:pt x="24641" y="75322"/>
                  </a:cubicBezTo>
                  <a:cubicBezTo>
                    <a:pt x="25214" y="75418"/>
                    <a:pt x="30149" y="75418"/>
                    <a:pt x="33045" y="75418"/>
                  </a:cubicBezTo>
                  <a:cubicBezTo>
                    <a:pt x="33555" y="75418"/>
                    <a:pt x="34001" y="75067"/>
                    <a:pt x="34096" y="74558"/>
                  </a:cubicBezTo>
                  <a:cubicBezTo>
                    <a:pt x="34287" y="73826"/>
                    <a:pt x="34064" y="72839"/>
                    <a:pt x="33650" y="72616"/>
                  </a:cubicBezTo>
                  <a:cubicBezTo>
                    <a:pt x="33491" y="72521"/>
                    <a:pt x="33045" y="72298"/>
                    <a:pt x="32409" y="72011"/>
                  </a:cubicBezTo>
                  <a:cubicBezTo>
                    <a:pt x="30881" y="71343"/>
                    <a:pt x="28366" y="70260"/>
                    <a:pt x="27347" y="69465"/>
                  </a:cubicBezTo>
                  <a:cubicBezTo>
                    <a:pt x="26456" y="68700"/>
                    <a:pt x="25660" y="67809"/>
                    <a:pt x="25023" y="66822"/>
                  </a:cubicBezTo>
                  <a:cubicBezTo>
                    <a:pt x="25150" y="66472"/>
                    <a:pt x="25596" y="65262"/>
                    <a:pt x="25692" y="64976"/>
                  </a:cubicBezTo>
                  <a:cubicBezTo>
                    <a:pt x="25787" y="64785"/>
                    <a:pt x="25628" y="64403"/>
                    <a:pt x="25278" y="63607"/>
                  </a:cubicBezTo>
                  <a:cubicBezTo>
                    <a:pt x="25119" y="63257"/>
                    <a:pt x="24991" y="62907"/>
                    <a:pt x="24896" y="62524"/>
                  </a:cubicBezTo>
                  <a:cubicBezTo>
                    <a:pt x="24991" y="62238"/>
                    <a:pt x="25596" y="60169"/>
                    <a:pt x="25596" y="60073"/>
                  </a:cubicBezTo>
                  <a:lnTo>
                    <a:pt x="25596" y="60041"/>
                  </a:lnTo>
                  <a:lnTo>
                    <a:pt x="25596" y="60010"/>
                  </a:lnTo>
                  <a:cubicBezTo>
                    <a:pt x="25596" y="60010"/>
                    <a:pt x="25501" y="58386"/>
                    <a:pt x="25501" y="57877"/>
                  </a:cubicBezTo>
                  <a:cubicBezTo>
                    <a:pt x="25501" y="57304"/>
                    <a:pt x="26838" y="42023"/>
                    <a:pt x="28047" y="38043"/>
                  </a:cubicBezTo>
                  <a:cubicBezTo>
                    <a:pt x="29384" y="33682"/>
                    <a:pt x="32154" y="23718"/>
                    <a:pt x="32950" y="17319"/>
                  </a:cubicBezTo>
                  <a:cubicBezTo>
                    <a:pt x="33778" y="10825"/>
                    <a:pt x="33778" y="8628"/>
                    <a:pt x="33778" y="8596"/>
                  </a:cubicBezTo>
                  <a:lnTo>
                    <a:pt x="33778" y="8533"/>
                  </a:lnTo>
                  <a:lnTo>
                    <a:pt x="27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1268775" y="1806550"/>
              <a:ext cx="1009175" cy="1596525"/>
            </a:xfrm>
            <a:custGeom>
              <a:avLst/>
              <a:gdLst/>
              <a:ahLst/>
              <a:cxnLst/>
              <a:rect l="l" t="t" r="r" b="b"/>
              <a:pathLst>
                <a:path w="40367" h="63861" extrusionOk="0">
                  <a:moveTo>
                    <a:pt x="14421" y="0"/>
                  </a:moveTo>
                  <a:lnTo>
                    <a:pt x="11270" y="2961"/>
                  </a:lnTo>
                  <a:cubicBezTo>
                    <a:pt x="11270" y="2961"/>
                    <a:pt x="287" y="8150"/>
                    <a:pt x="159" y="9742"/>
                  </a:cubicBezTo>
                  <a:cubicBezTo>
                    <a:pt x="0" y="11365"/>
                    <a:pt x="6081" y="39634"/>
                    <a:pt x="6081" y="39634"/>
                  </a:cubicBezTo>
                  <a:lnTo>
                    <a:pt x="1847" y="56857"/>
                  </a:lnTo>
                  <a:cubicBezTo>
                    <a:pt x="1847" y="56857"/>
                    <a:pt x="13944" y="62874"/>
                    <a:pt x="18815" y="63192"/>
                  </a:cubicBezTo>
                  <a:cubicBezTo>
                    <a:pt x="23685" y="63479"/>
                    <a:pt x="27697" y="63861"/>
                    <a:pt x="27697" y="63861"/>
                  </a:cubicBezTo>
                  <a:lnTo>
                    <a:pt x="31421" y="52687"/>
                  </a:lnTo>
                  <a:lnTo>
                    <a:pt x="33490" y="63861"/>
                  </a:lnTo>
                  <a:cubicBezTo>
                    <a:pt x="33490" y="63861"/>
                    <a:pt x="36515" y="61855"/>
                    <a:pt x="37661" y="60932"/>
                  </a:cubicBezTo>
                  <a:cubicBezTo>
                    <a:pt x="38807" y="60009"/>
                    <a:pt x="40367" y="58481"/>
                    <a:pt x="40367" y="58481"/>
                  </a:cubicBezTo>
                  <a:cubicBezTo>
                    <a:pt x="40367" y="58481"/>
                    <a:pt x="38966" y="41163"/>
                    <a:pt x="38202" y="38234"/>
                  </a:cubicBezTo>
                  <a:cubicBezTo>
                    <a:pt x="37438" y="35305"/>
                    <a:pt x="37120" y="21552"/>
                    <a:pt x="37120" y="21552"/>
                  </a:cubicBezTo>
                  <a:cubicBezTo>
                    <a:pt x="37120" y="21552"/>
                    <a:pt x="36897" y="11906"/>
                    <a:pt x="35592" y="8436"/>
                  </a:cubicBezTo>
                  <a:cubicBezTo>
                    <a:pt x="34286" y="4966"/>
                    <a:pt x="33809" y="3884"/>
                    <a:pt x="33268" y="3502"/>
                  </a:cubicBezTo>
                  <a:cubicBezTo>
                    <a:pt x="32726" y="3120"/>
                    <a:pt x="24386" y="1019"/>
                    <a:pt x="24386" y="1019"/>
                  </a:cubicBezTo>
                  <a:lnTo>
                    <a:pt x="15058" y="96"/>
                  </a:lnTo>
                  <a:lnTo>
                    <a:pt x="14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263200" y="1801775"/>
              <a:ext cx="1019525" cy="1610050"/>
            </a:xfrm>
            <a:custGeom>
              <a:avLst/>
              <a:gdLst/>
              <a:ahLst/>
              <a:cxnLst/>
              <a:rect l="l" t="t" r="r" b="b"/>
              <a:pathLst>
                <a:path w="40781" h="64402" extrusionOk="0">
                  <a:moveTo>
                    <a:pt x="14708" y="446"/>
                  </a:moveTo>
                  <a:lnTo>
                    <a:pt x="24545" y="1433"/>
                  </a:lnTo>
                  <a:cubicBezTo>
                    <a:pt x="27760" y="2228"/>
                    <a:pt x="32981" y="3597"/>
                    <a:pt x="33363" y="3852"/>
                  </a:cubicBezTo>
                  <a:cubicBezTo>
                    <a:pt x="33841" y="4202"/>
                    <a:pt x="34318" y="5316"/>
                    <a:pt x="35592" y="8723"/>
                  </a:cubicBezTo>
                  <a:cubicBezTo>
                    <a:pt x="36897" y="12129"/>
                    <a:pt x="37152" y="21680"/>
                    <a:pt x="37152" y="21775"/>
                  </a:cubicBezTo>
                  <a:cubicBezTo>
                    <a:pt x="37152" y="22316"/>
                    <a:pt x="37470" y="35560"/>
                    <a:pt x="38234" y="38488"/>
                  </a:cubicBezTo>
                  <a:cubicBezTo>
                    <a:pt x="38966" y="41258"/>
                    <a:pt x="40271" y="57207"/>
                    <a:pt x="40367" y="58576"/>
                  </a:cubicBezTo>
                  <a:cubicBezTo>
                    <a:pt x="40080" y="58895"/>
                    <a:pt x="38712" y="60200"/>
                    <a:pt x="37757" y="60964"/>
                  </a:cubicBezTo>
                  <a:cubicBezTo>
                    <a:pt x="36801" y="61728"/>
                    <a:pt x="34605" y="63224"/>
                    <a:pt x="33841" y="63733"/>
                  </a:cubicBezTo>
                  <a:lnTo>
                    <a:pt x="31676" y="52082"/>
                  </a:lnTo>
                  <a:lnTo>
                    <a:pt x="27792" y="63861"/>
                  </a:lnTo>
                  <a:cubicBezTo>
                    <a:pt x="26996" y="63765"/>
                    <a:pt x="23335" y="63447"/>
                    <a:pt x="19038" y="63160"/>
                  </a:cubicBezTo>
                  <a:cubicBezTo>
                    <a:pt x="14581" y="62906"/>
                    <a:pt x="3661" y="57621"/>
                    <a:pt x="2292" y="56921"/>
                  </a:cubicBezTo>
                  <a:lnTo>
                    <a:pt x="6495" y="39825"/>
                  </a:lnTo>
                  <a:lnTo>
                    <a:pt x="6495" y="39794"/>
                  </a:lnTo>
                  <a:cubicBezTo>
                    <a:pt x="4394" y="30020"/>
                    <a:pt x="446" y="11238"/>
                    <a:pt x="542" y="9964"/>
                  </a:cubicBezTo>
                  <a:cubicBezTo>
                    <a:pt x="669" y="8882"/>
                    <a:pt x="7354" y="5348"/>
                    <a:pt x="11556" y="3343"/>
                  </a:cubicBezTo>
                  <a:lnTo>
                    <a:pt x="14708" y="446"/>
                  </a:lnTo>
                  <a:close/>
                  <a:moveTo>
                    <a:pt x="14581" y="0"/>
                  </a:moveTo>
                  <a:lnTo>
                    <a:pt x="11365" y="2992"/>
                  </a:lnTo>
                  <a:cubicBezTo>
                    <a:pt x="10124" y="3566"/>
                    <a:pt x="319" y="8309"/>
                    <a:pt x="160" y="9933"/>
                  </a:cubicBezTo>
                  <a:cubicBezTo>
                    <a:pt x="0" y="11524"/>
                    <a:pt x="5731" y="38138"/>
                    <a:pt x="6113" y="39825"/>
                  </a:cubicBezTo>
                  <a:lnTo>
                    <a:pt x="1815" y="57144"/>
                  </a:lnTo>
                  <a:lnTo>
                    <a:pt x="1974" y="57207"/>
                  </a:lnTo>
                  <a:cubicBezTo>
                    <a:pt x="2452" y="57462"/>
                    <a:pt x="14231" y="63288"/>
                    <a:pt x="19038" y="63574"/>
                  </a:cubicBezTo>
                  <a:cubicBezTo>
                    <a:pt x="23845" y="63861"/>
                    <a:pt x="27856" y="64275"/>
                    <a:pt x="27888" y="64275"/>
                  </a:cubicBezTo>
                  <a:lnTo>
                    <a:pt x="28047" y="64275"/>
                  </a:lnTo>
                  <a:lnTo>
                    <a:pt x="31581" y="53642"/>
                  </a:lnTo>
                  <a:lnTo>
                    <a:pt x="33554" y="64402"/>
                  </a:lnTo>
                  <a:lnTo>
                    <a:pt x="33809" y="64243"/>
                  </a:lnTo>
                  <a:cubicBezTo>
                    <a:pt x="33841" y="64211"/>
                    <a:pt x="36833" y="62205"/>
                    <a:pt x="37979" y="61282"/>
                  </a:cubicBezTo>
                  <a:cubicBezTo>
                    <a:pt x="39157" y="60359"/>
                    <a:pt x="40717" y="58799"/>
                    <a:pt x="40717" y="58799"/>
                  </a:cubicBezTo>
                  <a:lnTo>
                    <a:pt x="40781" y="58735"/>
                  </a:lnTo>
                  <a:lnTo>
                    <a:pt x="40781" y="58640"/>
                  </a:lnTo>
                  <a:cubicBezTo>
                    <a:pt x="40717" y="57940"/>
                    <a:pt x="39380" y="41258"/>
                    <a:pt x="38616" y="38393"/>
                  </a:cubicBezTo>
                  <a:cubicBezTo>
                    <a:pt x="37852" y="35496"/>
                    <a:pt x="37534" y="21902"/>
                    <a:pt x="37534" y="21743"/>
                  </a:cubicBezTo>
                  <a:cubicBezTo>
                    <a:pt x="37534" y="21361"/>
                    <a:pt x="37279" y="12034"/>
                    <a:pt x="35974" y="8564"/>
                  </a:cubicBezTo>
                  <a:cubicBezTo>
                    <a:pt x="34637" y="4966"/>
                    <a:pt x="34159" y="3916"/>
                    <a:pt x="33586" y="3534"/>
                  </a:cubicBezTo>
                  <a:cubicBezTo>
                    <a:pt x="33045" y="3120"/>
                    <a:pt x="25500" y="1242"/>
                    <a:pt x="24609" y="1019"/>
                  </a:cubicBezTo>
                  <a:lnTo>
                    <a:pt x="15281" y="96"/>
                  </a:lnTo>
                  <a:lnTo>
                    <a:pt x="14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601450" y="1278025"/>
              <a:ext cx="470375" cy="736250"/>
            </a:xfrm>
            <a:custGeom>
              <a:avLst/>
              <a:gdLst/>
              <a:ahLst/>
              <a:cxnLst/>
              <a:rect l="l" t="t" r="r" b="b"/>
              <a:pathLst>
                <a:path w="18815" h="29450" extrusionOk="0">
                  <a:moveTo>
                    <a:pt x="10549" y="1"/>
                  </a:moveTo>
                  <a:cubicBezTo>
                    <a:pt x="9141" y="1"/>
                    <a:pt x="7580" y="250"/>
                    <a:pt x="5985" y="958"/>
                  </a:cubicBezTo>
                  <a:cubicBezTo>
                    <a:pt x="573" y="3345"/>
                    <a:pt x="0" y="5128"/>
                    <a:pt x="0" y="5128"/>
                  </a:cubicBezTo>
                  <a:lnTo>
                    <a:pt x="2451" y="13405"/>
                  </a:lnTo>
                  <a:lnTo>
                    <a:pt x="3152" y="15984"/>
                  </a:lnTo>
                  <a:lnTo>
                    <a:pt x="3152" y="19517"/>
                  </a:lnTo>
                  <a:lnTo>
                    <a:pt x="10951" y="28272"/>
                  </a:lnTo>
                  <a:lnTo>
                    <a:pt x="11875" y="29450"/>
                  </a:lnTo>
                  <a:lnTo>
                    <a:pt x="13721" y="21969"/>
                  </a:lnTo>
                  <a:cubicBezTo>
                    <a:pt x="14039" y="22026"/>
                    <a:pt x="14358" y="22054"/>
                    <a:pt x="14675" y="22054"/>
                  </a:cubicBezTo>
                  <a:cubicBezTo>
                    <a:pt x="15245" y="22054"/>
                    <a:pt x="15811" y="21962"/>
                    <a:pt x="16363" y="21778"/>
                  </a:cubicBezTo>
                  <a:cubicBezTo>
                    <a:pt x="17669" y="21364"/>
                    <a:pt x="17446" y="20409"/>
                    <a:pt x="17541" y="19708"/>
                  </a:cubicBezTo>
                  <a:cubicBezTo>
                    <a:pt x="17669" y="19040"/>
                    <a:pt x="18687" y="15888"/>
                    <a:pt x="18751" y="14615"/>
                  </a:cubicBezTo>
                  <a:cubicBezTo>
                    <a:pt x="18815" y="13373"/>
                    <a:pt x="17923" y="11463"/>
                    <a:pt x="17860" y="11113"/>
                  </a:cubicBezTo>
                  <a:cubicBezTo>
                    <a:pt x="17796" y="10763"/>
                    <a:pt x="18560" y="9649"/>
                    <a:pt x="18560" y="9171"/>
                  </a:cubicBezTo>
                  <a:cubicBezTo>
                    <a:pt x="18560" y="8662"/>
                    <a:pt x="16745" y="3441"/>
                    <a:pt x="16745" y="3441"/>
                  </a:cubicBezTo>
                  <a:lnTo>
                    <a:pt x="16363" y="1403"/>
                  </a:lnTo>
                  <a:cubicBezTo>
                    <a:pt x="16363" y="1403"/>
                    <a:pt x="13889" y="1"/>
                    <a:pt x="10549"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596675" y="1273400"/>
              <a:ext cx="479125" cy="752025"/>
            </a:xfrm>
            <a:custGeom>
              <a:avLst/>
              <a:gdLst/>
              <a:ahLst/>
              <a:cxnLst/>
              <a:rect l="l" t="t" r="r" b="b"/>
              <a:pathLst>
                <a:path w="19165" h="30081" extrusionOk="0">
                  <a:moveTo>
                    <a:pt x="10708" y="414"/>
                  </a:moveTo>
                  <a:cubicBezTo>
                    <a:pt x="13650" y="414"/>
                    <a:pt x="15908" y="1509"/>
                    <a:pt x="16363" y="1748"/>
                  </a:cubicBezTo>
                  <a:lnTo>
                    <a:pt x="16713" y="3658"/>
                  </a:lnTo>
                  <a:lnTo>
                    <a:pt x="16713" y="3689"/>
                  </a:lnTo>
                  <a:cubicBezTo>
                    <a:pt x="17414" y="5695"/>
                    <a:pt x="18528" y="9006"/>
                    <a:pt x="18528" y="9356"/>
                  </a:cubicBezTo>
                  <a:cubicBezTo>
                    <a:pt x="18464" y="9674"/>
                    <a:pt x="18369" y="9993"/>
                    <a:pt x="18178" y="10279"/>
                  </a:cubicBezTo>
                  <a:cubicBezTo>
                    <a:pt x="17987" y="10598"/>
                    <a:pt x="17860" y="10948"/>
                    <a:pt x="17860" y="11330"/>
                  </a:cubicBezTo>
                  <a:cubicBezTo>
                    <a:pt x="17891" y="11553"/>
                    <a:pt x="17987" y="11744"/>
                    <a:pt x="18051" y="11967"/>
                  </a:cubicBezTo>
                  <a:cubicBezTo>
                    <a:pt x="18337" y="12699"/>
                    <a:pt x="18783" y="13972"/>
                    <a:pt x="18719" y="14800"/>
                  </a:cubicBezTo>
                  <a:cubicBezTo>
                    <a:pt x="18655" y="15628"/>
                    <a:pt x="18210" y="17315"/>
                    <a:pt x="17860" y="18556"/>
                  </a:cubicBezTo>
                  <a:cubicBezTo>
                    <a:pt x="17700" y="19161"/>
                    <a:pt x="17573" y="19639"/>
                    <a:pt x="17541" y="19862"/>
                  </a:cubicBezTo>
                  <a:cubicBezTo>
                    <a:pt x="17509" y="20021"/>
                    <a:pt x="17478" y="20180"/>
                    <a:pt x="17478" y="20307"/>
                  </a:cubicBezTo>
                  <a:cubicBezTo>
                    <a:pt x="17446" y="20912"/>
                    <a:pt x="17414" y="21485"/>
                    <a:pt x="16459" y="21772"/>
                  </a:cubicBezTo>
                  <a:cubicBezTo>
                    <a:pt x="15928" y="21942"/>
                    <a:pt x="15355" y="22026"/>
                    <a:pt x="14787" y="22026"/>
                  </a:cubicBezTo>
                  <a:cubicBezTo>
                    <a:pt x="14503" y="22026"/>
                    <a:pt x="14220" y="22005"/>
                    <a:pt x="13944" y="21963"/>
                  </a:cubicBezTo>
                  <a:lnTo>
                    <a:pt x="13753" y="21931"/>
                  </a:lnTo>
                  <a:lnTo>
                    <a:pt x="11970" y="29189"/>
                  </a:lnTo>
                  <a:lnTo>
                    <a:pt x="11270" y="28330"/>
                  </a:lnTo>
                  <a:lnTo>
                    <a:pt x="3566" y="19639"/>
                  </a:lnTo>
                  <a:lnTo>
                    <a:pt x="3534" y="16201"/>
                  </a:lnTo>
                  <a:lnTo>
                    <a:pt x="2833" y="13558"/>
                  </a:lnTo>
                  <a:lnTo>
                    <a:pt x="414" y="5313"/>
                  </a:lnTo>
                  <a:cubicBezTo>
                    <a:pt x="573" y="5027"/>
                    <a:pt x="1528" y="3435"/>
                    <a:pt x="6240" y="1334"/>
                  </a:cubicBezTo>
                  <a:cubicBezTo>
                    <a:pt x="7803" y="654"/>
                    <a:pt x="9330" y="414"/>
                    <a:pt x="10708" y="414"/>
                  </a:cubicBezTo>
                  <a:close/>
                  <a:moveTo>
                    <a:pt x="10745" y="1"/>
                  </a:moveTo>
                  <a:cubicBezTo>
                    <a:pt x="9305" y="1"/>
                    <a:pt x="7707" y="256"/>
                    <a:pt x="6081" y="984"/>
                  </a:cubicBezTo>
                  <a:cubicBezTo>
                    <a:pt x="669" y="3371"/>
                    <a:pt x="32" y="5154"/>
                    <a:pt x="0" y="5249"/>
                  </a:cubicBezTo>
                  <a:lnTo>
                    <a:pt x="0" y="5313"/>
                  </a:lnTo>
                  <a:lnTo>
                    <a:pt x="2451" y="13654"/>
                  </a:lnTo>
                  <a:lnTo>
                    <a:pt x="3152" y="16201"/>
                  </a:lnTo>
                  <a:lnTo>
                    <a:pt x="3152" y="19798"/>
                  </a:lnTo>
                  <a:lnTo>
                    <a:pt x="10983" y="28584"/>
                  </a:lnTo>
                  <a:lnTo>
                    <a:pt x="12193" y="30081"/>
                  </a:lnTo>
                  <a:lnTo>
                    <a:pt x="14039" y="22345"/>
                  </a:lnTo>
                  <a:cubicBezTo>
                    <a:pt x="14290" y="22373"/>
                    <a:pt x="14540" y="22387"/>
                    <a:pt x="14790" y="22387"/>
                  </a:cubicBezTo>
                  <a:cubicBezTo>
                    <a:pt x="15397" y="22387"/>
                    <a:pt x="16000" y="22302"/>
                    <a:pt x="16586" y="22122"/>
                  </a:cubicBezTo>
                  <a:cubicBezTo>
                    <a:pt x="17796" y="21740"/>
                    <a:pt x="17828" y="20944"/>
                    <a:pt x="17891" y="20307"/>
                  </a:cubicBezTo>
                  <a:cubicBezTo>
                    <a:pt x="17891" y="20180"/>
                    <a:pt x="17891" y="20021"/>
                    <a:pt x="17923" y="19893"/>
                  </a:cubicBezTo>
                  <a:cubicBezTo>
                    <a:pt x="17955" y="19702"/>
                    <a:pt x="18082" y="19193"/>
                    <a:pt x="18242" y="18620"/>
                  </a:cubicBezTo>
                  <a:cubicBezTo>
                    <a:pt x="18592" y="17379"/>
                    <a:pt x="19069" y="15659"/>
                    <a:pt x="19133" y="14800"/>
                  </a:cubicBezTo>
                  <a:cubicBezTo>
                    <a:pt x="19165" y="13845"/>
                    <a:pt x="18687" y="12571"/>
                    <a:pt x="18433" y="11807"/>
                  </a:cubicBezTo>
                  <a:cubicBezTo>
                    <a:pt x="18337" y="11616"/>
                    <a:pt x="18273" y="11425"/>
                    <a:pt x="18242" y="11234"/>
                  </a:cubicBezTo>
                  <a:cubicBezTo>
                    <a:pt x="18305" y="10948"/>
                    <a:pt x="18401" y="10661"/>
                    <a:pt x="18528" y="10438"/>
                  </a:cubicBezTo>
                  <a:cubicBezTo>
                    <a:pt x="18751" y="10088"/>
                    <a:pt x="18878" y="9706"/>
                    <a:pt x="18942" y="9324"/>
                  </a:cubicBezTo>
                  <a:cubicBezTo>
                    <a:pt x="18942" y="8815"/>
                    <a:pt x="17414" y="4454"/>
                    <a:pt x="17096" y="3562"/>
                  </a:cubicBezTo>
                  <a:lnTo>
                    <a:pt x="16713" y="1461"/>
                  </a:lnTo>
                  <a:lnTo>
                    <a:pt x="16618" y="1429"/>
                  </a:lnTo>
                  <a:cubicBezTo>
                    <a:pt x="16596" y="1385"/>
                    <a:pt x="14097" y="1"/>
                    <a:pt x="10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1849750" y="1804150"/>
              <a:ext cx="94750" cy="66075"/>
            </a:xfrm>
            <a:custGeom>
              <a:avLst/>
              <a:gdLst/>
              <a:ahLst/>
              <a:cxnLst/>
              <a:rect l="l" t="t" r="r" b="b"/>
              <a:pathLst>
                <a:path w="3790" h="2643" extrusionOk="0">
                  <a:moveTo>
                    <a:pt x="1" y="1"/>
                  </a:moveTo>
                  <a:lnTo>
                    <a:pt x="1" y="1"/>
                  </a:lnTo>
                  <a:cubicBezTo>
                    <a:pt x="701" y="701"/>
                    <a:pt x="1401" y="1369"/>
                    <a:pt x="2165" y="2006"/>
                  </a:cubicBezTo>
                  <a:cubicBezTo>
                    <a:pt x="2643" y="2324"/>
                    <a:pt x="3216" y="2643"/>
                    <a:pt x="3216" y="2643"/>
                  </a:cubicBezTo>
                  <a:lnTo>
                    <a:pt x="3789" y="924"/>
                  </a:lnTo>
                  <a:cubicBezTo>
                    <a:pt x="3057" y="924"/>
                    <a:pt x="2356" y="860"/>
                    <a:pt x="1656" y="669"/>
                  </a:cubicBezTo>
                  <a:cubicBezTo>
                    <a:pt x="1083" y="478"/>
                    <a:pt x="542" y="2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1826675" y="1786650"/>
              <a:ext cx="124175" cy="90750"/>
            </a:xfrm>
            <a:custGeom>
              <a:avLst/>
              <a:gdLst/>
              <a:ahLst/>
              <a:cxnLst/>
              <a:rect l="l" t="t" r="r" b="b"/>
              <a:pathLst>
                <a:path w="4967" h="3630" extrusionOk="0">
                  <a:moveTo>
                    <a:pt x="1847" y="1305"/>
                  </a:moveTo>
                  <a:cubicBezTo>
                    <a:pt x="2070" y="1401"/>
                    <a:pt x="2293" y="1496"/>
                    <a:pt x="2515" y="1592"/>
                  </a:cubicBezTo>
                  <a:cubicBezTo>
                    <a:pt x="3120" y="1751"/>
                    <a:pt x="3789" y="1847"/>
                    <a:pt x="4426" y="1847"/>
                  </a:cubicBezTo>
                  <a:lnTo>
                    <a:pt x="4043" y="3024"/>
                  </a:lnTo>
                  <a:cubicBezTo>
                    <a:pt x="3821" y="2929"/>
                    <a:pt x="3502" y="2738"/>
                    <a:pt x="3184" y="2547"/>
                  </a:cubicBezTo>
                  <a:cubicBezTo>
                    <a:pt x="2706" y="2165"/>
                    <a:pt x="2261" y="1751"/>
                    <a:pt x="1847" y="1305"/>
                  </a:cubicBezTo>
                  <a:close/>
                  <a:moveTo>
                    <a:pt x="0" y="0"/>
                  </a:moveTo>
                  <a:lnTo>
                    <a:pt x="796" y="828"/>
                  </a:lnTo>
                  <a:cubicBezTo>
                    <a:pt x="1465" y="1560"/>
                    <a:pt x="2197" y="2229"/>
                    <a:pt x="2961" y="2865"/>
                  </a:cubicBezTo>
                  <a:cubicBezTo>
                    <a:pt x="3470" y="3184"/>
                    <a:pt x="4043" y="3502"/>
                    <a:pt x="4043" y="3502"/>
                  </a:cubicBezTo>
                  <a:lnTo>
                    <a:pt x="4266" y="3629"/>
                  </a:lnTo>
                  <a:lnTo>
                    <a:pt x="4967" y="1433"/>
                  </a:lnTo>
                  <a:lnTo>
                    <a:pt x="4712" y="1433"/>
                  </a:lnTo>
                  <a:cubicBezTo>
                    <a:pt x="4012" y="1433"/>
                    <a:pt x="3311" y="1369"/>
                    <a:pt x="2611" y="1210"/>
                  </a:cubicBezTo>
                  <a:cubicBezTo>
                    <a:pt x="2070" y="987"/>
                    <a:pt x="1560" y="764"/>
                    <a:pt x="1019" y="51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1981875" y="1608375"/>
              <a:ext cx="62100" cy="62100"/>
            </a:xfrm>
            <a:custGeom>
              <a:avLst/>
              <a:gdLst/>
              <a:ahLst/>
              <a:cxnLst/>
              <a:rect l="l" t="t" r="r" b="b"/>
              <a:pathLst>
                <a:path w="2484" h="2484" extrusionOk="0">
                  <a:moveTo>
                    <a:pt x="1815" y="0"/>
                  </a:moveTo>
                  <a:lnTo>
                    <a:pt x="1465" y="191"/>
                  </a:lnTo>
                  <a:cubicBezTo>
                    <a:pt x="1751" y="637"/>
                    <a:pt x="1942" y="1114"/>
                    <a:pt x="2070" y="1624"/>
                  </a:cubicBezTo>
                  <a:cubicBezTo>
                    <a:pt x="2070" y="1687"/>
                    <a:pt x="2070" y="1719"/>
                    <a:pt x="2038" y="1751"/>
                  </a:cubicBezTo>
                  <a:cubicBezTo>
                    <a:pt x="1783" y="2006"/>
                    <a:pt x="701" y="2101"/>
                    <a:pt x="0" y="2101"/>
                  </a:cubicBezTo>
                  <a:lnTo>
                    <a:pt x="0" y="2483"/>
                  </a:lnTo>
                  <a:lnTo>
                    <a:pt x="191" y="2483"/>
                  </a:lnTo>
                  <a:cubicBezTo>
                    <a:pt x="732" y="2483"/>
                    <a:pt x="1974" y="2451"/>
                    <a:pt x="2324" y="2006"/>
                  </a:cubicBezTo>
                  <a:cubicBezTo>
                    <a:pt x="2452" y="1910"/>
                    <a:pt x="2483" y="1719"/>
                    <a:pt x="2452" y="1592"/>
                  </a:cubicBezTo>
                  <a:cubicBezTo>
                    <a:pt x="2324" y="1019"/>
                    <a:pt x="2101" y="478"/>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2005750" y="1486650"/>
              <a:ext cx="52550" cy="45325"/>
            </a:xfrm>
            <a:custGeom>
              <a:avLst/>
              <a:gdLst/>
              <a:ahLst/>
              <a:cxnLst/>
              <a:rect l="l" t="t" r="r" b="b"/>
              <a:pathLst>
                <a:path w="2102" h="1813" extrusionOk="0">
                  <a:moveTo>
                    <a:pt x="1759" y="1"/>
                  </a:moveTo>
                  <a:cubicBezTo>
                    <a:pt x="1249" y="1"/>
                    <a:pt x="674" y="356"/>
                    <a:pt x="287" y="794"/>
                  </a:cubicBezTo>
                  <a:cubicBezTo>
                    <a:pt x="96" y="985"/>
                    <a:pt x="0" y="1240"/>
                    <a:pt x="0" y="1495"/>
                  </a:cubicBezTo>
                  <a:cubicBezTo>
                    <a:pt x="32" y="1622"/>
                    <a:pt x="96" y="1717"/>
                    <a:pt x="223" y="1813"/>
                  </a:cubicBezTo>
                  <a:lnTo>
                    <a:pt x="414" y="1463"/>
                  </a:lnTo>
                  <a:cubicBezTo>
                    <a:pt x="414" y="1463"/>
                    <a:pt x="414" y="1431"/>
                    <a:pt x="414" y="1431"/>
                  </a:cubicBezTo>
                  <a:cubicBezTo>
                    <a:pt x="414" y="1367"/>
                    <a:pt x="414" y="1272"/>
                    <a:pt x="573" y="1081"/>
                  </a:cubicBezTo>
                  <a:cubicBezTo>
                    <a:pt x="936" y="667"/>
                    <a:pt x="1403" y="400"/>
                    <a:pt x="1736" y="400"/>
                  </a:cubicBezTo>
                  <a:cubicBezTo>
                    <a:pt x="1813" y="400"/>
                    <a:pt x="1883" y="414"/>
                    <a:pt x="1942" y="444"/>
                  </a:cubicBezTo>
                  <a:lnTo>
                    <a:pt x="2101" y="62"/>
                  </a:lnTo>
                  <a:cubicBezTo>
                    <a:pt x="1993" y="20"/>
                    <a:pt x="187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1864875" y="1471225"/>
              <a:ext cx="109850" cy="29725"/>
            </a:xfrm>
            <a:custGeom>
              <a:avLst/>
              <a:gdLst/>
              <a:ahLst/>
              <a:cxnLst/>
              <a:rect l="l" t="t" r="r" b="b"/>
              <a:pathLst>
                <a:path w="4394" h="1189" extrusionOk="0">
                  <a:moveTo>
                    <a:pt x="2564" y="1"/>
                  </a:moveTo>
                  <a:cubicBezTo>
                    <a:pt x="2322" y="1"/>
                    <a:pt x="2082" y="15"/>
                    <a:pt x="1847" y="42"/>
                  </a:cubicBezTo>
                  <a:cubicBezTo>
                    <a:pt x="1147" y="106"/>
                    <a:pt x="478" y="424"/>
                    <a:pt x="1" y="934"/>
                  </a:cubicBezTo>
                  <a:lnTo>
                    <a:pt x="319" y="1188"/>
                  </a:lnTo>
                  <a:cubicBezTo>
                    <a:pt x="733" y="743"/>
                    <a:pt x="1306" y="488"/>
                    <a:pt x="1879" y="424"/>
                  </a:cubicBezTo>
                  <a:cubicBezTo>
                    <a:pt x="2082" y="400"/>
                    <a:pt x="2287" y="388"/>
                    <a:pt x="2493" y="388"/>
                  </a:cubicBezTo>
                  <a:cubicBezTo>
                    <a:pt x="3091" y="388"/>
                    <a:pt x="3689" y="489"/>
                    <a:pt x="4235" y="679"/>
                  </a:cubicBezTo>
                  <a:lnTo>
                    <a:pt x="4394" y="297"/>
                  </a:lnTo>
                  <a:cubicBezTo>
                    <a:pt x="3801" y="92"/>
                    <a:pt x="3176" y="1"/>
                    <a:pt x="2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5"/>
            <p:cNvSpPr/>
            <p:nvPr/>
          </p:nvSpPr>
          <p:spPr>
            <a:xfrm>
              <a:off x="1896700" y="1678400"/>
              <a:ext cx="89175" cy="27075"/>
            </a:xfrm>
            <a:custGeom>
              <a:avLst/>
              <a:gdLst/>
              <a:ahLst/>
              <a:cxnLst/>
              <a:rect l="l" t="t" r="r" b="b"/>
              <a:pathLst>
                <a:path w="3567" h="1083" extrusionOk="0">
                  <a:moveTo>
                    <a:pt x="192" y="1"/>
                  </a:moveTo>
                  <a:lnTo>
                    <a:pt x="1" y="351"/>
                  </a:lnTo>
                  <a:cubicBezTo>
                    <a:pt x="988" y="828"/>
                    <a:pt x="2038" y="1083"/>
                    <a:pt x="3153" y="1083"/>
                  </a:cubicBezTo>
                  <a:lnTo>
                    <a:pt x="3566" y="1083"/>
                  </a:lnTo>
                  <a:lnTo>
                    <a:pt x="3535" y="669"/>
                  </a:lnTo>
                  <a:cubicBezTo>
                    <a:pt x="3407" y="676"/>
                    <a:pt x="3280" y="680"/>
                    <a:pt x="3152" y="680"/>
                  </a:cubicBezTo>
                  <a:cubicBezTo>
                    <a:pt x="2129" y="680"/>
                    <a:pt x="1097" y="453"/>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5"/>
            <p:cNvSpPr/>
            <p:nvPr/>
          </p:nvSpPr>
          <p:spPr>
            <a:xfrm>
              <a:off x="1915025" y="1528775"/>
              <a:ext cx="23100" cy="43800"/>
            </a:xfrm>
            <a:custGeom>
              <a:avLst/>
              <a:gdLst/>
              <a:ahLst/>
              <a:cxnLst/>
              <a:rect l="l" t="t" r="r" b="b"/>
              <a:pathLst>
                <a:path w="924" h="1752" extrusionOk="0">
                  <a:moveTo>
                    <a:pt x="478" y="1"/>
                  </a:moveTo>
                  <a:cubicBezTo>
                    <a:pt x="191" y="1"/>
                    <a:pt x="0" y="415"/>
                    <a:pt x="0" y="892"/>
                  </a:cubicBezTo>
                  <a:cubicBezTo>
                    <a:pt x="0" y="1370"/>
                    <a:pt x="191" y="1752"/>
                    <a:pt x="478" y="1752"/>
                  </a:cubicBezTo>
                  <a:cubicBezTo>
                    <a:pt x="732" y="1752"/>
                    <a:pt x="923" y="1370"/>
                    <a:pt x="923" y="892"/>
                  </a:cubicBezTo>
                  <a:cubicBezTo>
                    <a:pt x="923" y="415"/>
                    <a:pt x="732"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5"/>
            <p:cNvSpPr/>
            <p:nvPr/>
          </p:nvSpPr>
          <p:spPr>
            <a:xfrm>
              <a:off x="2022450" y="1527975"/>
              <a:ext cx="19925" cy="43000"/>
            </a:xfrm>
            <a:custGeom>
              <a:avLst/>
              <a:gdLst/>
              <a:ahLst/>
              <a:cxnLst/>
              <a:rect l="l" t="t" r="r" b="b"/>
              <a:pathLst>
                <a:path w="797" h="1720" extrusionOk="0">
                  <a:moveTo>
                    <a:pt x="415" y="1"/>
                  </a:moveTo>
                  <a:cubicBezTo>
                    <a:pt x="192" y="1"/>
                    <a:pt x="1" y="383"/>
                    <a:pt x="1" y="860"/>
                  </a:cubicBezTo>
                  <a:cubicBezTo>
                    <a:pt x="1" y="1338"/>
                    <a:pt x="192" y="1720"/>
                    <a:pt x="415" y="1720"/>
                  </a:cubicBezTo>
                  <a:cubicBezTo>
                    <a:pt x="606" y="1720"/>
                    <a:pt x="797" y="1338"/>
                    <a:pt x="797" y="860"/>
                  </a:cubicBezTo>
                  <a:cubicBezTo>
                    <a:pt x="797" y="383"/>
                    <a:pt x="60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5"/>
            <p:cNvSpPr/>
            <p:nvPr/>
          </p:nvSpPr>
          <p:spPr>
            <a:xfrm>
              <a:off x="1560050" y="1213950"/>
              <a:ext cx="481525" cy="428875"/>
            </a:xfrm>
            <a:custGeom>
              <a:avLst/>
              <a:gdLst/>
              <a:ahLst/>
              <a:cxnLst/>
              <a:rect l="l" t="t" r="r" b="b"/>
              <a:pathLst>
                <a:path w="19261" h="17155" extrusionOk="0">
                  <a:moveTo>
                    <a:pt x="12021" y="1"/>
                  </a:moveTo>
                  <a:cubicBezTo>
                    <a:pt x="8359" y="1"/>
                    <a:pt x="4382" y="1277"/>
                    <a:pt x="2802" y="2916"/>
                  </a:cubicBezTo>
                  <a:cubicBezTo>
                    <a:pt x="1083" y="4667"/>
                    <a:pt x="1" y="5717"/>
                    <a:pt x="669" y="7882"/>
                  </a:cubicBezTo>
                  <a:cubicBezTo>
                    <a:pt x="1306" y="10079"/>
                    <a:pt x="3853" y="16860"/>
                    <a:pt x="4171" y="17114"/>
                  </a:cubicBezTo>
                  <a:cubicBezTo>
                    <a:pt x="4205" y="17142"/>
                    <a:pt x="4251" y="17155"/>
                    <a:pt x="4306" y="17155"/>
                  </a:cubicBezTo>
                  <a:cubicBezTo>
                    <a:pt x="4759" y="17155"/>
                    <a:pt x="5799" y="16259"/>
                    <a:pt x="5572" y="15236"/>
                  </a:cubicBezTo>
                  <a:cubicBezTo>
                    <a:pt x="5413" y="14631"/>
                    <a:pt x="5317" y="14026"/>
                    <a:pt x="5254" y="13421"/>
                  </a:cubicBezTo>
                  <a:cubicBezTo>
                    <a:pt x="5254" y="13421"/>
                    <a:pt x="6368" y="13294"/>
                    <a:pt x="6622" y="12625"/>
                  </a:cubicBezTo>
                  <a:cubicBezTo>
                    <a:pt x="6782" y="12052"/>
                    <a:pt x="6845" y="11448"/>
                    <a:pt x="6813" y="10875"/>
                  </a:cubicBezTo>
                  <a:cubicBezTo>
                    <a:pt x="6813" y="10875"/>
                    <a:pt x="9201" y="9474"/>
                    <a:pt x="9265" y="8964"/>
                  </a:cubicBezTo>
                  <a:cubicBezTo>
                    <a:pt x="9328" y="8487"/>
                    <a:pt x="7514" y="6641"/>
                    <a:pt x="9074" y="5717"/>
                  </a:cubicBezTo>
                  <a:cubicBezTo>
                    <a:pt x="10367" y="4942"/>
                    <a:pt x="13634" y="4460"/>
                    <a:pt x="15395" y="4460"/>
                  </a:cubicBezTo>
                  <a:cubicBezTo>
                    <a:pt x="15802" y="4460"/>
                    <a:pt x="16129" y="4486"/>
                    <a:pt x="16332" y="4539"/>
                  </a:cubicBezTo>
                  <a:cubicBezTo>
                    <a:pt x="17414" y="4858"/>
                    <a:pt x="18401" y="6004"/>
                    <a:pt x="18401" y="6004"/>
                  </a:cubicBezTo>
                  <a:cubicBezTo>
                    <a:pt x="18401" y="6004"/>
                    <a:pt x="19261" y="3871"/>
                    <a:pt x="19134" y="2725"/>
                  </a:cubicBezTo>
                  <a:cubicBezTo>
                    <a:pt x="19006" y="1611"/>
                    <a:pt x="16619" y="210"/>
                    <a:pt x="12767" y="19"/>
                  </a:cubicBezTo>
                  <a:cubicBezTo>
                    <a:pt x="12520" y="7"/>
                    <a:pt x="12271" y="1"/>
                    <a:pt x="1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5"/>
            <p:cNvSpPr/>
            <p:nvPr/>
          </p:nvSpPr>
          <p:spPr>
            <a:xfrm>
              <a:off x="1556075" y="1209175"/>
              <a:ext cx="491075" cy="438525"/>
            </a:xfrm>
            <a:custGeom>
              <a:avLst/>
              <a:gdLst/>
              <a:ahLst/>
              <a:cxnLst/>
              <a:rect l="l" t="t" r="r" b="b"/>
              <a:pathLst>
                <a:path w="19643" h="17541" extrusionOk="0">
                  <a:moveTo>
                    <a:pt x="12225" y="401"/>
                  </a:moveTo>
                  <a:cubicBezTo>
                    <a:pt x="12448" y="401"/>
                    <a:pt x="12703" y="401"/>
                    <a:pt x="12957" y="433"/>
                  </a:cubicBezTo>
                  <a:cubicBezTo>
                    <a:pt x="16841" y="624"/>
                    <a:pt x="19038" y="2024"/>
                    <a:pt x="19133" y="2948"/>
                  </a:cubicBezTo>
                  <a:cubicBezTo>
                    <a:pt x="19229" y="3775"/>
                    <a:pt x="18720" y="5240"/>
                    <a:pt x="18497" y="5845"/>
                  </a:cubicBezTo>
                  <a:cubicBezTo>
                    <a:pt x="17955" y="5272"/>
                    <a:pt x="17287" y="4826"/>
                    <a:pt x="16555" y="4571"/>
                  </a:cubicBezTo>
                  <a:cubicBezTo>
                    <a:pt x="16316" y="4498"/>
                    <a:pt x="15926" y="4464"/>
                    <a:pt x="15444" y="4464"/>
                  </a:cubicBezTo>
                  <a:cubicBezTo>
                    <a:pt x="13607" y="4464"/>
                    <a:pt x="10430" y="4961"/>
                    <a:pt x="9169" y="5717"/>
                  </a:cubicBezTo>
                  <a:cubicBezTo>
                    <a:pt x="7896" y="6481"/>
                    <a:pt x="8596" y="7787"/>
                    <a:pt x="9010" y="8551"/>
                  </a:cubicBezTo>
                  <a:cubicBezTo>
                    <a:pt x="9105" y="8742"/>
                    <a:pt x="9201" y="8933"/>
                    <a:pt x="9265" y="9124"/>
                  </a:cubicBezTo>
                  <a:cubicBezTo>
                    <a:pt x="9201" y="9378"/>
                    <a:pt x="8023" y="10238"/>
                    <a:pt x="6909" y="10875"/>
                  </a:cubicBezTo>
                  <a:lnTo>
                    <a:pt x="6813" y="10938"/>
                  </a:lnTo>
                  <a:lnTo>
                    <a:pt x="6813" y="11066"/>
                  </a:lnTo>
                  <a:cubicBezTo>
                    <a:pt x="6845" y="11607"/>
                    <a:pt x="6781" y="12180"/>
                    <a:pt x="6622" y="12721"/>
                  </a:cubicBezTo>
                  <a:cubicBezTo>
                    <a:pt x="6463" y="13199"/>
                    <a:pt x="5699" y="13390"/>
                    <a:pt x="5413" y="13421"/>
                  </a:cubicBezTo>
                  <a:lnTo>
                    <a:pt x="5222" y="13421"/>
                  </a:lnTo>
                  <a:lnTo>
                    <a:pt x="5222" y="13612"/>
                  </a:lnTo>
                  <a:cubicBezTo>
                    <a:pt x="5285" y="14249"/>
                    <a:pt x="5381" y="14854"/>
                    <a:pt x="5540" y="15459"/>
                  </a:cubicBezTo>
                  <a:cubicBezTo>
                    <a:pt x="5604" y="15968"/>
                    <a:pt x="5413" y="16509"/>
                    <a:pt x="4999" y="16828"/>
                  </a:cubicBezTo>
                  <a:cubicBezTo>
                    <a:pt x="4871" y="16987"/>
                    <a:pt x="4680" y="17114"/>
                    <a:pt x="4489" y="17178"/>
                  </a:cubicBezTo>
                  <a:cubicBezTo>
                    <a:pt x="4171" y="16796"/>
                    <a:pt x="1656" y="10302"/>
                    <a:pt x="1019" y="8009"/>
                  </a:cubicBezTo>
                  <a:cubicBezTo>
                    <a:pt x="446" y="6004"/>
                    <a:pt x="1338" y="5081"/>
                    <a:pt x="2929" y="3425"/>
                  </a:cubicBezTo>
                  <a:lnTo>
                    <a:pt x="3120" y="3234"/>
                  </a:lnTo>
                  <a:cubicBezTo>
                    <a:pt x="4680" y="1611"/>
                    <a:pt x="8628" y="401"/>
                    <a:pt x="12225" y="401"/>
                  </a:cubicBezTo>
                  <a:close/>
                  <a:moveTo>
                    <a:pt x="12201" y="0"/>
                  </a:moveTo>
                  <a:cubicBezTo>
                    <a:pt x="8555" y="0"/>
                    <a:pt x="4471" y="1251"/>
                    <a:pt x="2834" y="2948"/>
                  </a:cubicBezTo>
                  <a:lnTo>
                    <a:pt x="2643" y="3139"/>
                  </a:lnTo>
                  <a:cubicBezTo>
                    <a:pt x="1051" y="4794"/>
                    <a:pt x="1" y="5876"/>
                    <a:pt x="637" y="8105"/>
                  </a:cubicBezTo>
                  <a:cubicBezTo>
                    <a:pt x="1210" y="10111"/>
                    <a:pt x="3821" y="17146"/>
                    <a:pt x="4235" y="17464"/>
                  </a:cubicBezTo>
                  <a:cubicBezTo>
                    <a:pt x="4281" y="17511"/>
                    <a:pt x="4345" y="17541"/>
                    <a:pt x="4413" y="17541"/>
                  </a:cubicBezTo>
                  <a:cubicBezTo>
                    <a:pt x="4438" y="17541"/>
                    <a:pt x="4464" y="17537"/>
                    <a:pt x="4489" y="17528"/>
                  </a:cubicBezTo>
                  <a:cubicBezTo>
                    <a:pt x="4648" y="17528"/>
                    <a:pt x="4808" y="17464"/>
                    <a:pt x="4967" y="17369"/>
                  </a:cubicBezTo>
                  <a:cubicBezTo>
                    <a:pt x="5444" y="17082"/>
                    <a:pt x="6113" y="16286"/>
                    <a:pt x="5922" y="15395"/>
                  </a:cubicBezTo>
                  <a:cubicBezTo>
                    <a:pt x="5763" y="14631"/>
                    <a:pt x="5667" y="14058"/>
                    <a:pt x="5635" y="13772"/>
                  </a:cubicBezTo>
                  <a:cubicBezTo>
                    <a:pt x="5986" y="13708"/>
                    <a:pt x="6750" y="13485"/>
                    <a:pt x="6972" y="12848"/>
                  </a:cubicBezTo>
                  <a:cubicBezTo>
                    <a:pt x="7132" y="12307"/>
                    <a:pt x="7195" y="11734"/>
                    <a:pt x="7195" y="11161"/>
                  </a:cubicBezTo>
                  <a:cubicBezTo>
                    <a:pt x="7991" y="10684"/>
                    <a:pt x="9551" y="9665"/>
                    <a:pt x="9647" y="9155"/>
                  </a:cubicBezTo>
                  <a:cubicBezTo>
                    <a:pt x="9615" y="8869"/>
                    <a:pt x="9487" y="8582"/>
                    <a:pt x="9328" y="8328"/>
                  </a:cubicBezTo>
                  <a:cubicBezTo>
                    <a:pt x="8819" y="7405"/>
                    <a:pt x="8469" y="6577"/>
                    <a:pt x="9360" y="6036"/>
                  </a:cubicBezTo>
                  <a:cubicBezTo>
                    <a:pt x="10562" y="5320"/>
                    <a:pt x="13695" y="4829"/>
                    <a:pt x="15442" y="4829"/>
                  </a:cubicBezTo>
                  <a:cubicBezTo>
                    <a:pt x="15870" y="4829"/>
                    <a:pt x="16215" y="4859"/>
                    <a:pt x="16427" y="4921"/>
                  </a:cubicBezTo>
                  <a:cubicBezTo>
                    <a:pt x="17414" y="5208"/>
                    <a:pt x="18401" y="6322"/>
                    <a:pt x="18401" y="6322"/>
                  </a:cubicBezTo>
                  <a:lnTo>
                    <a:pt x="18624" y="6545"/>
                  </a:lnTo>
                  <a:lnTo>
                    <a:pt x="18751" y="6258"/>
                  </a:lnTo>
                  <a:cubicBezTo>
                    <a:pt x="18783" y="6163"/>
                    <a:pt x="19643" y="4062"/>
                    <a:pt x="19515" y="2884"/>
                  </a:cubicBezTo>
                  <a:cubicBezTo>
                    <a:pt x="19356" y="1611"/>
                    <a:pt x="16873" y="210"/>
                    <a:pt x="12957" y="19"/>
                  </a:cubicBezTo>
                  <a:cubicBezTo>
                    <a:pt x="12708" y="6"/>
                    <a:pt x="12456" y="0"/>
                    <a:pt x="1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5"/>
            <p:cNvSpPr/>
            <p:nvPr/>
          </p:nvSpPr>
          <p:spPr>
            <a:xfrm>
              <a:off x="1625325" y="1525575"/>
              <a:ext cx="121000" cy="182300"/>
            </a:xfrm>
            <a:custGeom>
              <a:avLst/>
              <a:gdLst/>
              <a:ahLst/>
              <a:cxnLst/>
              <a:rect l="l" t="t" r="r" b="b"/>
              <a:pathLst>
                <a:path w="4840" h="7292" extrusionOk="0">
                  <a:moveTo>
                    <a:pt x="1968" y="1"/>
                  </a:moveTo>
                  <a:cubicBezTo>
                    <a:pt x="1959" y="1"/>
                    <a:pt x="1951" y="1"/>
                    <a:pt x="1942" y="1"/>
                  </a:cubicBezTo>
                  <a:cubicBezTo>
                    <a:pt x="892" y="33"/>
                    <a:pt x="0" y="2007"/>
                    <a:pt x="955" y="3917"/>
                  </a:cubicBezTo>
                  <a:cubicBezTo>
                    <a:pt x="1878" y="5795"/>
                    <a:pt x="2197" y="5891"/>
                    <a:pt x="2961" y="6114"/>
                  </a:cubicBezTo>
                  <a:cubicBezTo>
                    <a:pt x="3078" y="6156"/>
                    <a:pt x="3201" y="6177"/>
                    <a:pt x="3326" y="6177"/>
                  </a:cubicBezTo>
                  <a:cubicBezTo>
                    <a:pt x="3576" y="6177"/>
                    <a:pt x="3831" y="6092"/>
                    <a:pt x="4043" y="5923"/>
                  </a:cubicBezTo>
                  <a:cubicBezTo>
                    <a:pt x="4266" y="6400"/>
                    <a:pt x="4521" y="6878"/>
                    <a:pt x="4839" y="7292"/>
                  </a:cubicBezTo>
                  <a:lnTo>
                    <a:pt x="4043" y="1943"/>
                  </a:lnTo>
                  <a:cubicBezTo>
                    <a:pt x="4043" y="1943"/>
                    <a:pt x="3041" y="1"/>
                    <a:pt x="1968"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5"/>
            <p:cNvSpPr/>
            <p:nvPr/>
          </p:nvSpPr>
          <p:spPr>
            <a:xfrm>
              <a:off x="1630100" y="1521525"/>
              <a:ext cx="120200" cy="189525"/>
            </a:xfrm>
            <a:custGeom>
              <a:avLst/>
              <a:gdLst/>
              <a:ahLst/>
              <a:cxnLst/>
              <a:rect l="l" t="t" r="r" b="b"/>
              <a:pathLst>
                <a:path w="4808" h="7581" extrusionOk="0">
                  <a:moveTo>
                    <a:pt x="1831" y="1"/>
                  </a:moveTo>
                  <a:cubicBezTo>
                    <a:pt x="1804" y="1"/>
                    <a:pt x="1778" y="2"/>
                    <a:pt x="1751" y="4"/>
                  </a:cubicBezTo>
                  <a:cubicBezTo>
                    <a:pt x="1242" y="68"/>
                    <a:pt x="764" y="386"/>
                    <a:pt x="541" y="864"/>
                  </a:cubicBezTo>
                  <a:cubicBezTo>
                    <a:pt x="0" y="1882"/>
                    <a:pt x="32" y="3156"/>
                    <a:pt x="573" y="4175"/>
                  </a:cubicBezTo>
                  <a:cubicBezTo>
                    <a:pt x="1528" y="6053"/>
                    <a:pt x="1878" y="6276"/>
                    <a:pt x="2706" y="6467"/>
                  </a:cubicBezTo>
                  <a:cubicBezTo>
                    <a:pt x="2852" y="6520"/>
                    <a:pt x="3004" y="6545"/>
                    <a:pt x="3154" y="6545"/>
                  </a:cubicBezTo>
                  <a:cubicBezTo>
                    <a:pt x="3364" y="6545"/>
                    <a:pt x="3571" y="6496"/>
                    <a:pt x="3757" y="6403"/>
                  </a:cubicBezTo>
                  <a:cubicBezTo>
                    <a:pt x="3980" y="6817"/>
                    <a:pt x="4202" y="7231"/>
                    <a:pt x="4489" y="7581"/>
                  </a:cubicBezTo>
                  <a:lnTo>
                    <a:pt x="4807" y="7358"/>
                  </a:lnTo>
                  <a:cubicBezTo>
                    <a:pt x="4489" y="6944"/>
                    <a:pt x="4234" y="6467"/>
                    <a:pt x="4011" y="6021"/>
                  </a:cubicBezTo>
                  <a:lnTo>
                    <a:pt x="3884" y="5734"/>
                  </a:lnTo>
                  <a:lnTo>
                    <a:pt x="3693" y="5957"/>
                  </a:lnTo>
                  <a:cubicBezTo>
                    <a:pt x="3529" y="6081"/>
                    <a:pt x="3324" y="6151"/>
                    <a:pt x="3123" y="6151"/>
                  </a:cubicBezTo>
                  <a:cubicBezTo>
                    <a:pt x="3013" y="6151"/>
                    <a:pt x="2903" y="6130"/>
                    <a:pt x="2802" y="6085"/>
                  </a:cubicBezTo>
                  <a:cubicBezTo>
                    <a:pt x="2133" y="5925"/>
                    <a:pt x="1847" y="5862"/>
                    <a:pt x="923" y="3983"/>
                  </a:cubicBezTo>
                  <a:cubicBezTo>
                    <a:pt x="446" y="3092"/>
                    <a:pt x="414" y="1978"/>
                    <a:pt x="892" y="1055"/>
                  </a:cubicBezTo>
                  <a:cubicBezTo>
                    <a:pt x="1051" y="705"/>
                    <a:pt x="1401" y="450"/>
                    <a:pt x="1783" y="386"/>
                  </a:cubicBezTo>
                  <a:cubicBezTo>
                    <a:pt x="1800" y="385"/>
                    <a:pt x="1818" y="384"/>
                    <a:pt x="1835" y="384"/>
                  </a:cubicBezTo>
                  <a:cubicBezTo>
                    <a:pt x="2584" y="384"/>
                    <a:pt x="3381" y="1704"/>
                    <a:pt x="3661" y="2233"/>
                  </a:cubicBezTo>
                  <a:lnTo>
                    <a:pt x="4011" y="2042"/>
                  </a:lnTo>
                  <a:cubicBezTo>
                    <a:pt x="3980" y="1979"/>
                    <a:pt x="2976"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5"/>
            <p:cNvSpPr/>
            <p:nvPr/>
          </p:nvSpPr>
          <p:spPr>
            <a:xfrm>
              <a:off x="1629300" y="1765950"/>
              <a:ext cx="269825" cy="331100"/>
            </a:xfrm>
            <a:custGeom>
              <a:avLst/>
              <a:gdLst/>
              <a:ahLst/>
              <a:cxnLst/>
              <a:rect l="l" t="t" r="r" b="b"/>
              <a:pathLst>
                <a:path w="10793" h="13244" extrusionOk="0">
                  <a:moveTo>
                    <a:pt x="2038" y="0"/>
                  </a:moveTo>
                  <a:lnTo>
                    <a:pt x="0" y="1656"/>
                  </a:lnTo>
                  <a:lnTo>
                    <a:pt x="7800" y="13244"/>
                  </a:lnTo>
                  <a:lnTo>
                    <a:pt x="10792" y="9933"/>
                  </a:lnTo>
                  <a:lnTo>
                    <a:pt x="2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5"/>
            <p:cNvSpPr/>
            <p:nvPr/>
          </p:nvSpPr>
          <p:spPr>
            <a:xfrm>
              <a:off x="1622125" y="1759575"/>
              <a:ext cx="283375" cy="345450"/>
            </a:xfrm>
            <a:custGeom>
              <a:avLst/>
              <a:gdLst/>
              <a:ahLst/>
              <a:cxnLst/>
              <a:rect l="l" t="t" r="r" b="b"/>
              <a:pathLst>
                <a:path w="11335" h="13818" extrusionOk="0">
                  <a:moveTo>
                    <a:pt x="2293" y="542"/>
                  </a:moveTo>
                  <a:lnTo>
                    <a:pt x="10825" y="10188"/>
                  </a:lnTo>
                  <a:lnTo>
                    <a:pt x="8119" y="13180"/>
                  </a:lnTo>
                  <a:lnTo>
                    <a:pt x="542" y="1943"/>
                  </a:lnTo>
                  <a:lnTo>
                    <a:pt x="2293" y="542"/>
                  </a:lnTo>
                  <a:close/>
                  <a:moveTo>
                    <a:pt x="2357" y="1"/>
                  </a:moveTo>
                  <a:lnTo>
                    <a:pt x="1" y="1879"/>
                  </a:lnTo>
                  <a:lnTo>
                    <a:pt x="8055" y="13817"/>
                  </a:lnTo>
                  <a:lnTo>
                    <a:pt x="11334" y="10220"/>
                  </a:lnTo>
                  <a:lnTo>
                    <a:pt x="2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5"/>
            <p:cNvSpPr/>
            <p:nvPr/>
          </p:nvSpPr>
          <p:spPr>
            <a:xfrm>
              <a:off x="1892725" y="1846325"/>
              <a:ext cx="89975" cy="241975"/>
            </a:xfrm>
            <a:custGeom>
              <a:avLst/>
              <a:gdLst/>
              <a:ahLst/>
              <a:cxnLst/>
              <a:rect l="l" t="t" r="r" b="b"/>
              <a:pathLst>
                <a:path w="3599" h="9679" extrusionOk="0">
                  <a:moveTo>
                    <a:pt x="1497" y="1911"/>
                  </a:moveTo>
                  <a:lnTo>
                    <a:pt x="2961" y="8660"/>
                  </a:lnTo>
                  <a:lnTo>
                    <a:pt x="478" y="6654"/>
                  </a:lnTo>
                  <a:lnTo>
                    <a:pt x="1497" y="1911"/>
                  </a:lnTo>
                  <a:close/>
                  <a:moveTo>
                    <a:pt x="1497" y="1"/>
                  </a:moveTo>
                  <a:lnTo>
                    <a:pt x="1" y="6813"/>
                  </a:lnTo>
                  <a:lnTo>
                    <a:pt x="3598" y="9679"/>
                  </a:ln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5"/>
            <p:cNvSpPr/>
            <p:nvPr/>
          </p:nvSpPr>
          <p:spPr>
            <a:xfrm>
              <a:off x="1824275" y="2014250"/>
              <a:ext cx="160000" cy="418675"/>
            </a:xfrm>
            <a:custGeom>
              <a:avLst/>
              <a:gdLst/>
              <a:ahLst/>
              <a:cxnLst/>
              <a:rect l="l" t="t" r="r" b="b"/>
              <a:pathLst>
                <a:path w="6400" h="16747" extrusionOk="0">
                  <a:moveTo>
                    <a:pt x="2993" y="1"/>
                  </a:moveTo>
                  <a:lnTo>
                    <a:pt x="1" y="3312"/>
                  </a:lnTo>
                  <a:lnTo>
                    <a:pt x="6400" y="16746"/>
                  </a:lnTo>
                  <a:lnTo>
                    <a:pt x="6018" y="2452"/>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5"/>
            <p:cNvSpPr/>
            <p:nvPr/>
          </p:nvSpPr>
          <p:spPr>
            <a:xfrm>
              <a:off x="1817925" y="2007900"/>
              <a:ext cx="171925" cy="448100"/>
            </a:xfrm>
            <a:custGeom>
              <a:avLst/>
              <a:gdLst/>
              <a:ahLst/>
              <a:cxnLst/>
              <a:rect l="l" t="t" r="r" b="b"/>
              <a:pathLst>
                <a:path w="6877" h="17924" extrusionOk="0">
                  <a:moveTo>
                    <a:pt x="3247" y="541"/>
                  </a:moveTo>
                  <a:lnTo>
                    <a:pt x="6081" y="2802"/>
                  </a:lnTo>
                  <a:lnTo>
                    <a:pt x="6431" y="16045"/>
                  </a:lnTo>
                  <a:lnTo>
                    <a:pt x="478" y="3598"/>
                  </a:lnTo>
                  <a:lnTo>
                    <a:pt x="3247" y="541"/>
                  </a:lnTo>
                  <a:close/>
                  <a:moveTo>
                    <a:pt x="3216" y="0"/>
                  </a:moveTo>
                  <a:lnTo>
                    <a:pt x="0" y="3534"/>
                  </a:lnTo>
                  <a:lnTo>
                    <a:pt x="6877" y="17923"/>
                  </a:lnTo>
                  <a:lnTo>
                    <a:pt x="6463" y="2611"/>
                  </a:lnTo>
                  <a:lnTo>
                    <a:pt x="3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5"/>
            <p:cNvSpPr/>
            <p:nvPr/>
          </p:nvSpPr>
          <p:spPr>
            <a:xfrm>
              <a:off x="1868850" y="2014250"/>
              <a:ext cx="115425" cy="418675"/>
            </a:xfrm>
            <a:custGeom>
              <a:avLst/>
              <a:gdLst/>
              <a:ahLst/>
              <a:cxnLst/>
              <a:rect l="l" t="t" r="r" b="b"/>
              <a:pathLst>
                <a:path w="4617" h="16747" extrusionOk="0">
                  <a:moveTo>
                    <a:pt x="1210" y="1"/>
                  </a:moveTo>
                  <a:lnTo>
                    <a:pt x="1" y="1529"/>
                  </a:lnTo>
                  <a:lnTo>
                    <a:pt x="1306" y="3980"/>
                  </a:lnTo>
                  <a:lnTo>
                    <a:pt x="1083" y="9329"/>
                  </a:lnTo>
                  <a:lnTo>
                    <a:pt x="4617" y="16746"/>
                  </a:lnTo>
                  <a:lnTo>
                    <a:pt x="4394" y="8565"/>
                  </a:lnTo>
                  <a:lnTo>
                    <a:pt x="2547" y="3375"/>
                  </a:lnTo>
                  <a:lnTo>
                    <a:pt x="2611" y="1306"/>
                  </a:ln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5"/>
            <p:cNvSpPr/>
            <p:nvPr/>
          </p:nvSpPr>
          <p:spPr>
            <a:xfrm>
              <a:off x="1862500" y="2007100"/>
              <a:ext cx="127350" cy="448900"/>
            </a:xfrm>
            <a:custGeom>
              <a:avLst/>
              <a:gdLst/>
              <a:ahLst/>
              <a:cxnLst/>
              <a:rect l="l" t="t" r="r" b="b"/>
              <a:pathLst>
                <a:path w="5094" h="17956" extrusionOk="0">
                  <a:moveTo>
                    <a:pt x="1464" y="605"/>
                  </a:moveTo>
                  <a:lnTo>
                    <a:pt x="2674" y="1656"/>
                  </a:lnTo>
                  <a:lnTo>
                    <a:pt x="2579" y="3693"/>
                  </a:lnTo>
                  <a:lnTo>
                    <a:pt x="4425" y="8882"/>
                  </a:lnTo>
                  <a:lnTo>
                    <a:pt x="4648" y="16077"/>
                  </a:lnTo>
                  <a:lnTo>
                    <a:pt x="1528" y="9551"/>
                  </a:lnTo>
                  <a:lnTo>
                    <a:pt x="1751" y="4234"/>
                  </a:lnTo>
                  <a:lnTo>
                    <a:pt x="478" y="1847"/>
                  </a:lnTo>
                  <a:lnTo>
                    <a:pt x="1464" y="605"/>
                  </a:lnTo>
                  <a:close/>
                  <a:moveTo>
                    <a:pt x="1433" y="0"/>
                  </a:moveTo>
                  <a:lnTo>
                    <a:pt x="0" y="1783"/>
                  </a:lnTo>
                  <a:lnTo>
                    <a:pt x="1337" y="4330"/>
                  </a:lnTo>
                  <a:lnTo>
                    <a:pt x="1114" y="9646"/>
                  </a:lnTo>
                  <a:lnTo>
                    <a:pt x="5094" y="17955"/>
                  </a:lnTo>
                  <a:lnTo>
                    <a:pt x="4839" y="8819"/>
                  </a:lnTo>
                  <a:lnTo>
                    <a:pt x="2993" y="3630"/>
                  </a:lnTo>
                  <a:lnTo>
                    <a:pt x="3056" y="1497"/>
                  </a:lnTo>
                  <a:lnTo>
                    <a:pt x="1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5"/>
            <p:cNvSpPr/>
            <p:nvPr/>
          </p:nvSpPr>
          <p:spPr>
            <a:xfrm>
              <a:off x="1225800" y="1911600"/>
              <a:ext cx="853200" cy="869375"/>
            </a:xfrm>
            <a:custGeom>
              <a:avLst/>
              <a:gdLst/>
              <a:ahLst/>
              <a:cxnLst/>
              <a:rect l="l" t="t" r="r" b="b"/>
              <a:pathLst>
                <a:path w="34128" h="34775" extrusionOk="0">
                  <a:moveTo>
                    <a:pt x="11270" y="0"/>
                  </a:moveTo>
                  <a:cubicBezTo>
                    <a:pt x="11270" y="0"/>
                    <a:pt x="4234" y="2229"/>
                    <a:pt x="2229" y="3184"/>
                  </a:cubicBezTo>
                  <a:cubicBezTo>
                    <a:pt x="223" y="4107"/>
                    <a:pt x="0" y="5157"/>
                    <a:pt x="159" y="6495"/>
                  </a:cubicBezTo>
                  <a:cubicBezTo>
                    <a:pt x="318" y="7832"/>
                    <a:pt x="6399" y="25786"/>
                    <a:pt x="8787" y="29575"/>
                  </a:cubicBezTo>
                  <a:cubicBezTo>
                    <a:pt x="11095" y="33189"/>
                    <a:pt x="11693" y="34775"/>
                    <a:pt x="12739" y="34775"/>
                  </a:cubicBezTo>
                  <a:cubicBezTo>
                    <a:pt x="12789" y="34775"/>
                    <a:pt x="12841" y="34771"/>
                    <a:pt x="12893" y="34764"/>
                  </a:cubicBezTo>
                  <a:cubicBezTo>
                    <a:pt x="14039" y="34605"/>
                    <a:pt x="34127" y="15376"/>
                    <a:pt x="34127" y="15376"/>
                  </a:cubicBezTo>
                  <a:lnTo>
                    <a:pt x="27028" y="8118"/>
                  </a:lnTo>
                  <a:lnTo>
                    <a:pt x="16841" y="17064"/>
                  </a:lnTo>
                  <a:cubicBezTo>
                    <a:pt x="16841" y="17064"/>
                    <a:pt x="14294" y="9805"/>
                    <a:pt x="13498" y="8182"/>
                  </a:cubicBezTo>
                  <a:cubicBezTo>
                    <a:pt x="12925" y="7068"/>
                    <a:pt x="12161" y="6017"/>
                    <a:pt x="11270" y="5094"/>
                  </a:cubicBezTo>
                  <a:lnTo>
                    <a:pt x="11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5"/>
            <p:cNvSpPr/>
            <p:nvPr/>
          </p:nvSpPr>
          <p:spPr>
            <a:xfrm>
              <a:off x="1220225" y="1906825"/>
              <a:ext cx="865125" cy="878650"/>
            </a:xfrm>
            <a:custGeom>
              <a:avLst/>
              <a:gdLst/>
              <a:ahLst/>
              <a:cxnLst/>
              <a:rect l="l" t="t" r="r" b="b"/>
              <a:pathLst>
                <a:path w="34605" h="35146" extrusionOk="0">
                  <a:moveTo>
                    <a:pt x="11429" y="0"/>
                  </a:moveTo>
                  <a:cubicBezTo>
                    <a:pt x="11142" y="96"/>
                    <a:pt x="4425" y="2229"/>
                    <a:pt x="2388" y="3184"/>
                  </a:cubicBezTo>
                  <a:cubicBezTo>
                    <a:pt x="319" y="4107"/>
                    <a:pt x="0" y="5221"/>
                    <a:pt x="191" y="6686"/>
                  </a:cubicBezTo>
                  <a:cubicBezTo>
                    <a:pt x="350" y="8150"/>
                    <a:pt x="6495" y="26137"/>
                    <a:pt x="8850" y="29861"/>
                  </a:cubicBezTo>
                  <a:cubicBezTo>
                    <a:pt x="9423" y="30753"/>
                    <a:pt x="9869" y="31517"/>
                    <a:pt x="10283" y="32185"/>
                  </a:cubicBezTo>
                  <a:cubicBezTo>
                    <a:pt x="11493" y="34223"/>
                    <a:pt x="12066" y="35146"/>
                    <a:pt x="12957" y="35146"/>
                  </a:cubicBezTo>
                  <a:lnTo>
                    <a:pt x="13116" y="35146"/>
                  </a:lnTo>
                  <a:cubicBezTo>
                    <a:pt x="14326" y="34987"/>
                    <a:pt x="32408" y="17700"/>
                    <a:pt x="34477" y="15695"/>
                  </a:cubicBezTo>
                  <a:lnTo>
                    <a:pt x="34605" y="15567"/>
                  </a:lnTo>
                  <a:lnTo>
                    <a:pt x="27219" y="8023"/>
                  </a:lnTo>
                  <a:lnTo>
                    <a:pt x="17127" y="16905"/>
                  </a:lnTo>
                  <a:cubicBezTo>
                    <a:pt x="16650" y="15536"/>
                    <a:pt x="14581" y="9742"/>
                    <a:pt x="13880" y="8277"/>
                  </a:cubicBezTo>
                  <a:cubicBezTo>
                    <a:pt x="13307" y="7131"/>
                    <a:pt x="12511" y="6081"/>
                    <a:pt x="11620" y="5157"/>
                  </a:cubicBezTo>
                  <a:lnTo>
                    <a:pt x="11333" y="5444"/>
                  </a:lnTo>
                  <a:cubicBezTo>
                    <a:pt x="12225" y="6335"/>
                    <a:pt x="12957" y="7354"/>
                    <a:pt x="13530" y="8468"/>
                  </a:cubicBezTo>
                  <a:cubicBezTo>
                    <a:pt x="14294" y="10060"/>
                    <a:pt x="16809" y="17255"/>
                    <a:pt x="16841" y="17318"/>
                  </a:cubicBezTo>
                  <a:lnTo>
                    <a:pt x="16936" y="17605"/>
                  </a:lnTo>
                  <a:lnTo>
                    <a:pt x="27219" y="8564"/>
                  </a:lnTo>
                  <a:lnTo>
                    <a:pt x="34032" y="15536"/>
                  </a:lnTo>
                  <a:cubicBezTo>
                    <a:pt x="26073" y="23208"/>
                    <a:pt x="13976" y="34509"/>
                    <a:pt x="13084" y="34732"/>
                  </a:cubicBezTo>
                  <a:cubicBezTo>
                    <a:pt x="13045" y="34737"/>
                    <a:pt x="13007" y="34739"/>
                    <a:pt x="12969" y="34739"/>
                  </a:cubicBezTo>
                  <a:cubicBezTo>
                    <a:pt x="12266" y="34739"/>
                    <a:pt x="11749" y="33895"/>
                    <a:pt x="10601" y="31962"/>
                  </a:cubicBezTo>
                  <a:cubicBezTo>
                    <a:pt x="10187" y="31294"/>
                    <a:pt x="9742" y="30562"/>
                    <a:pt x="9169" y="29670"/>
                  </a:cubicBezTo>
                  <a:cubicBezTo>
                    <a:pt x="6845" y="25977"/>
                    <a:pt x="732" y="8118"/>
                    <a:pt x="541" y="6654"/>
                  </a:cubicBezTo>
                  <a:cubicBezTo>
                    <a:pt x="414" y="5317"/>
                    <a:pt x="701" y="4393"/>
                    <a:pt x="2547" y="3534"/>
                  </a:cubicBezTo>
                  <a:cubicBezTo>
                    <a:pt x="4521" y="2643"/>
                    <a:pt x="11493" y="382"/>
                    <a:pt x="11556" y="382"/>
                  </a:cubicBezTo>
                  <a:lnTo>
                    <a:pt x="1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5"/>
            <p:cNvSpPr/>
            <p:nvPr/>
          </p:nvSpPr>
          <p:spPr>
            <a:xfrm>
              <a:off x="1901475" y="2066000"/>
              <a:ext cx="154425" cy="162375"/>
            </a:xfrm>
            <a:custGeom>
              <a:avLst/>
              <a:gdLst/>
              <a:ahLst/>
              <a:cxnLst/>
              <a:rect l="l" t="t" r="r" b="b"/>
              <a:pathLst>
                <a:path w="6177" h="6495" extrusionOk="0">
                  <a:moveTo>
                    <a:pt x="2452" y="0"/>
                  </a:moveTo>
                  <a:lnTo>
                    <a:pt x="1" y="1910"/>
                  </a:lnTo>
                  <a:lnTo>
                    <a:pt x="4458" y="6495"/>
                  </a:lnTo>
                  <a:lnTo>
                    <a:pt x="6177" y="4171"/>
                  </a:lnTo>
                  <a:lnTo>
                    <a:pt x="2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5"/>
            <p:cNvSpPr/>
            <p:nvPr/>
          </p:nvSpPr>
          <p:spPr>
            <a:xfrm>
              <a:off x="1893525" y="2058825"/>
              <a:ext cx="168750" cy="176725"/>
            </a:xfrm>
            <a:custGeom>
              <a:avLst/>
              <a:gdLst/>
              <a:ahLst/>
              <a:cxnLst/>
              <a:rect l="l" t="t" r="r" b="b"/>
              <a:pathLst>
                <a:path w="6750" h="7069" extrusionOk="0">
                  <a:moveTo>
                    <a:pt x="2738" y="574"/>
                  </a:moveTo>
                  <a:lnTo>
                    <a:pt x="6208" y="4458"/>
                  </a:lnTo>
                  <a:lnTo>
                    <a:pt x="4744" y="6463"/>
                  </a:lnTo>
                  <a:lnTo>
                    <a:pt x="605" y="2229"/>
                  </a:lnTo>
                  <a:lnTo>
                    <a:pt x="2738" y="574"/>
                  </a:lnTo>
                  <a:close/>
                  <a:moveTo>
                    <a:pt x="2802" y="1"/>
                  </a:moveTo>
                  <a:lnTo>
                    <a:pt x="1" y="2197"/>
                  </a:lnTo>
                  <a:lnTo>
                    <a:pt x="4808" y="7068"/>
                  </a:lnTo>
                  <a:lnTo>
                    <a:pt x="6750" y="4426"/>
                  </a:lnTo>
                  <a:lnTo>
                    <a:pt x="2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5"/>
            <p:cNvSpPr/>
            <p:nvPr/>
          </p:nvSpPr>
          <p:spPr>
            <a:xfrm>
              <a:off x="2050325" y="1716600"/>
              <a:ext cx="165550" cy="441750"/>
            </a:xfrm>
            <a:custGeom>
              <a:avLst/>
              <a:gdLst/>
              <a:ahLst/>
              <a:cxnLst/>
              <a:rect l="l" t="t" r="r" b="b"/>
              <a:pathLst>
                <a:path w="6622" h="17670" extrusionOk="0">
                  <a:moveTo>
                    <a:pt x="700" y="1"/>
                  </a:moveTo>
                  <a:lnTo>
                    <a:pt x="0" y="7418"/>
                  </a:lnTo>
                  <a:cubicBezTo>
                    <a:pt x="0" y="9137"/>
                    <a:pt x="1337" y="10602"/>
                    <a:pt x="3088" y="10729"/>
                  </a:cubicBezTo>
                  <a:lnTo>
                    <a:pt x="3088" y="16205"/>
                  </a:lnTo>
                  <a:cubicBezTo>
                    <a:pt x="1369" y="16236"/>
                    <a:pt x="0" y="16555"/>
                    <a:pt x="0" y="16937"/>
                  </a:cubicBezTo>
                  <a:cubicBezTo>
                    <a:pt x="0" y="17319"/>
                    <a:pt x="1464" y="17669"/>
                    <a:pt x="3279" y="17669"/>
                  </a:cubicBezTo>
                  <a:cubicBezTo>
                    <a:pt x="5094" y="17669"/>
                    <a:pt x="6558" y="17351"/>
                    <a:pt x="6558" y="16937"/>
                  </a:cubicBezTo>
                  <a:cubicBezTo>
                    <a:pt x="6558" y="16523"/>
                    <a:pt x="5221" y="16236"/>
                    <a:pt x="3534" y="16205"/>
                  </a:cubicBezTo>
                  <a:lnTo>
                    <a:pt x="3534" y="10729"/>
                  </a:lnTo>
                  <a:cubicBezTo>
                    <a:pt x="5285" y="10602"/>
                    <a:pt x="6622" y="9137"/>
                    <a:pt x="6622" y="7418"/>
                  </a:cubicBez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5"/>
            <p:cNvSpPr/>
            <p:nvPr/>
          </p:nvSpPr>
          <p:spPr>
            <a:xfrm>
              <a:off x="2044750" y="1711825"/>
              <a:ext cx="175900" cy="451300"/>
            </a:xfrm>
            <a:custGeom>
              <a:avLst/>
              <a:gdLst/>
              <a:ahLst/>
              <a:cxnLst/>
              <a:rect l="l" t="t" r="r" b="b"/>
              <a:pathLst>
                <a:path w="7036" h="18052" extrusionOk="0">
                  <a:moveTo>
                    <a:pt x="1114" y="383"/>
                  </a:moveTo>
                  <a:lnTo>
                    <a:pt x="5985" y="415"/>
                  </a:lnTo>
                  <a:lnTo>
                    <a:pt x="6654" y="7609"/>
                  </a:lnTo>
                  <a:cubicBezTo>
                    <a:pt x="6654" y="9265"/>
                    <a:pt x="5380" y="10602"/>
                    <a:pt x="3757" y="10729"/>
                  </a:cubicBezTo>
                  <a:lnTo>
                    <a:pt x="3566" y="10729"/>
                  </a:lnTo>
                  <a:lnTo>
                    <a:pt x="3566" y="16587"/>
                  </a:lnTo>
                  <a:lnTo>
                    <a:pt x="3757" y="16587"/>
                  </a:lnTo>
                  <a:cubicBezTo>
                    <a:pt x="5508" y="16618"/>
                    <a:pt x="6526" y="16937"/>
                    <a:pt x="6590" y="17096"/>
                  </a:cubicBezTo>
                  <a:cubicBezTo>
                    <a:pt x="6495" y="17287"/>
                    <a:pt x="5380" y="17637"/>
                    <a:pt x="3502" y="17637"/>
                  </a:cubicBezTo>
                  <a:cubicBezTo>
                    <a:pt x="1592" y="17637"/>
                    <a:pt x="478" y="17287"/>
                    <a:pt x="414" y="17128"/>
                  </a:cubicBezTo>
                  <a:cubicBezTo>
                    <a:pt x="478" y="16937"/>
                    <a:pt x="1496" y="16618"/>
                    <a:pt x="3311" y="16587"/>
                  </a:cubicBezTo>
                  <a:lnTo>
                    <a:pt x="3502" y="16587"/>
                  </a:lnTo>
                  <a:lnTo>
                    <a:pt x="3502" y="10697"/>
                  </a:lnTo>
                  <a:lnTo>
                    <a:pt x="3311" y="10697"/>
                  </a:lnTo>
                  <a:cubicBezTo>
                    <a:pt x="1687" y="10602"/>
                    <a:pt x="414" y="9265"/>
                    <a:pt x="414" y="7609"/>
                  </a:cubicBezTo>
                  <a:lnTo>
                    <a:pt x="1114" y="383"/>
                  </a:lnTo>
                  <a:close/>
                  <a:moveTo>
                    <a:pt x="732" y="1"/>
                  </a:moveTo>
                  <a:lnTo>
                    <a:pt x="0" y="7609"/>
                  </a:lnTo>
                  <a:cubicBezTo>
                    <a:pt x="0" y="9360"/>
                    <a:pt x="1337" y="10856"/>
                    <a:pt x="3088" y="11079"/>
                  </a:cubicBezTo>
                  <a:lnTo>
                    <a:pt x="3088" y="16205"/>
                  </a:lnTo>
                  <a:cubicBezTo>
                    <a:pt x="2356" y="16236"/>
                    <a:pt x="0" y="16396"/>
                    <a:pt x="0" y="17128"/>
                  </a:cubicBezTo>
                  <a:cubicBezTo>
                    <a:pt x="0" y="17860"/>
                    <a:pt x="2197" y="18051"/>
                    <a:pt x="3502" y="18051"/>
                  </a:cubicBezTo>
                  <a:cubicBezTo>
                    <a:pt x="4775" y="18051"/>
                    <a:pt x="6972" y="17892"/>
                    <a:pt x="6972" y="17128"/>
                  </a:cubicBezTo>
                  <a:cubicBezTo>
                    <a:pt x="6972" y="16396"/>
                    <a:pt x="4680" y="16236"/>
                    <a:pt x="3948" y="16205"/>
                  </a:cubicBezTo>
                  <a:lnTo>
                    <a:pt x="3948" y="11079"/>
                  </a:lnTo>
                  <a:cubicBezTo>
                    <a:pt x="5730" y="10856"/>
                    <a:pt x="7036" y="9360"/>
                    <a:pt x="7036" y="7577"/>
                  </a:cubicBezTo>
                  <a:lnTo>
                    <a:pt x="6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5"/>
            <p:cNvSpPr/>
            <p:nvPr/>
          </p:nvSpPr>
          <p:spPr>
            <a:xfrm>
              <a:off x="2063050" y="1753225"/>
              <a:ext cx="139300" cy="210925"/>
            </a:xfrm>
            <a:custGeom>
              <a:avLst/>
              <a:gdLst/>
              <a:ahLst/>
              <a:cxnLst/>
              <a:rect l="l" t="t" r="r" b="b"/>
              <a:pathLst>
                <a:path w="5572" h="8437" extrusionOk="0">
                  <a:moveTo>
                    <a:pt x="573" y="0"/>
                  </a:moveTo>
                  <a:lnTo>
                    <a:pt x="0" y="5826"/>
                  </a:lnTo>
                  <a:cubicBezTo>
                    <a:pt x="32" y="7258"/>
                    <a:pt x="1178" y="8373"/>
                    <a:pt x="2611" y="8436"/>
                  </a:cubicBezTo>
                  <a:lnTo>
                    <a:pt x="2993" y="8436"/>
                  </a:lnTo>
                  <a:cubicBezTo>
                    <a:pt x="4394" y="8373"/>
                    <a:pt x="5540" y="7227"/>
                    <a:pt x="5572" y="5826"/>
                  </a:cubicBezTo>
                  <a:lnTo>
                    <a:pt x="4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5"/>
            <p:cNvSpPr/>
            <p:nvPr/>
          </p:nvSpPr>
          <p:spPr>
            <a:xfrm>
              <a:off x="1974700" y="1876575"/>
              <a:ext cx="268250" cy="270625"/>
            </a:xfrm>
            <a:custGeom>
              <a:avLst/>
              <a:gdLst/>
              <a:ahLst/>
              <a:cxnLst/>
              <a:rect l="l" t="t" r="r" b="b"/>
              <a:pathLst>
                <a:path w="10730" h="10825" extrusionOk="0">
                  <a:moveTo>
                    <a:pt x="7482" y="0"/>
                  </a:moveTo>
                  <a:cubicBezTo>
                    <a:pt x="6654" y="0"/>
                    <a:pt x="3152" y="1720"/>
                    <a:pt x="3152" y="1720"/>
                  </a:cubicBezTo>
                  <a:lnTo>
                    <a:pt x="2930" y="96"/>
                  </a:lnTo>
                  <a:cubicBezTo>
                    <a:pt x="2930" y="96"/>
                    <a:pt x="1083" y="2706"/>
                    <a:pt x="1083" y="2929"/>
                  </a:cubicBezTo>
                  <a:cubicBezTo>
                    <a:pt x="1083" y="3184"/>
                    <a:pt x="1" y="7959"/>
                    <a:pt x="1" y="7959"/>
                  </a:cubicBezTo>
                  <a:lnTo>
                    <a:pt x="2611" y="10824"/>
                  </a:lnTo>
                  <a:lnTo>
                    <a:pt x="3789" y="9742"/>
                  </a:lnTo>
                  <a:cubicBezTo>
                    <a:pt x="3789" y="9742"/>
                    <a:pt x="6081" y="8978"/>
                    <a:pt x="6782" y="8660"/>
                  </a:cubicBezTo>
                  <a:cubicBezTo>
                    <a:pt x="7514" y="8341"/>
                    <a:pt x="9328" y="7736"/>
                    <a:pt x="9488" y="7354"/>
                  </a:cubicBezTo>
                  <a:cubicBezTo>
                    <a:pt x="9647" y="6972"/>
                    <a:pt x="9870" y="5890"/>
                    <a:pt x="9742" y="5572"/>
                  </a:cubicBezTo>
                  <a:cubicBezTo>
                    <a:pt x="9583" y="5253"/>
                    <a:pt x="8119" y="4808"/>
                    <a:pt x="8119" y="4808"/>
                  </a:cubicBezTo>
                  <a:lnTo>
                    <a:pt x="9647" y="4585"/>
                  </a:lnTo>
                  <a:cubicBezTo>
                    <a:pt x="9676" y="4587"/>
                    <a:pt x="9706" y="4589"/>
                    <a:pt x="9735" y="4589"/>
                  </a:cubicBezTo>
                  <a:cubicBezTo>
                    <a:pt x="10050" y="4589"/>
                    <a:pt x="10331" y="4433"/>
                    <a:pt x="10506" y="4171"/>
                  </a:cubicBezTo>
                  <a:cubicBezTo>
                    <a:pt x="10665" y="3821"/>
                    <a:pt x="10538" y="3407"/>
                    <a:pt x="10188" y="3248"/>
                  </a:cubicBezTo>
                  <a:cubicBezTo>
                    <a:pt x="9488" y="2961"/>
                    <a:pt x="8724" y="2802"/>
                    <a:pt x="7959" y="2770"/>
                  </a:cubicBezTo>
                  <a:cubicBezTo>
                    <a:pt x="7323" y="2866"/>
                    <a:pt x="5858" y="2929"/>
                    <a:pt x="5858" y="2929"/>
                  </a:cubicBezTo>
                  <a:lnTo>
                    <a:pt x="6941" y="2102"/>
                  </a:lnTo>
                  <a:cubicBezTo>
                    <a:pt x="7832" y="1815"/>
                    <a:pt x="8724" y="1592"/>
                    <a:pt x="9647" y="1401"/>
                  </a:cubicBezTo>
                  <a:cubicBezTo>
                    <a:pt x="9874" y="1401"/>
                    <a:pt x="10000" y="1559"/>
                    <a:pt x="10125" y="1559"/>
                  </a:cubicBezTo>
                  <a:cubicBezTo>
                    <a:pt x="10210" y="1559"/>
                    <a:pt x="10295" y="1487"/>
                    <a:pt x="10411" y="1242"/>
                  </a:cubicBezTo>
                  <a:cubicBezTo>
                    <a:pt x="10729" y="637"/>
                    <a:pt x="9965" y="96"/>
                    <a:pt x="9965" y="96"/>
                  </a:cubicBezTo>
                  <a:cubicBezTo>
                    <a:pt x="9965" y="96"/>
                    <a:pt x="8341" y="0"/>
                    <a:pt x="7482"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5"/>
            <p:cNvSpPr/>
            <p:nvPr/>
          </p:nvSpPr>
          <p:spPr>
            <a:xfrm>
              <a:off x="1969125" y="1865425"/>
              <a:ext cx="279375" cy="288925"/>
            </a:xfrm>
            <a:custGeom>
              <a:avLst/>
              <a:gdLst/>
              <a:ahLst/>
              <a:cxnLst/>
              <a:rect l="l" t="t" r="r" b="b"/>
              <a:pathLst>
                <a:path w="11175" h="11557" extrusionOk="0">
                  <a:moveTo>
                    <a:pt x="7705" y="638"/>
                  </a:moveTo>
                  <a:cubicBezTo>
                    <a:pt x="8437" y="638"/>
                    <a:pt x="9806" y="733"/>
                    <a:pt x="10093" y="733"/>
                  </a:cubicBezTo>
                  <a:cubicBezTo>
                    <a:pt x="10220" y="829"/>
                    <a:pt x="10634" y="1211"/>
                    <a:pt x="10443" y="1593"/>
                  </a:cubicBezTo>
                  <a:cubicBezTo>
                    <a:pt x="10379" y="1752"/>
                    <a:pt x="10347" y="1815"/>
                    <a:pt x="10347" y="1815"/>
                  </a:cubicBezTo>
                  <a:cubicBezTo>
                    <a:pt x="10315" y="1784"/>
                    <a:pt x="10284" y="1784"/>
                    <a:pt x="10284" y="1752"/>
                  </a:cubicBezTo>
                  <a:cubicBezTo>
                    <a:pt x="10156" y="1688"/>
                    <a:pt x="9997" y="1656"/>
                    <a:pt x="9870" y="1624"/>
                  </a:cubicBezTo>
                  <a:cubicBezTo>
                    <a:pt x="8947" y="1815"/>
                    <a:pt x="8023" y="2070"/>
                    <a:pt x="7132" y="2357"/>
                  </a:cubicBezTo>
                  <a:lnTo>
                    <a:pt x="5476" y="3630"/>
                  </a:lnTo>
                  <a:lnTo>
                    <a:pt x="6113" y="3598"/>
                  </a:lnTo>
                  <a:cubicBezTo>
                    <a:pt x="6177" y="3598"/>
                    <a:pt x="7609" y="3534"/>
                    <a:pt x="8214" y="3439"/>
                  </a:cubicBezTo>
                  <a:cubicBezTo>
                    <a:pt x="8947" y="3471"/>
                    <a:pt x="9647" y="3598"/>
                    <a:pt x="10315" y="3885"/>
                  </a:cubicBezTo>
                  <a:cubicBezTo>
                    <a:pt x="10761" y="4139"/>
                    <a:pt x="10602" y="4458"/>
                    <a:pt x="10570" y="4553"/>
                  </a:cubicBezTo>
                  <a:cubicBezTo>
                    <a:pt x="10411" y="4818"/>
                    <a:pt x="10053" y="4841"/>
                    <a:pt x="9938" y="4841"/>
                  </a:cubicBezTo>
                  <a:cubicBezTo>
                    <a:pt x="9915" y="4841"/>
                    <a:pt x="9902" y="4840"/>
                    <a:pt x="9902" y="4840"/>
                  </a:cubicBezTo>
                  <a:lnTo>
                    <a:pt x="9870" y="4840"/>
                  </a:lnTo>
                  <a:lnTo>
                    <a:pt x="7450" y="5190"/>
                  </a:lnTo>
                  <a:lnTo>
                    <a:pt x="8278" y="5445"/>
                  </a:lnTo>
                  <a:cubicBezTo>
                    <a:pt x="8819" y="5572"/>
                    <a:pt x="9329" y="5827"/>
                    <a:pt x="9774" y="6113"/>
                  </a:cubicBezTo>
                  <a:cubicBezTo>
                    <a:pt x="9870" y="6304"/>
                    <a:pt x="9711" y="7259"/>
                    <a:pt x="9520" y="7705"/>
                  </a:cubicBezTo>
                  <a:cubicBezTo>
                    <a:pt x="9424" y="7928"/>
                    <a:pt x="8214" y="8405"/>
                    <a:pt x="7641" y="8628"/>
                  </a:cubicBezTo>
                  <a:cubicBezTo>
                    <a:pt x="7355" y="8755"/>
                    <a:pt x="7100" y="8851"/>
                    <a:pt x="6941" y="8915"/>
                  </a:cubicBezTo>
                  <a:cubicBezTo>
                    <a:pt x="6272" y="9233"/>
                    <a:pt x="3980" y="9997"/>
                    <a:pt x="3948" y="9997"/>
                  </a:cubicBezTo>
                  <a:lnTo>
                    <a:pt x="2866" y="10984"/>
                  </a:lnTo>
                  <a:lnTo>
                    <a:pt x="447" y="8373"/>
                  </a:lnTo>
                  <a:lnTo>
                    <a:pt x="447" y="8342"/>
                  </a:lnTo>
                  <a:cubicBezTo>
                    <a:pt x="733" y="7100"/>
                    <a:pt x="1497" y="3630"/>
                    <a:pt x="1497" y="3407"/>
                  </a:cubicBezTo>
                  <a:cubicBezTo>
                    <a:pt x="1975" y="2579"/>
                    <a:pt x="2484" y="1815"/>
                    <a:pt x="3025" y="1051"/>
                  </a:cubicBezTo>
                  <a:lnTo>
                    <a:pt x="3216" y="2452"/>
                  </a:lnTo>
                  <a:lnTo>
                    <a:pt x="3471" y="2325"/>
                  </a:lnTo>
                  <a:cubicBezTo>
                    <a:pt x="4426" y="1847"/>
                    <a:pt x="7036" y="638"/>
                    <a:pt x="7705" y="638"/>
                  </a:cubicBezTo>
                  <a:close/>
                  <a:moveTo>
                    <a:pt x="3248" y="1"/>
                  </a:moveTo>
                  <a:lnTo>
                    <a:pt x="2962" y="415"/>
                  </a:lnTo>
                  <a:cubicBezTo>
                    <a:pt x="1083" y="3089"/>
                    <a:pt x="1083" y="3312"/>
                    <a:pt x="1083" y="3375"/>
                  </a:cubicBezTo>
                  <a:cubicBezTo>
                    <a:pt x="1083" y="3598"/>
                    <a:pt x="447" y="6463"/>
                    <a:pt x="1" y="8373"/>
                  </a:cubicBezTo>
                  <a:lnTo>
                    <a:pt x="1" y="8469"/>
                  </a:lnTo>
                  <a:lnTo>
                    <a:pt x="2834" y="11557"/>
                  </a:lnTo>
                  <a:lnTo>
                    <a:pt x="4139" y="10379"/>
                  </a:lnTo>
                  <a:cubicBezTo>
                    <a:pt x="4458" y="10252"/>
                    <a:pt x="6463" y="9583"/>
                    <a:pt x="7132" y="9297"/>
                  </a:cubicBezTo>
                  <a:cubicBezTo>
                    <a:pt x="7291" y="9201"/>
                    <a:pt x="7546" y="9106"/>
                    <a:pt x="7800" y="9010"/>
                  </a:cubicBezTo>
                  <a:cubicBezTo>
                    <a:pt x="9010" y="8533"/>
                    <a:pt x="9806" y="8182"/>
                    <a:pt x="9933" y="7864"/>
                  </a:cubicBezTo>
                  <a:cubicBezTo>
                    <a:pt x="10061" y="7578"/>
                    <a:pt x="10379" y="6368"/>
                    <a:pt x="10156" y="5922"/>
                  </a:cubicBezTo>
                  <a:cubicBezTo>
                    <a:pt x="9902" y="5636"/>
                    <a:pt x="9551" y="5445"/>
                    <a:pt x="9169" y="5317"/>
                  </a:cubicBezTo>
                  <a:lnTo>
                    <a:pt x="9902" y="5222"/>
                  </a:lnTo>
                  <a:cubicBezTo>
                    <a:pt x="9949" y="5229"/>
                    <a:pt x="9997" y="5233"/>
                    <a:pt x="10044" y="5233"/>
                  </a:cubicBezTo>
                  <a:cubicBezTo>
                    <a:pt x="10407" y="5233"/>
                    <a:pt x="10751" y="5022"/>
                    <a:pt x="10920" y="4712"/>
                  </a:cubicBezTo>
                  <a:lnTo>
                    <a:pt x="10952" y="4712"/>
                  </a:lnTo>
                  <a:cubicBezTo>
                    <a:pt x="11143" y="4267"/>
                    <a:pt x="10984" y="3757"/>
                    <a:pt x="10538" y="3534"/>
                  </a:cubicBezTo>
                  <a:cubicBezTo>
                    <a:pt x="9806" y="3184"/>
                    <a:pt x="8978" y="3025"/>
                    <a:pt x="8151" y="3025"/>
                  </a:cubicBezTo>
                  <a:cubicBezTo>
                    <a:pt x="7832" y="3089"/>
                    <a:pt x="7196" y="3121"/>
                    <a:pt x="6718" y="3152"/>
                  </a:cubicBezTo>
                  <a:lnTo>
                    <a:pt x="7259" y="2707"/>
                  </a:lnTo>
                  <a:cubicBezTo>
                    <a:pt x="8087" y="2452"/>
                    <a:pt x="8978" y="2197"/>
                    <a:pt x="9838" y="2038"/>
                  </a:cubicBezTo>
                  <a:cubicBezTo>
                    <a:pt x="9933" y="2038"/>
                    <a:pt x="9997" y="2070"/>
                    <a:pt x="10061" y="2102"/>
                  </a:cubicBezTo>
                  <a:cubicBezTo>
                    <a:pt x="10132" y="2174"/>
                    <a:pt x="10240" y="2209"/>
                    <a:pt x="10343" y="2209"/>
                  </a:cubicBezTo>
                  <a:cubicBezTo>
                    <a:pt x="10377" y="2209"/>
                    <a:pt x="10411" y="2205"/>
                    <a:pt x="10443" y="2197"/>
                  </a:cubicBezTo>
                  <a:cubicBezTo>
                    <a:pt x="10570" y="2166"/>
                    <a:pt x="10666" y="2038"/>
                    <a:pt x="10793" y="1784"/>
                  </a:cubicBezTo>
                  <a:cubicBezTo>
                    <a:pt x="11175" y="1020"/>
                    <a:pt x="10315" y="415"/>
                    <a:pt x="10284" y="383"/>
                  </a:cubicBezTo>
                  <a:lnTo>
                    <a:pt x="10220" y="351"/>
                  </a:lnTo>
                  <a:lnTo>
                    <a:pt x="10156" y="351"/>
                  </a:lnTo>
                  <a:cubicBezTo>
                    <a:pt x="10156" y="351"/>
                    <a:pt x="8533" y="255"/>
                    <a:pt x="7705" y="255"/>
                  </a:cubicBezTo>
                  <a:cubicBezTo>
                    <a:pt x="6941" y="255"/>
                    <a:pt x="4362" y="1465"/>
                    <a:pt x="3535" y="1847"/>
                  </a:cubicBezTo>
                  <a:lnTo>
                    <a:pt x="3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5"/>
            <p:cNvSpPr/>
            <p:nvPr/>
          </p:nvSpPr>
          <p:spPr>
            <a:xfrm>
              <a:off x="2134675" y="2028475"/>
              <a:ext cx="79625" cy="16850"/>
            </a:xfrm>
            <a:custGeom>
              <a:avLst/>
              <a:gdLst/>
              <a:ahLst/>
              <a:cxnLst/>
              <a:rect l="l" t="t" r="r" b="b"/>
              <a:pathLst>
                <a:path w="3185" h="674" extrusionOk="0">
                  <a:moveTo>
                    <a:pt x="2772" y="1"/>
                  </a:moveTo>
                  <a:cubicBezTo>
                    <a:pt x="2072" y="1"/>
                    <a:pt x="669" y="37"/>
                    <a:pt x="1" y="323"/>
                  </a:cubicBezTo>
                  <a:lnTo>
                    <a:pt x="160" y="673"/>
                  </a:lnTo>
                  <a:cubicBezTo>
                    <a:pt x="743" y="417"/>
                    <a:pt x="2080" y="382"/>
                    <a:pt x="2764" y="382"/>
                  </a:cubicBezTo>
                  <a:cubicBezTo>
                    <a:pt x="3013" y="382"/>
                    <a:pt x="3176" y="387"/>
                    <a:pt x="3184" y="387"/>
                  </a:cubicBezTo>
                  <a:lnTo>
                    <a:pt x="3184" y="5"/>
                  </a:lnTo>
                  <a:cubicBezTo>
                    <a:pt x="3160" y="5"/>
                    <a:pt x="3005"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p:nvPr/>
          </p:nvSpPr>
          <p:spPr>
            <a:xfrm>
              <a:off x="2114775" y="1989275"/>
              <a:ext cx="62900" cy="12275"/>
            </a:xfrm>
            <a:custGeom>
              <a:avLst/>
              <a:gdLst/>
              <a:ahLst/>
              <a:cxnLst/>
              <a:rect l="l" t="t" r="r" b="b"/>
              <a:pathLst>
                <a:path w="2516" h="491" extrusionOk="0">
                  <a:moveTo>
                    <a:pt x="685" y="1"/>
                  </a:moveTo>
                  <a:cubicBezTo>
                    <a:pt x="459" y="1"/>
                    <a:pt x="231" y="5"/>
                    <a:pt x="1" y="13"/>
                  </a:cubicBezTo>
                  <a:lnTo>
                    <a:pt x="64" y="395"/>
                  </a:lnTo>
                  <a:cubicBezTo>
                    <a:pt x="892" y="395"/>
                    <a:pt x="1688" y="395"/>
                    <a:pt x="2484" y="491"/>
                  </a:cubicBezTo>
                  <a:lnTo>
                    <a:pt x="2516" y="77"/>
                  </a:lnTo>
                  <a:cubicBezTo>
                    <a:pt x="1910" y="30"/>
                    <a:pt x="1304"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5"/>
            <p:cNvSpPr/>
            <p:nvPr/>
          </p:nvSpPr>
          <p:spPr>
            <a:xfrm>
              <a:off x="1726400" y="4556275"/>
              <a:ext cx="54925" cy="299275"/>
            </a:xfrm>
            <a:custGeom>
              <a:avLst/>
              <a:gdLst/>
              <a:ahLst/>
              <a:cxnLst/>
              <a:rect l="l" t="t" r="r" b="b"/>
              <a:pathLst>
                <a:path w="2197" h="11971" extrusionOk="0">
                  <a:moveTo>
                    <a:pt x="1401" y="1"/>
                  </a:moveTo>
                  <a:cubicBezTo>
                    <a:pt x="1242" y="1911"/>
                    <a:pt x="1114" y="4298"/>
                    <a:pt x="1146" y="4712"/>
                  </a:cubicBezTo>
                  <a:cubicBezTo>
                    <a:pt x="1178" y="4903"/>
                    <a:pt x="1274" y="5190"/>
                    <a:pt x="1337" y="5508"/>
                  </a:cubicBezTo>
                  <a:cubicBezTo>
                    <a:pt x="1528" y="6240"/>
                    <a:pt x="1783" y="7132"/>
                    <a:pt x="1592" y="7673"/>
                  </a:cubicBezTo>
                  <a:cubicBezTo>
                    <a:pt x="1146" y="8596"/>
                    <a:pt x="637" y="9519"/>
                    <a:pt x="64" y="10379"/>
                  </a:cubicBezTo>
                  <a:lnTo>
                    <a:pt x="0" y="10474"/>
                  </a:lnTo>
                  <a:lnTo>
                    <a:pt x="541" y="11971"/>
                  </a:lnTo>
                  <a:lnTo>
                    <a:pt x="923" y="11843"/>
                  </a:lnTo>
                  <a:lnTo>
                    <a:pt x="446" y="10506"/>
                  </a:lnTo>
                  <a:cubicBezTo>
                    <a:pt x="1019" y="9647"/>
                    <a:pt x="1528" y="8755"/>
                    <a:pt x="1942" y="7800"/>
                  </a:cubicBezTo>
                  <a:cubicBezTo>
                    <a:pt x="2197" y="7163"/>
                    <a:pt x="1942" y="6208"/>
                    <a:pt x="1719" y="5413"/>
                  </a:cubicBezTo>
                  <a:cubicBezTo>
                    <a:pt x="1656" y="5126"/>
                    <a:pt x="1592" y="4839"/>
                    <a:pt x="1560" y="4648"/>
                  </a:cubicBezTo>
                  <a:cubicBezTo>
                    <a:pt x="1528" y="4394"/>
                    <a:pt x="1592" y="2675"/>
                    <a:pt x="1783" y="32"/>
                  </a:cubicBezTo>
                  <a:lnTo>
                    <a:pt x="1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5"/>
            <p:cNvSpPr/>
            <p:nvPr/>
          </p:nvSpPr>
          <p:spPr>
            <a:xfrm>
              <a:off x="1764600" y="3555875"/>
              <a:ext cx="108250" cy="956650"/>
            </a:xfrm>
            <a:custGeom>
              <a:avLst/>
              <a:gdLst/>
              <a:ahLst/>
              <a:cxnLst/>
              <a:rect l="l" t="t" r="r" b="b"/>
              <a:pathLst>
                <a:path w="4330" h="38266" extrusionOk="0">
                  <a:moveTo>
                    <a:pt x="3916" y="0"/>
                  </a:moveTo>
                  <a:cubicBezTo>
                    <a:pt x="3056" y="6240"/>
                    <a:pt x="1624" y="16936"/>
                    <a:pt x="1465" y="18337"/>
                  </a:cubicBezTo>
                  <a:cubicBezTo>
                    <a:pt x="1369" y="19133"/>
                    <a:pt x="1306" y="20725"/>
                    <a:pt x="1178" y="22571"/>
                  </a:cubicBezTo>
                  <a:cubicBezTo>
                    <a:pt x="1051" y="25118"/>
                    <a:pt x="892" y="28270"/>
                    <a:pt x="637" y="30562"/>
                  </a:cubicBezTo>
                  <a:cubicBezTo>
                    <a:pt x="478" y="32344"/>
                    <a:pt x="223" y="35337"/>
                    <a:pt x="0" y="38234"/>
                  </a:cubicBezTo>
                  <a:lnTo>
                    <a:pt x="382" y="38266"/>
                  </a:lnTo>
                  <a:cubicBezTo>
                    <a:pt x="605" y="35401"/>
                    <a:pt x="860" y="32376"/>
                    <a:pt x="1051" y="30625"/>
                  </a:cubicBezTo>
                  <a:cubicBezTo>
                    <a:pt x="1274" y="28301"/>
                    <a:pt x="1465" y="25118"/>
                    <a:pt x="1592" y="22603"/>
                  </a:cubicBezTo>
                  <a:cubicBezTo>
                    <a:pt x="1688" y="20756"/>
                    <a:pt x="1783" y="19165"/>
                    <a:pt x="1847" y="18369"/>
                  </a:cubicBezTo>
                  <a:cubicBezTo>
                    <a:pt x="2006" y="16968"/>
                    <a:pt x="3470" y="6272"/>
                    <a:pt x="4330" y="32"/>
                  </a:cubicBezTo>
                  <a:lnTo>
                    <a:pt x="3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5"/>
            <p:cNvSpPr/>
            <p:nvPr/>
          </p:nvSpPr>
          <p:spPr>
            <a:xfrm>
              <a:off x="1869650" y="3463550"/>
              <a:ext cx="15150" cy="39825"/>
            </a:xfrm>
            <a:custGeom>
              <a:avLst/>
              <a:gdLst/>
              <a:ahLst/>
              <a:cxnLst/>
              <a:rect l="l" t="t" r="r" b="b"/>
              <a:pathLst>
                <a:path w="606" h="1593" extrusionOk="0">
                  <a:moveTo>
                    <a:pt x="223" y="0"/>
                  </a:moveTo>
                  <a:lnTo>
                    <a:pt x="1" y="1528"/>
                  </a:lnTo>
                  <a:lnTo>
                    <a:pt x="414" y="1592"/>
                  </a:lnTo>
                  <a:lnTo>
                    <a:pt x="605" y="32"/>
                  </a:lnTo>
                  <a:lnTo>
                    <a:pt x="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5"/>
            <p:cNvSpPr/>
            <p:nvPr/>
          </p:nvSpPr>
          <p:spPr>
            <a:xfrm>
              <a:off x="2145025" y="2265750"/>
              <a:ext cx="105875" cy="955875"/>
            </a:xfrm>
            <a:custGeom>
              <a:avLst/>
              <a:gdLst/>
              <a:ahLst/>
              <a:cxnLst/>
              <a:rect l="l" t="t" r="r" b="b"/>
              <a:pathLst>
                <a:path w="4235" h="38235" extrusionOk="0">
                  <a:moveTo>
                    <a:pt x="0" y="1"/>
                  </a:moveTo>
                  <a:lnTo>
                    <a:pt x="128" y="18465"/>
                  </a:lnTo>
                  <a:lnTo>
                    <a:pt x="3852" y="38234"/>
                  </a:lnTo>
                  <a:lnTo>
                    <a:pt x="4234" y="38171"/>
                  </a:lnTo>
                  <a:lnTo>
                    <a:pt x="510" y="18433"/>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5"/>
          <p:cNvGrpSpPr/>
          <p:nvPr/>
        </p:nvGrpSpPr>
        <p:grpSpPr>
          <a:xfrm>
            <a:off x="452707" y="699564"/>
            <a:ext cx="3035601" cy="339543"/>
            <a:chOff x="5401457" y="919783"/>
            <a:chExt cx="3035601" cy="339543"/>
          </a:xfrm>
        </p:grpSpPr>
        <p:grpSp>
          <p:nvGrpSpPr>
            <p:cNvPr id="1287" name="Google Shape;1287;p35"/>
            <p:cNvGrpSpPr/>
            <p:nvPr/>
          </p:nvGrpSpPr>
          <p:grpSpPr>
            <a:xfrm>
              <a:off x="7903717" y="919783"/>
              <a:ext cx="533340" cy="339543"/>
              <a:chOff x="7903717" y="919783"/>
              <a:chExt cx="533340" cy="339543"/>
            </a:xfrm>
          </p:grpSpPr>
          <p:sp>
            <p:nvSpPr>
              <p:cNvPr id="1288" name="Google Shape;1288;p35"/>
              <p:cNvSpPr/>
              <p:nvPr/>
            </p:nvSpPr>
            <p:spPr>
              <a:xfrm>
                <a:off x="7903717" y="919783"/>
                <a:ext cx="533340" cy="339543"/>
              </a:xfrm>
              <a:custGeom>
                <a:avLst/>
                <a:gdLst/>
                <a:ahLst/>
                <a:cxnLst/>
                <a:rect l="l" t="t" r="r" b="b"/>
                <a:pathLst>
                  <a:path w="12098" h="7702" extrusionOk="0">
                    <a:moveTo>
                      <a:pt x="6080" y="0"/>
                    </a:moveTo>
                    <a:lnTo>
                      <a:pt x="4147" y="1419"/>
                    </a:lnTo>
                    <a:lnTo>
                      <a:pt x="0" y="2619"/>
                    </a:lnTo>
                    <a:lnTo>
                      <a:pt x="0" y="7327"/>
                    </a:lnTo>
                    <a:lnTo>
                      <a:pt x="2058" y="6750"/>
                    </a:lnTo>
                    <a:lnTo>
                      <a:pt x="8387" y="6750"/>
                    </a:lnTo>
                    <a:lnTo>
                      <a:pt x="9868" y="7701"/>
                    </a:lnTo>
                    <a:lnTo>
                      <a:pt x="9868" y="6626"/>
                    </a:lnTo>
                    <a:lnTo>
                      <a:pt x="12098" y="3820"/>
                    </a:lnTo>
                    <a:lnTo>
                      <a:pt x="1209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5"/>
              <p:cNvSpPr/>
              <p:nvPr/>
            </p:nvSpPr>
            <p:spPr>
              <a:xfrm>
                <a:off x="7994444" y="1044852"/>
                <a:ext cx="279058" cy="172549"/>
              </a:xfrm>
              <a:custGeom>
                <a:avLst/>
                <a:gdLst/>
                <a:ahLst/>
                <a:cxnLst/>
                <a:rect l="l" t="t" r="r" b="b"/>
                <a:pathLst>
                  <a:path w="6330" h="3914" extrusionOk="0">
                    <a:moveTo>
                      <a:pt x="0" y="0"/>
                    </a:moveTo>
                    <a:lnTo>
                      <a:pt x="0" y="3913"/>
                    </a:lnTo>
                    <a:lnTo>
                      <a:pt x="6329" y="3913"/>
                    </a:lnTo>
                    <a:lnTo>
                      <a:pt x="6329"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35"/>
            <p:cNvGrpSpPr/>
            <p:nvPr/>
          </p:nvGrpSpPr>
          <p:grpSpPr>
            <a:xfrm>
              <a:off x="5401457" y="919783"/>
              <a:ext cx="533340" cy="339543"/>
              <a:chOff x="5401457" y="919783"/>
              <a:chExt cx="533340" cy="339543"/>
            </a:xfrm>
          </p:grpSpPr>
          <p:sp>
            <p:nvSpPr>
              <p:cNvPr id="1291" name="Google Shape;1291;p35"/>
              <p:cNvSpPr/>
              <p:nvPr/>
            </p:nvSpPr>
            <p:spPr>
              <a:xfrm>
                <a:off x="5401457" y="919783"/>
                <a:ext cx="533340" cy="339543"/>
              </a:xfrm>
              <a:custGeom>
                <a:avLst/>
                <a:gdLst/>
                <a:ahLst/>
                <a:cxnLst/>
                <a:rect l="l" t="t" r="r" b="b"/>
                <a:pathLst>
                  <a:path w="12098" h="7702" extrusionOk="0">
                    <a:moveTo>
                      <a:pt x="0" y="0"/>
                    </a:moveTo>
                    <a:lnTo>
                      <a:pt x="0" y="3820"/>
                    </a:lnTo>
                    <a:lnTo>
                      <a:pt x="2230" y="6626"/>
                    </a:lnTo>
                    <a:lnTo>
                      <a:pt x="2230" y="7701"/>
                    </a:lnTo>
                    <a:lnTo>
                      <a:pt x="3711" y="6750"/>
                    </a:lnTo>
                    <a:lnTo>
                      <a:pt x="10040" y="6750"/>
                    </a:lnTo>
                    <a:lnTo>
                      <a:pt x="12098" y="7327"/>
                    </a:lnTo>
                    <a:lnTo>
                      <a:pt x="12098" y="2619"/>
                    </a:lnTo>
                    <a:lnTo>
                      <a:pt x="7966" y="1419"/>
                    </a:lnTo>
                    <a:lnTo>
                      <a:pt x="601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5"/>
              <p:cNvSpPr/>
              <p:nvPr/>
            </p:nvSpPr>
            <p:spPr>
              <a:xfrm>
                <a:off x="5565012" y="1044852"/>
                <a:ext cx="279058" cy="172549"/>
              </a:xfrm>
              <a:custGeom>
                <a:avLst/>
                <a:gdLst/>
                <a:ahLst/>
                <a:cxnLst/>
                <a:rect l="l" t="t" r="r" b="b"/>
                <a:pathLst>
                  <a:path w="6330" h="3914" extrusionOk="0">
                    <a:moveTo>
                      <a:pt x="1" y="0"/>
                    </a:moveTo>
                    <a:lnTo>
                      <a:pt x="1" y="3913"/>
                    </a:lnTo>
                    <a:lnTo>
                      <a:pt x="6330" y="3913"/>
                    </a:lnTo>
                    <a:lnTo>
                      <a:pt x="6330"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oogle Shape;486;p25">
            <a:extLst>
              <a:ext uri="{FF2B5EF4-FFF2-40B4-BE49-F238E27FC236}">
                <a16:creationId xmlns:a16="http://schemas.microsoft.com/office/drawing/2014/main" id="{EDD2EA00-DF44-DA3E-C5E7-DAA72D34627A}"/>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6"/>
          <p:cNvSpPr txBox="1">
            <a:spLocks noGrp="1"/>
          </p:cNvSpPr>
          <p:nvPr>
            <p:ph type="title" idx="4294967295"/>
          </p:nvPr>
        </p:nvSpPr>
        <p:spPr>
          <a:xfrm>
            <a:off x="570750" y="400975"/>
            <a:ext cx="79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Channels for Promoting Unplugged</a:t>
            </a:r>
            <a:endParaRPr>
              <a:latin typeface="Calibri"/>
              <a:ea typeface="Calibri"/>
              <a:cs typeface="Calibri"/>
              <a:sym typeface="Calibri"/>
            </a:endParaRPr>
          </a:p>
        </p:txBody>
      </p:sp>
      <p:pic>
        <p:nvPicPr>
          <p:cNvPr id="1299" name="Google Shape;1299;p36"/>
          <p:cNvPicPr preferRelativeResize="0"/>
          <p:nvPr/>
        </p:nvPicPr>
        <p:blipFill>
          <a:blip r:embed="rId3">
            <a:alphaModFix/>
          </a:blip>
          <a:stretch>
            <a:fillRect/>
          </a:stretch>
        </p:blipFill>
        <p:spPr>
          <a:xfrm>
            <a:off x="1443488" y="1259025"/>
            <a:ext cx="6257026" cy="3196100"/>
          </a:xfrm>
          <a:prstGeom prst="rect">
            <a:avLst/>
          </a:prstGeom>
          <a:noFill/>
          <a:ln>
            <a:noFill/>
          </a:ln>
        </p:spPr>
      </p:pic>
      <p:pic>
        <p:nvPicPr>
          <p:cNvPr id="2" name="Google Shape;486;p25">
            <a:extLst>
              <a:ext uri="{FF2B5EF4-FFF2-40B4-BE49-F238E27FC236}">
                <a16:creationId xmlns:a16="http://schemas.microsoft.com/office/drawing/2014/main" id="{9D1E61EC-F65C-C3EE-F0C6-C514530A9650}"/>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37"/>
          <p:cNvGrpSpPr/>
          <p:nvPr/>
        </p:nvGrpSpPr>
        <p:grpSpPr>
          <a:xfrm>
            <a:off x="1040200" y="365488"/>
            <a:ext cx="6320125" cy="4412525"/>
            <a:chOff x="1030500" y="401850"/>
            <a:chExt cx="6320125" cy="4412525"/>
          </a:xfrm>
        </p:grpSpPr>
        <p:pic>
          <p:nvPicPr>
            <p:cNvPr id="1306" name="Google Shape;1306;p37" title="Chart"/>
            <p:cNvPicPr preferRelativeResize="0"/>
            <p:nvPr/>
          </p:nvPicPr>
          <p:blipFill rotWithShape="1">
            <a:blip r:embed="rId3">
              <a:alphaModFix/>
            </a:blip>
            <a:srcRect l="5820" b="10586"/>
            <a:stretch/>
          </p:blipFill>
          <p:spPr>
            <a:xfrm>
              <a:off x="1384500" y="826688"/>
              <a:ext cx="5966125" cy="3578149"/>
            </a:xfrm>
            <a:prstGeom prst="rect">
              <a:avLst/>
            </a:prstGeom>
            <a:noFill/>
            <a:ln>
              <a:noFill/>
            </a:ln>
          </p:spPr>
        </p:pic>
        <p:sp>
          <p:nvSpPr>
            <p:cNvPr id="1307" name="Google Shape;1307;p37"/>
            <p:cNvSpPr txBox="1"/>
            <p:nvPr/>
          </p:nvSpPr>
          <p:spPr>
            <a:xfrm>
              <a:off x="4003475" y="4460375"/>
              <a:ext cx="1570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Budget allocated (in $)</a:t>
              </a:r>
              <a:endParaRPr sz="1100">
                <a:solidFill>
                  <a:schemeClr val="dk1"/>
                </a:solidFill>
                <a:latin typeface="Calibri"/>
                <a:ea typeface="Calibri"/>
                <a:cs typeface="Calibri"/>
                <a:sym typeface="Calibri"/>
              </a:endParaRPr>
            </a:p>
          </p:txBody>
        </p:sp>
        <p:sp>
          <p:nvSpPr>
            <p:cNvPr id="1308" name="Google Shape;1308;p37"/>
            <p:cNvSpPr txBox="1"/>
            <p:nvPr/>
          </p:nvSpPr>
          <p:spPr>
            <a:xfrm rot="-5400000">
              <a:off x="866400" y="2394750"/>
              <a:ext cx="682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Medium</a:t>
              </a:r>
              <a:endParaRPr sz="1100">
                <a:solidFill>
                  <a:schemeClr val="dk1"/>
                </a:solidFill>
                <a:latin typeface="Calibri"/>
                <a:ea typeface="Calibri"/>
                <a:cs typeface="Calibri"/>
                <a:sym typeface="Calibri"/>
              </a:endParaRPr>
            </a:p>
          </p:txBody>
        </p:sp>
        <p:sp>
          <p:nvSpPr>
            <p:cNvPr id="1309" name="Google Shape;1309;p37"/>
            <p:cNvSpPr txBox="1"/>
            <p:nvPr/>
          </p:nvSpPr>
          <p:spPr>
            <a:xfrm>
              <a:off x="2735692" y="401850"/>
              <a:ext cx="3672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Calibri"/>
                  <a:ea typeface="Calibri"/>
                  <a:cs typeface="Calibri"/>
                  <a:sym typeface="Calibri"/>
                </a:rPr>
                <a:t>Projected Ad Spends on Different Channels</a:t>
              </a:r>
              <a:endParaRPr sz="1200" b="1">
                <a:solidFill>
                  <a:schemeClr val="dk1"/>
                </a:solidFill>
                <a:latin typeface="Calibri"/>
                <a:ea typeface="Calibri"/>
                <a:cs typeface="Calibri"/>
                <a:sym typeface="Calibri"/>
              </a:endParaRPr>
            </a:p>
          </p:txBody>
        </p:sp>
      </p:grpSp>
      <p:pic>
        <p:nvPicPr>
          <p:cNvPr id="2" name="Google Shape;486;p25">
            <a:extLst>
              <a:ext uri="{FF2B5EF4-FFF2-40B4-BE49-F238E27FC236}">
                <a16:creationId xmlns:a16="http://schemas.microsoft.com/office/drawing/2014/main" id="{EC43A871-8CA8-7CB3-4A0F-1115DAB30400}"/>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38"/>
          <p:cNvSpPr txBox="1">
            <a:spLocks noGrp="1"/>
          </p:cNvSpPr>
          <p:nvPr>
            <p:ph type="title" idx="4294967295"/>
          </p:nvPr>
        </p:nvSpPr>
        <p:spPr>
          <a:xfrm>
            <a:off x="570750" y="400975"/>
            <a:ext cx="762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Product Placement and Brand Sponsors</a:t>
            </a:r>
            <a:endParaRPr>
              <a:latin typeface="Calibri"/>
              <a:ea typeface="Calibri"/>
              <a:cs typeface="Calibri"/>
              <a:sym typeface="Calibri"/>
            </a:endParaRPr>
          </a:p>
        </p:txBody>
      </p:sp>
      <p:pic>
        <p:nvPicPr>
          <p:cNvPr id="1316" name="Google Shape;1316;p38"/>
          <p:cNvPicPr preferRelativeResize="0"/>
          <p:nvPr/>
        </p:nvPicPr>
        <p:blipFill rotWithShape="1">
          <a:blip r:embed="rId3">
            <a:alphaModFix/>
          </a:blip>
          <a:srcRect t="27210" b="22796"/>
          <a:stretch/>
        </p:blipFill>
        <p:spPr>
          <a:xfrm>
            <a:off x="896110" y="3007795"/>
            <a:ext cx="1997389" cy="665807"/>
          </a:xfrm>
          <a:prstGeom prst="rect">
            <a:avLst/>
          </a:prstGeom>
          <a:noFill/>
          <a:ln>
            <a:noFill/>
          </a:ln>
        </p:spPr>
      </p:pic>
      <p:pic>
        <p:nvPicPr>
          <p:cNvPr id="1317" name="Google Shape;1317;p38"/>
          <p:cNvPicPr preferRelativeResize="0"/>
          <p:nvPr/>
        </p:nvPicPr>
        <p:blipFill>
          <a:blip r:embed="rId4">
            <a:alphaModFix/>
          </a:blip>
          <a:stretch>
            <a:fillRect/>
          </a:stretch>
        </p:blipFill>
        <p:spPr>
          <a:xfrm>
            <a:off x="3745213" y="3007798"/>
            <a:ext cx="1653565" cy="665807"/>
          </a:xfrm>
          <a:prstGeom prst="rect">
            <a:avLst/>
          </a:prstGeom>
          <a:noFill/>
          <a:ln>
            <a:noFill/>
          </a:ln>
        </p:spPr>
      </p:pic>
      <p:pic>
        <p:nvPicPr>
          <p:cNvPr id="1318" name="Google Shape;1318;p38"/>
          <p:cNvPicPr preferRelativeResize="0"/>
          <p:nvPr/>
        </p:nvPicPr>
        <p:blipFill rotWithShape="1">
          <a:blip r:embed="rId5">
            <a:alphaModFix/>
          </a:blip>
          <a:srcRect t="37347" b="37637"/>
          <a:stretch/>
        </p:blipFill>
        <p:spPr>
          <a:xfrm>
            <a:off x="6035460" y="2979013"/>
            <a:ext cx="2551596" cy="723364"/>
          </a:xfrm>
          <a:prstGeom prst="rect">
            <a:avLst/>
          </a:prstGeom>
          <a:noFill/>
          <a:ln>
            <a:noFill/>
          </a:ln>
        </p:spPr>
      </p:pic>
      <p:pic>
        <p:nvPicPr>
          <p:cNvPr id="1319" name="Google Shape;1319;p38"/>
          <p:cNvPicPr preferRelativeResize="0"/>
          <p:nvPr/>
        </p:nvPicPr>
        <p:blipFill rotWithShape="1">
          <a:blip r:embed="rId6">
            <a:alphaModFix/>
          </a:blip>
          <a:srcRect t="29544" b="29318"/>
          <a:stretch/>
        </p:blipFill>
        <p:spPr>
          <a:xfrm>
            <a:off x="3849589" y="1490008"/>
            <a:ext cx="1637981" cy="744503"/>
          </a:xfrm>
          <a:prstGeom prst="rect">
            <a:avLst/>
          </a:prstGeom>
          <a:noFill/>
          <a:ln>
            <a:noFill/>
          </a:ln>
        </p:spPr>
      </p:pic>
      <p:pic>
        <p:nvPicPr>
          <p:cNvPr id="1320" name="Google Shape;1320;p38"/>
          <p:cNvPicPr preferRelativeResize="0"/>
          <p:nvPr/>
        </p:nvPicPr>
        <p:blipFill>
          <a:blip r:embed="rId7">
            <a:alphaModFix/>
          </a:blip>
          <a:stretch>
            <a:fillRect/>
          </a:stretch>
        </p:blipFill>
        <p:spPr>
          <a:xfrm>
            <a:off x="896111" y="1511325"/>
            <a:ext cx="1638056" cy="701839"/>
          </a:xfrm>
          <a:prstGeom prst="rect">
            <a:avLst/>
          </a:prstGeom>
          <a:noFill/>
          <a:ln>
            <a:noFill/>
          </a:ln>
        </p:spPr>
      </p:pic>
      <p:pic>
        <p:nvPicPr>
          <p:cNvPr id="1321" name="Google Shape;1321;p38"/>
          <p:cNvPicPr preferRelativeResize="0"/>
          <p:nvPr/>
        </p:nvPicPr>
        <p:blipFill rotWithShape="1">
          <a:blip r:embed="rId8">
            <a:alphaModFix/>
          </a:blip>
          <a:srcRect l="23033" t="24546" r="22783" b="26873"/>
          <a:stretch/>
        </p:blipFill>
        <p:spPr>
          <a:xfrm>
            <a:off x="6802995" y="1500555"/>
            <a:ext cx="1419505" cy="723384"/>
          </a:xfrm>
          <a:prstGeom prst="rect">
            <a:avLst/>
          </a:prstGeom>
          <a:noFill/>
          <a:ln>
            <a:noFill/>
          </a:ln>
        </p:spPr>
      </p:pic>
      <p:pic>
        <p:nvPicPr>
          <p:cNvPr id="2" name="Google Shape;486;p25">
            <a:extLst>
              <a:ext uri="{FF2B5EF4-FFF2-40B4-BE49-F238E27FC236}">
                <a16:creationId xmlns:a16="http://schemas.microsoft.com/office/drawing/2014/main" id="{505DE8F3-C572-2835-F25C-7800C1D471CF}"/>
              </a:ext>
            </a:extLst>
          </p:cNvPr>
          <p:cNvPicPr preferRelativeResize="0"/>
          <p:nvPr/>
        </p:nvPicPr>
        <p:blipFill rotWithShape="1">
          <a:blip r:embed="rId9">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pic>
        <p:nvPicPr>
          <p:cNvPr id="1327" name="Google Shape;1327;p39"/>
          <p:cNvPicPr preferRelativeResize="0"/>
          <p:nvPr/>
        </p:nvPicPr>
        <p:blipFill rotWithShape="1">
          <a:blip r:embed="rId3">
            <a:alphaModFix/>
          </a:blip>
          <a:srcRect b="39098"/>
          <a:stretch/>
        </p:blipFill>
        <p:spPr>
          <a:xfrm>
            <a:off x="152400" y="1044625"/>
            <a:ext cx="8839198" cy="2229975"/>
          </a:xfrm>
          <a:prstGeom prst="rect">
            <a:avLst/>
          </a:prstGeom>
          <a:noFill/>
          <a:ln>
            <a:noFill/>
          </a:ln>
        </p:spPr>
      </p:pic>
      <p:sp>
        <p:nvSpPr>
          <p:cNvPr id="1328" name="Google Shape;1328;p39"/>
          <p:cNvSpPr txBox="1">
            <a:spLocks noGrp="1"/>
          </p:cNvSpPr>
          <p:nvPr>
            <p:ph type="title" idx="4294967295"/>
          </p:nvPr>
        </p:nvSpPr>
        <p:spPr>
          <a:xfrm>
            <a:off x="570750" y="400975"/>
            <a:ext cx="570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Strategic Brand Sponsorships</a:t>
            </a:r>
            <a:endParaRPr>
              <a:latin typeface="Calibri"/>
              <a:ea typeface="Calibri"/>
              <a:cs typeface="Calibri"/>
              <a:sym typeface="Calibri"/>
            </a:endParaRPr>
          </a:p>
        </p:txBody>
      </p:sp>
      <p:sp>
        <p:nvSpPr>
          <p:cNvPr id="1329" name="Google Shape;1329;p39"/>
          <p:cNvSpPr/>
          <p:nvPr/>
        </p:nvSpPr>
        <p:spPr>
          <a:xfrm>
            <a:off x="524950" y="3325100"/>
            <a:ext cx="103500" cy="1686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330" name="Google Shape;1330;p39"/>
          <p:cNvSpPr/>
          <p:nvPr/>
        </p:nvSpPr>
        <p:spPr>
          <a:xfrm>
            <a:off x="3513075" y="3346875"/>
            <a:ext cx="103500" cy="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1331" name="Google Shape;1331;p39"/>
          <p:cNvGrpSpPr/>
          <p:nvPr/>
        </p:nvGrpSpPr>
        <p:grpSpPr>
          <a:xfrm>
            <a:off x="694450" y="3046000"/>
            <a:ext cx="7755100" cy="738900"/>
            <a:chOff x="694450" y="3274600"/>
            <a:chExt cx="7755100" cy="738900"/>
          </a:xfrm>
        </p:grpSpPr>
        <p:sp>
          <p:nvSpPr>
            <p:cNvPr id="1332" name="Google Shape;1332;p39"/>
            <p:cNvSpPr txBox="1"/>
            <p:nvPr/>
          </p:nvSpPr>
          <p:spPr>
            <a:xfrm>
              <a:off x="694450" y="3274600"/>
              <a:ext cx="2128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Aligns with the show’s themes of adventure, wellness, and self-discovery</a:t>
              </a:r>
              <a:endParaRPr sz="1200">
                <a:solidFill>
                  <a:schemeClr val="dk1"/>
                </a:solidFill>
                <a:latin typeface="Calibri"/>
                <a:ea typeface="Calibri"/>
                <a:cs typeface="Calibri"/>
                <a:sym typeface="Calibri"/>
              </a:endParaRPr>
            </a:p>
          </p:txBody>
        </p:sp>
        <p:sp>
          <p:nvSpPr>
            <p:cNvPr id="1333" name="Google Shape;1333;p39"/>
            <p:cNvSpPr txBox="1"/>
            <p:nvPr/>
          </p:nvSpPr>
          <p:spPr>
            <a:xfrm>
              <a:off x="3507750" y="3274600"/>
              <a:ext cx="2128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Target audience matches the advertisers’ desired demographics</a:t>
              </a:r>
              <a:endParaRPr sz="1200">
                <a:solidFill>
                  <a:schemeClr val="dk1"/>
                </a:solidFill>
                <a:latin typeface="Calibri"/>
                <a:ea typeface="Calibri"/>
                <a:cs typeface="Calibri"/>
                <a:sym typeface="Calibri"/>
              </a:endParaRPr>
            </a:p>
          </p:txBody>
        </p:sp>
        <p:sp>
          <p:nvSpPr>
            <p:cNvPr id="1334" name="Google Shape;1334;p39"/>
            <p:cNvSpPr txBox="1"/>
            <p:nvPr/>
          </p:nvSpPr>
          <p:spPr>
            <a:xfrm>
              <a:off x="6321050" y="3274600"/>
              <a:ext cx="2128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Potential for social media and influencer marketing amplification</a:t>
              </a:r>
              <a:endParaRPr sz="1200">
                <a:solidFill>
                  <a:schemeClr val="dk1"/>
                </a:solidFill>
                <a:latin typeface="Calibri"/>
                <a:ea typeface="Calibri"/>
                <a:cs typeface="Calibri"/>
                <a:sym typeface="Calibri"/>
              </a:endParaRPr>
            </a:p>
          </p:txBody>
        </p:sp>
      </p:grpSp>
      <p:pic>
        <p:nvPicPr>
          <p:cNvPr id="2" name="Google Shape;486;p25">
            <a:extLst>
              <a:ext uri="{FF2B5EF4-FFF2-40B4-BE49-F238E27FC236}">
                <a16:creationId xmlns:a16="http://schemas.microsoft.com/office/drawing/2014/main" id="{D0C1BEFF-B723-21EB-99D3-07C5122CD4CE}"/>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40"/>
          <p:cNvSpPr txBox="1">
            <a:spLocks noGrp="1"/>
          </p:cNvSpPr>
          <p:nvPr>
            <p:ph type="title"/>
          </p:nvPr>
        </p:nvSpPr>
        <p:spPr>
          <a:xfrm>
            <a:off x="484500" y="400872"/>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Revenue from Brand Sponsorships</a:t>
            </a:r>
            <a:endParaRPr>
              <a:latin typeface="Calibri"/>
              <a:ea typeface="Calibri"/>
              <a:cs typeface="Calibri"/>
              <a:sym typeface="Calibri"/>
            </a:endParaRPr>
          </a:p>
        </p:txBody>
      </p:sp>
      <p:graphicFrame>
        <p:nvGraphicFramePr>
          <p:cNvPr id="1341" name="Google Shape;1341;p40"/>
          <p:cNvGraphicFramePr/>
          <p:nvPr/>
        </p:nvGraphicFramePr>
        <p:xfrm>
          <a:off x="539200" y="1081417"/>
          <a:ext cx="7895975" cy="3563025"/>
        </p:xfrm>
        <a:graphic>
          <a:graphicData uri="http://schemas.openxmlformats.org/drawingml/2006/table">
            <a:tbl>
              <a:tblPr>
                <a:noFill/>
                <a:tableStyleId>{4CF13305-DC8D-4EB7-B091-227EB0FFF39B}</a:tableStyleId>
              </a:tblPr>
              <a:tblGrid>
                <a:gridCol w="944475">
                  <a:extLst>
                    <a:ext uri="{9D8B030D-6E8A-4147-A177-3AD203B41FA5}">
                      <a16:colId xmlns:a16="http://schemas.microsoft.com/office/drawing/2014/main" val="20000"/>
                    </a:ext>
                  </a:extLst>
                </a:gridCol>
                <a:gridCol w="895150">
                  <a:extLst>
                    <a:ext uri="{9D8B030D-6E8A-4147-A177-3AD203B41FA5}">
                      <a16:colId xmlns:a16="http://schemas.microsoft.com/office/drawing/2014/main" val="20001"/>
                    </a:ext>
                  </a:extLst>
                </a:gridCol>
                <a:gridCol w="920450">
                  <a:extLst>
                    <a:ext uri="{9D8B030D-6E8A-4147-A177-3AD203B41FA5}">
                      <a16:colId xmlns:a16="http://schemas.microsoft.com/office/drawing/2014/main" val="20002"/>
                    </a:ext>
                  </a:extLst>
                </a:gridCol>
                <a:gridCol w="829225">
                  <a:extLst>
                    <a:ext uri="{9D8B030D-6E8A-4147-A177-3AD203B41FA5}">
                      <a16:colId xmlns:a16="http://schemas.microsoft.com/office/drawing/2014/main" val="20003"/>
                    </a:ext>
                  </a:extLst>
                </a:gridCol>
                <a:gridCol w="4306675">
                  <a:extLst>
                    <a:ext uri="{9D8B030D-6E8A-4147-A177-3AD203B41FA5}">
                      <a16:colId xmlns:a16="http://schemas.microsoft.com/office/drawing/2014/main" val="20004"/>
                    </a:ext>
                  </a:extLst>
                </a:gridCol>
              </a:tblGrid>
              <a:tr h="7564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Brand</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100" b="1">
                          <a:solidFill>
                            <a:schemeClr val="dk1"/>
                          </a:solidFill>
                          <a:latin typeface="Calibri"/>
                          <a:ea typeface="Calibri"/>
                          <a:cs typeface="Calibri"/>
                          <a:sym typeface="Calibri"/>
                        </a:rPr>
                        <a:t>Cost of Advertising (per integration)</a:t>
                      </a:r>
                      <a:endParaRPr sz="1100" b="1">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b="1">
                          <a:solidFill>
                            <a:schemeClr val="dk1"/>
                          </a:solidFill>
                          <a:latin typeface="Calibri"/>
                          <a:ea typeface="Calibri"/>
                          <a:cs typeface="Calibri"/>
                          <a:sym typeface="Calibri"/>
                        </a:rPr>
                        <a:t>No. of Integrations</a:t>
                      </a:r>
                      <a:endParaRPr sz="1100" b="1">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b="1">
                          <a:solidFill>
                            <a:schemeClr val="dk1"/>
                          </a:solidFill>
                          <a:latin typeface="Calibri"/>
                          <a:ea typeface="Calibri"/>
                          <a:cs typeface="Calibri"/>
                          <a:sym typeface="Calibri"/>
                        </a:rPr>
                        <a:t>Revenue Generated</a:t>
                      </a:r>
                      <a:endParaRPr sz="1100" b="1">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b="1">
                          <a:solidFill>
                            <a:schemeClr val="dk1"/>
                          </a:solidFill>
                          <a:latin typeface="Calibri"/>
                          <a:ea typeface="Calibri"/>
                          <a:cs typeface="Calibri"/>
                          <a:sym typeface="Calibri"/>
                        </a:rPr>
                        <a:t>How the product will be integrated?</a:t>
                      </a:r>
                      <a:endParaRPr sz="1100" b="1">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Larabar</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$50K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4</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$200K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Snack and nutrition segments, Product placements during challenges, Larabar celebration packs for finale contestants</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Air BnB</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 sz="1100">
                          <a:solidFill>
                            <a:schemeClr val="dk1"/>
                          </a:solidFill>
                          <a:latin typeface="Calibri"/>
                          <a:ea typeface="Calibri"/>
                          <a:cs typeface="Calibri"/>
                          <a:sym typeface="Calibri"/>
                        </a:rPr>
                        <a:t>$62.5K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1600"/>
                        </a:spcAft>
                        <a:buNone/>
                      </a:pPr>
                      <a:r>
                        <a:rPr lang="en" sz="1100">
                          <a:solidFill>
                            <a:schemeClr val="dk1"/>
                          </a:solidFill>
                          <a:latin typeface="Calibri"/>
                          <a:ea typeface="Calibri"/>
                          <a:cs typeface="Calibri"/>
                          <a:sym typeface="Calibri"/>
                        </a:rPr>
                        <a:t>4</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1600"/>
                        </a:spcAft>
                        <a:buNone/>
                      </a:pPr>
                      <a:r>
                        <a:rPr lang="en" sz="1100">
                          <a:solidFill>
                            <a:schemeClr val="dk1"/>
                          </a:solidFill>
                          <a:latin typeface="Calibri"/>
                          <a:ea typeface="Calibri"/>
                          <a:cs typeface="Calibri"/>
                          <a:sym typeface="Calibri"/>
                        </a:rPr>
                        <a:t>$250K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1600"/>
                        </a:spcAft>
                        <a:buNone/>
                      </a:pPr>
                      <a:r>
                        <a:rPr lang="en" sz="1100">
                          <a:solidFill>
                            <a:schemeClr val="dk1"/>
                          </a:solidFill>
                          <a:latin typeface="Calibri"/>
                          <a:ea typeface="Calibri"/>
                          <a:cs typeface="Calibri"/>
                          <a:sym typeface="Calibri"/>
                        </a:rPr>
                        <a:t>Airbnb-sponsored navigation contest with an Airbnb stay as a prize</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Headspace</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$25K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6</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$150K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Regular meditation breaks, Headspace meditation session before finale challenge</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The North Face</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$60K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5</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$300K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North Face clothing and gear to be used for challenges</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Aveda</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Calibri"/>
                          <a:ea typeface="Calibri"/>
                          <a:cs typeface="Calibri"/>
                          <a:sym typeface="Calibri"/>
                        </a:rPr>
                        <a:t>$60K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Calibri"/>
                          <a:ea typeface="Calibri"/>
                          <a:cs typeface="Calibri"/>
                          <a:sym typeface="Calibri"/>
                        </a:rPr>
                        <a:t>5</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Calibri"/>
                          <a:ea typeface="Calibri"/>
                          <a:cs typeface="Calibri"/>
                          <a:sym typeface="Calibri"/>
                        </a:rPr>
                        <a:t>$300K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100">
                          <a:solidFill>
                            <a:schemeClr val="dk1"/>
                          </a:solidFill>
                          <a:latin typeface="Calibri"/>
                          <a:ea typeface="Calibri"/>
                          <a:cs typeface="Calibri"/>
                          <a:sym typeface="Calibri"/>
                        </a:rPr>
                        <a:t>Contestants using Aveda products before challenges, goodie bags</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075">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TUMI</a:t>
                      </a:r>
                      <a:endParaRPr sz="1100" b="1">
                        <a:solidFill>
                          <a:schemeClr val="lt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$50K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6</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$300K</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tc>
                  <a:txBody>
                    <a:bodyPr/>
                    <a:lstStyle/>
                    <a:p>
                      <a:pPr marL="0" lvl="0" indent="0" algn="ctr" rtl="0">
                        <a:spcBef>
                          <a:spcPts val="0"/>
                        </a:spcBef>
                        <a:spcAft>
                          <a:spcPts val="1600"/>
                        </a:spcAft>
                        <a:buNone/>
                      </a:pPr>
                      <a:r>
                        <a:rPr lang="en" sz="1100">
                          <a:solidFill>
                            <a:schemeClr val="dk1"/>
                          </a:solidFill>
                          <a:latin typeface="Calibri"/>
                          <a:ea typeface="Calibri"/>
                          <a:cs typeface="Calibri"/>
                          <a:sym typeface="Calibri"/>
                        </a:rPr>
                        <a:t>TUMI products for finale winners, display during transit to remote island</a:t>
                      </a:r>
                      <a:endParaRPr sz="1100">
                        <a:solidFill>
                          <a:schemeClr val="dk1"/>
                        </a:solidFill>
                        <a:latin typeface="Calibri"/>
                        <a:ea typeface="Calibri"/>
                        <a:cs typeface="Calibri"/>
                        <a:sym typeface="Calib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2" name="Google Shape;486;p25">
            <a:extLst>
              <a:ext uri="{FF2B5EF4-FFF2-40B4-BE49-F238E27FC236}">
                <a16:creationId xmlns:a16="http://schemas.microsoft.com/office/drawing/2014/main" id="{D70E273E-64DB-F2E9-2F5D-A3454DD3C1BA}"/>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41"/>
          <p:cNvSpPr txBox="1">
            <a:spLocks noGrp="1"/>
          </p:cNvSpPr>
          <p:nvPr>
            <p:ph type="title"/>
          </p:nvPr>
        </p:nvSpPr>
        <p:spPr>
          <a:xfrm>
            <a:off x="2369350" y="2231088"/>
            <a:ext cx="6189300" cy="10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Budget</a:t>
            </a:r>
            <a:endParaRPr>
              <a:latin typeface="Calibri"/>
              <a:ea typeface="Calibri"/>
              <a:cs typeface="Calibri"/>
              <a:sym typeface="Calibri"/>
            </a:endParaRPr>
          </a:p>
        </p:txBody>
      </p:sp>
      <p:cxnSp>
        <p:nvCxnSpPr>
          <p:cNvPr id="1348" name="Google Shape;1348;p41"/>
          <p:cNvCxnSpPr/>
          <p:nvPr/>
        </p:nvCxnSpPr>
        <p:spPr>
          <a:xfrm>
            <a:off x="4131975" y="3556150"/>
            <a:ext cx="5011800" cy="0"/>
          </a:xfrm>
          <a:prstGeom prst="straightConnector1">
            <a:avLst/>
          </a:prstGeom>
          <a:noFill/>
          <a:ln w="9525" cap="flat" cmpd="sng">
            <a:solidFill>
              <a:schemeClr val="dk1"/>
            </a:solidFill>
            <a:prstDash val="solid"/>
            <a:round/>
            <a:headEnd type="none" w="med" len="med"/>
            <a:tailEnd type="none" w="med" len="med"/>
          </a:ln>
        </p:spPr>
      </p:cxnSp>
      <p:sp>
        <p:nvSpPr>
          <p:cNvPr id="1349" name="Google Shape;1349;p41"/>
          <p:cNvSpPr/>
          <p:nvPr/>
        </p:nvSpPr>
        <p:spPr>
          <a:xfrm>
            <a:off x="0" y="4516273"/>
            <a:ext cx="4230006"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41"/>
          <p:cNvGrpSpPr/>
          <p:nvPr/>
        </p:nvGrpSpPr>
        <p:grpSpPr>
          <a:xfrm>
            <a:off x="2582320" y="1458591"/>
            <a:ext cx="782273" cy="3108722"/>
            <a:chOff x="4467375" y="1255600"/>
            <a:chExt cx="967800" cy="3846000"/>
          </a:xfrm>
        </p:grpSpPr>
        <p:sp>
          <p:nvSpPr>
            <p:cNvPr id="1351" name="Google Shape;1351;p41"/>
            <p:cNvSpPr/>
            <p:nvPr/>
          </p:nvSpPr>
          <p:spPr>
            <a:xfrm>
              <a:off x="4628950" y="4822900"/>
              <a:ext cx="429775" cy="183875"/>
            </a:xfrm>
            <a:custGeom>
              <a:avLst/>
              <a:gdLst/>
              <a:ahLst/>
              <a:cxnLst/>
              <a:rect l="l" t="t" r="r" b="b"/>
              <a:pathLst>
                <a:path w="17191" h="7355" extrusionOk="0">
                  <a:moveTo>
                    <a:pt x="8150" y="0"/>
                  </a:moveTo>
                  <a:cubicBezTo>
                    <a:pt x="7099" y="1083"/>
                    <a:pt x="5858" y="1942"/>
                    <a:pt x="4521" y="2611"/>
                  </a:cubicBezTo>
                  <a:cubicBezTo>
                    <a:pt x="2483" y="3502"/>
                    <a:pt x="0" y="4425"/>
                    <a:pt x="223" y="5189"/>
                  </a:cubicBezTo>
                  <a:cubicBezTo>
                    <a:pt x="411" y="5862"/>
                    <a:pt x="2148" y="7036"/>
                    <a:pt x="4585" y="7036"/>
                  </a:cubicBezTo>
                  <a:cubicBezTo>
                    <a:pt x="5030" y="7036"/>
                    <a:pt x="5498" y="6997"/>
                    <a:pt x="5985" y="6908"/>
                  </a:cubicBezTo>
                  <a:cubicBezTo>
                    <a:pt x="6684" y="6783"/>
                    <a:pt x="7469" y="6734"/>
                    <a:pt x="8268" y="6734"/>
                  </a:cubicBezTo>
                  <a:cubicBezTo>
                    <a:pt x="11110" y="6734"/>
                    <a:pt x="14135" y="7354"/>
                    <a:pt x="14135" y="7354"/>
                  </a:cubicBezTo>
                  <a:cubicBezTo>
                    <a:pt x="14135" y="7354"/>
                    <a:pt x="16395" y="6335"/>
                    <a:pt x="16745" y="5094"/>
                  </a:cubicBezTo>
                  <a:cubicBezTo>
                    <a:pt x="17095" y="3852"/>
                    <a:pt x="17191" y="892"/>
                    <a:pt x="17191" y="892"/>
                  </a:cubicBezTo>
                  <a:lnTo>
                    <a:pt x="8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4623375" y="4818125"/>
              <a:ext cx="440125" cy="193425"/>
            </a:xfrm>
            <a:custGeom>
              <a:avLst/>
              <a:gdLst/>
              <a:ahLst/>
              <a:cxnLst/>
              <a:rect l="l" t="t" r="r" b="b"/>
              <a:pathLst>
                <a:path w="17605" h="7737" extrusionOk="0">
                  <a:moveTo>
                    <a:pt x="8468" y="6717"/>
                  </a:moveTo>
                  <a:cubicBezTo>
                    <a:pt x="8469" y="6717"/>
                    <a:pt x="8470" y="6717"/>
                    <a:pt x="8470" y="6717"/>
                  </a:cubicBezTo>
                  <a:lnTo>
                    <a:pt x="8470" y="6717"/>
                  </a:lnTo>
                  <a:cubicBezTo>
                    <a:pt x="8480" y="6717"/>
                    <a:pt x="8490" y="6717"/>
                    <a:pt x="8500" y="6717"/>
                  </a:cubicBezTo>
                  <a:close/>
                  <a:moveTo>
                    <a:pt x="8437" y="414"/>
                  </a:moveTo>
                  <a:lnTo>
                    <a:pt x="17191" y="1274"/>
                  </a:lnTo>
                  <a:cubicBezTo>
                    <a:pt x="17159" y="2611"/>
                    <a:pt x="17000" y="3916"/>
                    <a:pt x="16745" y="5221"/>
                  </a:cubicBezTo>
                  <a:cubicBezTo>
                    <a:pt x="16459" y="6272"/>
                    <a:pt x="14676" y="7163"/>
                    <a:pt x="14326" y="7322"/>
                  </a:cubicBezTo>
                  <a:cubicBezTo>
                    <a:pt x="12385" y="6972"/>
                    <a:pt x="10443" y="6749"/>
                    <a:pt x="8470" y="6717"/>
                  </a:cubicBezTo>
                  <a:lnTo>
                    <a:pt x="8470" y="6717"/>
                  </a:lnTo>
                  <a:cubicBezTo>
                    <a:pt x="7685" y="6719"/>
                    <a:pt x="6931" y="6783"/>
                    <a:pt x="6176" y="6908"/>
                  </a:cubicBezTo>
                  <a:cubicBezTo>
                    <a:pt x="5703" y="6989"/>
                    <a:pt x="5251" y="7024"/>
                    <a:pt x="4825" y="7024"/>
                  </a:cubicBezTo>
                  <a:cubicBezTo>
                    <a:pt x="2385" y="7024"/>
                    <a:pt x="772" y="5863"/>
                    <a:pt x="637" y="5349"/>
                  </a:cubicBezTo>
                  <a:cubicBezTo>
                    <a:pt x="478" y="4839"/>
                    <a:pt x="2420" y="4011"/>
                    <a:pt x="3852" y="3407"/>
                  </a:cubicBezTo>
                  <a:cubicBezTo>
                    <a:pt x="4171" y="3247"/>
                    <a:pt x="4489" y="3120"/>
                    <a:pt x="4807" y="2961"/>
                  </a:cubicBezTo>
                  <a:cubicBezTo>
                    <a:pt x="6176" y="2324"/>
                    <a:pt x="7386" y="1465"/>
                    <a:pt x="8437" y="414"/>
                  </a:cubicBezTo>
                  <a:close/>
                  <a:moveTo>
                    <a:pt x="8277" y="0"/>
                  </a:moveTo>
                  <a:lnTo>
                    <a:pt x="8214" y="64"/>
                  </a:lnTo>
                  <a:cubicBezTo>
                    <a:pt x="7163" y="1114"/>
                    <a:pt x="5985" y="1974"/>
                    <a:pt x="4648" y="2611"/>
                  </a:cubicBezTo>
                  <a:lnTo>
                    <a:pt x="3661" y="3056"/>
                  </a:lnTo>
                  <a:cubicBezTo>
                    <a:pt x="1719" y="3884"/>
                    <a:pt x="0" y="4616"/>
                    <a:pt x="255" y="5476"/>
                  </a:cubicBezTo>
                  <a:cubicBezTo>
                    <a:pt x="470" y="6255"/>
                    <a:pt x="2317" y="7420"/>
                    <a:pt x="4803" y="7420"/>
                  </a:cubicBezTo>
                  <a:cubicBezTo>
                    <a:pt x="5262" y="7420"/>
                    <a:pt x="5743" y="7380"/>
                    <a:pt x="6240" y="7290"/>
                  </a:cubicBezTo>
                  <a:cubicBezTo>
                    <a:pt x="6904" y="7174"/>
                    <a:pt x="7654" y="7128"/>
                    <a:pt x="8423" y="7128"/>
                  </a:cubicBezTo>
                  <a:cubicBezTo>
                    <a:pt x="11225" y="7128"/>
                    <a:pt x="14269" y="7736"/>
                    <a:pt x="14294" y="7736"/>
                  </a:cubicBezTo>
                  <a:lnTo>
                    <a:pt x="14453" y="7736"/>
                  </a:lnTo>
                  <a:cubicBezTo>
                    <a:pt x="14549" y="7672"/>
                    <a:pt x="16809" y="6654"/>
                    <a:pt x="17159" y="5349"/>
                  </a:cubicBezTo>
                  <a:cubicBezTo>
                    <a:pt x="17509" y="4075"/>
                    <a:pt x="17605" y="1242"/>
                    <a:pt x="17605" y="1114"/>
                  </a:cubicBezTo>
                  <a:lnTo>
                    <a:pt x="17605" y="923"/>
                  </a:lnTo>
                  <a:lnTo>
                    <a:pt x="8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4634500" y="4952625"/>
              <a:ext cx="404350" cy="54150"/>
            </a:xfrm>
            <a:custGeom>
              <a:avLst/>
              <a:gdLst/>
              <a:ahLst/>
              <a:cxnLst/>
              <a:rect l="l" t="t" r="r" b="b"/>
              <a:pathLst>
                <a:path w="16174" h="2166" extrusionOk="0">
                  <a:moveTo>
                    <a:pt x="1" y="0"/>
                  </a:moveTo>
                  <a:lnTo>
                    <a:pt x="1" y="0"/>
                  </a:lnTo>
                  <a:cubicBezTo>
                    <a:pt x="189" y="673"/>
                    <a:pt x="1926" y="1847"/>
                    <a:pt x="4363" y="1847"/>
                  </a:cubicBezTo>
                  <a:cubicBezTo>
                    <a:pt x="4808" y="1847"/>
                    <a:pt x="5276" y="1808"/>
                    <a:pt x="5763" y="1719"/>
                  </a:cubicBezTo>
                  <a:cubicBezTo>
                    <a:pt x="6455" y="1594"/>
                    <a:pt x="7236" y="1545"/>
                    <a:pt x="8033" y="1545"/>
                  </a:cubicBezTo>
                  <a:cubicBezTo>
                    <a:pt x="10868" y="1545"/>
                    <a:pt x="13913" y="2165"/>
                    <a:pt x="13913" y="2165"/>
                  </a:cubicBezTo>
                  <a:cubicBezTo>
                    <a:pt x="13913" y="2165"/>
                    <a:pt x="15441" y="1465"/>
                    <a:pt x="16173" y="542"/>
                  </a:cubicBezTo>
                  <a:lnTo>
                    <a:pt x="16173" y="542"/>
                  </a:lnTo>
                  <a:cubicBezTo>
                    <a:pt x="15162" y="763"/>
                    <a:pt x="13903" y="985"/>
                    <a:pt x="13061" y="985"/>
                  </a:cubicBezTo>
                  <a:cubicBezTo>
                    <a:pt x="12816" y="985"/>
                    <a:pt x="12606" y="967"/>
                    <a:pt x="12448" y="924"/>
                  </a:cubicBezTo>
                  <a:cubicBezTo>
                    <a:pt x="11058" y="586"/>
                    <a:pt x="9643" y="409"/>
                    <a:pt x="8226" y="409"/>
                  </a:cubicBezTo>
                  <a:cubicBezTo>
                    <a:pt x="7372" y="409"/>
                    <a:pt x="6518" y="474"/>
                    <a:pt x="5668" y="605"/>
                  </a:cubicBezTo>
                  <a:cubicBezTo>
                    <a:pt x="5159" y="665"/>
                    <a:pt x="4647" y="695"/>
                    <a:pt x="4137" y="695"/>
                  </a:cubicBezTo>
                  <a:cubicBezTo>
                    <a:pt x="2731" y="695"/>
                    <a:pt x="1332"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4626550" y="4945450"/>
              <a:ext cx="425025" cy="66100"/>
            </a:xfrm>
            <a:custGeom>
              <a:avLst/>
              <a:gdLst/>
              <a:ahLst/>
              <a:cxnLst/>
              <a:rect l="l" t="t" r="r" b="b"/>
              <a:pathLst>
                <a:path w="17001" h="2644" extrusionOk="0">
                  <a:moveTo>
                    <a:pt x="8341" y="1624"/>
                  </a:moveTo>
                  <a:cubicBezTo>
                    <a:pt x="8342" y="1624"/>
                    <a:pt x="8343" y="1624"/>
                    <a:pt x="8343" y="1624"/>
                  </a:cubicBezTo>
                  <a:lnTo>
                    <a:pt x="8343" y="1624"/>
                  </a:lnTo>
                  <a:cubicBezTo>
                    <a:pt x="8353" y="1624"/>
                    <a:pt x="8363" y="1624"/>
                    <a:pt x="8373" y="1624"/>
                  </a:cubicBezTo>
                  <a:close/>
                  <a:moveTo>
                    <a:pt x="828" y="669"/>
                  </a:moveTo>
                  <a:lnTo>
                    <a:pt x="828" y="669"/>
                  </a:lnTo>
                  <a:cubicBezTo>
                    <a:pt x="1977" y="994"/>
                    <a:pt x="3154" y="1172"/>
                    <a:pt x="4341" y="1172"/>
                  </a:cubicBezTo>
                  <a:cubicBezTo>
                    <a:pt x="4899" y="1172"/>
                    <a:pt x="5458" y="1133"/>
                    <a:pt x="6017" y="1051"/>
                  </a:cubicBezTo>
                  <a:cubicBezTo>
                    <a:pt x="6851" y="932"/>
                    <a:pt x="7688" y="871"/>
                    <a:pt x="8525" y="871"/>
                  </a:cubicBezTo>
                  <a:cubicBezTo>
                    <a:pt x="9927" y="871"/>
                    <a:pt x="11327" y="1043"/>
                    <a:pt x="12703" y="1402"/>
                  </a:cubicBezTo>
                  <a:cubicBezTo>
                    <a:pt x="12875" y="1452"/>
                    <a:pt x="13100" y="1477"/>
                    <a:pt x="13377" y="1477"/>
                  </a:cubicBezTo>
                  <a:cubicBezTo>
                    <a:pt x="13969" y="1477"/>
                    <a:pt x="14802" y="1364"/>
                    <a:pt x="15886" y="1147"/>
                  </a:cubicBezTo>
                  <a:lnTo>
                    <a:pt x="15886" y="1147"/>
                  </a:lnTo>
                  <a:cubicBezTo>
                    <a:pt x="15377" y="1593"/>
                    <a:pt x="14804" y="1943"/>
                    <a:pt x="14199" y="2229"/>
                  </a:cubicBezTo>
                  <a:cubicBezTo>
                    <a:pt x="12258" y="1879"/>
                    <a:pt x="10316" y="1656"/>
                    <a:pt x="8343" y="1624"/>
                  </a:cubicBezTo>
                  <a:lnTo>
                    <a:pt x="8343" y="1624"/>
                  </a:lnTo>
                  <a:cubicBezTo>
                    <a:pt x="7589" y="1626"/>
                    <a:pt x="6835" y="1689"/>
                    <a:pt x="6081" y="1784"/>
                  </a:cubicBezTo>
                  <a:cubicBezTo>
                    <a:pt x="5575" y="1877"/>
                    <a:pt x="5093" y="1918"/>
                    <a:pt x="4640" y="1918"/>
                  </a:cubicBezTo>
                  <a:cubicBezTo>
                    <a:pt x="2786" y="1918"/>
                    <a:pt x="1417" y="1232"/>
                    <a:pt x="828" y="669"/>
                  </a:cubicBezTo>
                  <a:close/>
                  <a:moveTo>
                    <a:pt x="1" y="1"/>
                  </a:moveTo>
                  <a:lnTo>
                    <a:pt x="128" y="383"/>
                  </a:lnTo>
                  <a:cubicBezTo>
                    <a:pt x="343" y="1162"/>
                    <a:pt x="2190" y="2327"/>
                    <a:pt x="4676" y="2327"/>
                  </a:cubicBezTo>
                  <a:cubicBezTo>
                    <a:pt x="5135" y="2327"/>
                    <a:pt x="5616" y="2287"/>
                    <a:pt x="6113" y="2197"/>
                  </a:cubicBezTo>
                  <a:cubicBezTo>
                    <a:pt x="6777" y="2081"/>
                    <a:pt x="7527" y="2035"/>
                    <a:pt x="8296" y="2035"/>
                  </a:cubicBezTo>
                  <a:cubicBezTo>
                    <a:pt x="11098" y="2035"/>
                    <a:pt x="14142" y="2643"/>
                    <a:pt x="14167" y="2643"/>
                  </a:cubicBezTo>
                  <a:lnTo>
                    <a:pt x="14326" y="2643"/>
                  </a:lnTo>
                  <a:cubicBezTo>
                    <a:pt x="14390" y="2611"/>
                    <a:pt x="15886" y="1911"/>
                    <a:pt x="16650" y="956"/>
                  </a:cubicBezTo>
                  <a:lnTo>
                    <a:pt x="17000" y="510"/>
                  </a:lnTo>
                  <a:lnTo>
                    <a:pt x="17000" y="510"/>
                  </a:lnTo>
                  <a:lnTo>
                    <a:pt x="16459" y="638"/>
                  </a:lnTo>
                  <a:cubicBezTo>
                    <a:pt x="15117" y="920"/>
                    <a:pt x="14053" y="1081"/>
                    <a:pt x="13384" y="1081"/>
                  </a:cubicBezTo>
                  <a:cubicBezTo>
                    <a:pt x="13149" y="1081"/>
                    <a:pt x="12963" y="1061"/>
                    <a:pt x="12830" y="1020"/>
                  </a:cubicBezTo>
                  <a:cubicBezTo>
                    <a:pt x="11415" y="661"/>
                    <a:pt x="9975" y="489"/>
                    <a:pt x="8533" y="489"/>
                  </a:cubicBezTo>
                  <a:cubicBezTo>
                    <a:pt x="7672" y="489"/>
                    <a:pt x="6811" y="550"/>
                    <a:pt x="5954" y="669"/>
                  </a:cubicBezTo>
                  <a:cubicBezTo>
                    <a:pt x="5411" y="743"/>
                    <a:pt x="4867" y="779"/>
                    <a:pt x="4323" y="779"/>
                  </a:cubicBezTo>
                  <a:cubicBezTo>
                    <a:pt x="2983" y="779"/>
                    <a:pt x="1651" y="558"/>
                    <a:pt x="383" y="12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4823925" y="4848350"/>
              <a:ext cx="444125" cy="248125"/>
            </a:xfrm>
            <a:custGeom>
              <a:avLst/>
              <a:gdLst/>
              <a:ahLst/>
              <a:cxnLst/>
              <a:rect l="l" t="t" r="r" b="b"/>
              <a:pathLst>
                <a:path w="17765" h="9925" extrusionOk="0">
                  <a:moveTo>
                    <a:pt x="17542" y="1"/>
                  </a:moveTo>
                  <a:lnTo>
                    <a:pt x="8501" y="447"/>
                  </a:lnTo>
                  <a:cubicBezTo>
                    <a:pt x="8501" y="447"/>
                    <a:pt x="5763" y="3630"/>
                    <a:pt x="4076" y="4872"/>
                  </a:cubicBezTo>
                  <a:cubicBezTo>
                    <a:pt x="2388" y="6081"/>
                    <a:pt x="1" y="7928"/>
                    <a:pt x="669" y="8947"/>
                  </a:cubicBezTo>
                  <a:cubicBezTo>
                    <a:pt x="1117" y="9599"/>
                    <a:pt x="3782" y="9925"/>
                    <a:pt x="6202" y="9925"/>
                  </a:cubicBezTo>
                  <a:cubicBezTo>
                    <a:pt x="7563" y="9925"/>
                    <a:pt x="8847" y="9821"/>
                    <a:pt x="9615" y="9615"/>
                  </a:cubicBezTo>
                  <a:cubicBezTo>
                    <a:pt x="11780" y="9042"/>
                    <a:pt x="15504" y="7450"/>
                    <a:pt x="16173" y="7228"/>
                  </a:cubicBezTo>
                  <a:cubicBezTo>
                    <a:pt x="16873" y="6973"/>
                    <a:pt x="17765" y="5859"/>
                    <a:pt x="17765" y="4522"/>
                  </a:cubicBezTo>
                  <a:cubicBezTo>
                    <a:pt x="17765" y="3153"/>
                    <a:pt x="17542" y="1"/>
                    <a:pt x="1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4818350" y="4842800"/>
              <a:ext cx="454475" cy="258800"/>
            </a:xfrm>
            <a:custGeom>
              <a:avLst/>
              <a:gdLst/>
              <a:ahLst/>
              <a:cxnLst/>
              <a:rect l="l" t="t" r="r" b="b"/>
              <a:pathLst>
                <a:path w="18179" h="10352" extrusionOk="0">
                  <a:moveTo>
                    <a:pt x="17606" y="446"/>
                  </a:moveTo>
                  <a:cubicBezTo>
                    <a:pt x="17637" y="1146"/>
                    <a:pt x="17797" y="3597"/>
                    <a:pt x="17797" y="4744"/>
                  </a:cubicBezTo>
                  <a:cubicBezTo>
                    <a:pt x="17797" y="6017"/>
                    <a:pt x="16969" y="7067"/>
                    <a:pt x="16364" y="7259"/>
                  </a:cubicBezTo>
                  <a:cubicBezTo>
                    <a:pt x="16141" y="7322"/>
                    <a:pt x="15727" y="7513"/>
                    <a:pt x="15154" y="7736"/>
                  </a:cubicBezTo>
                  <a:cubicBezTo>
                    <a:pt x="13722" y="8309"/>
                    <a:pt x="11334" y="9232"/>
                    <a:pt x="9806" y="9646"/>
                  </a:cubicBezTo>
                  <a:cubicBezTo>
                    <a:pt x="9021" y="9862"/>
                    <a:pt x="7759" y="9965"/>
                    <a:pt x="6435" y="9965"/>
                  </a:cubicBezTo>
                  <a:cubicBezTo>
                    <a:pt x="4055" y="9965"/>
                    <a:pt x="1472" y="9634"/>
                    <a:pt x="1083" y="9041"/>
                  </a:cubicBezTo>
                  <a:cubicBezTo>
                    <a:pt x="478" y="8150"/>
                    <a:pt x="3248" y="6112"/>
                    <a:pt x="4426" y="5253"/>
                  </a:cubicBezTo>
                  <a:cubicBezTo>
                    <a:pt x="5986" y="4075"/>
                    <a:pt x="8405" y="1337"/>
                    <a:pt x="8819" y="860"/>
                  </a:cubicBezTo>
                  <a:lnTo>
                    <a:pt x="17606" y="446"/>
                  </a:lnTo>
                  <a:close/>
                  <a:moveTo>
                    <a:pt x="17956" y="0"/>
                  </a:moveTo>
                  <a:lnTo>
                    <a:pt x="8628" y="478"/>
                  </a:lnTo>
                  <a:lnTo>
                    <a:pt x="8564" y="541"/>
                  </a:lnTo>
                  <a:cubicBezTo>
                    <a:pt x="8533" y="573"/>
                    <a:pt x="5827" y="3725"/>
                    <a:pt x="4171" y="4935"/>
                  </a:cubicBezTo>
                  <a:cubicBezTo>
                    <a:pt x="2134" y="6431"/>
                    <a:pt x="1" y="8150"/>
                    <a:pt x="733" y="9264"/>
                  </a:cubicBezTo>
                  <a:cubicBezTo>
                    <a:pt x="1242" y="10028"/>
                    <a:pt x="3917" y="10346"/>
                    <a:pt x="6368" y="10346"/>
                  </a:cubicBezTo>
                  <a:cubicBezTo>
                    <a:pt x="6488" y="10350"/>
                    <a:pt x="6608" y="10351"/>
                    <a:pt x="6728" y="10351"/>
                  </a:cubicBezTo>
                  <a:cubicBezTo>
                    <a:pt x="7786" y="10351"/>
                    <a:pt x="8841" y="10228"/>
                    <a:pt x="9870" y="10028"/>
                  </a:cubicBezTo>
                  <a:cubicBezTo>
                    <a:pt x="11430" y="9614"/>
                    <a:pt x="13849" y="8659"/>
                    <a:pt x="15282" y="8086"/>
                  </a:cubicBezTo>
                  <a:cubicBezTo>
                    <a:pt x="15823" y="7895"/>
                    <a:pt x="16268" y="7704"/>
                    <a:pt x="16459" y="7641"/>
                  </a:cubicBezTo>
                  <a:cubicBezTo>
                    <a:pt x="17255" y="7386"/>
                    <a:pt x="18179" y="6112"/>
                    <a:pt x="18179" y="4744"/>
                  </a:cubicBezTo>
                  <a:cubicBezTo>
                    <a:pt x="18179" y="3406"/>
                    <a:pt x="17956" y="255"/>
                    <a:pt x="17956" y="223"/>
                  </a:cubicBezTo>
                  <a:lnTo>
                    <a:pt x="17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4836675" y="4974900"/>
              <a:ext cx="429775" cy="121575"/>
            </a:xfrm>
            <a:custGeom>
              <a:avLst/>
              <a:gdLst/>
              <a:ahLst/>
              <a:cxnLst/>
              <a:rect l="l" t="t" r="r" b="b"/>
              <a:pathLst>
                <a:path w="17191" h="4863" extrusionOk="0">
                  <a:moveTo>
                    <a:pt x="17191" y="1"/>
                  </a:moveTo>
                  <a:lnTo>
                    <a:pt x="17191" y="1"/>
                  </a:lnTo>
                  <a:cubicBezTo>
                    <a:pt x="15026" y="956"/>
                    <a:pt x="10633" y="3089"/>
                    <a:pt x="7513" y="3534"/>
                  </a:cubicBezTo>
                  <a:cubicBezTo>
                    <a:pt x="6822" y="3636"/>
                    <a:pt x="6131" y="3678"/>
                    <a:pt x="5461" y="3678"/>
                  </a:cubicBezTo>
                  <a:cubicBezTo>
                    <a:pt x="3200" y="3678"/>
                    <a:pt x="1181" y="3200"/>
                    <a:pt x="223" y="2930"/>
                  </a:cubicBezTo>
                  <a:cubicBezTo>
                    <a:pt x="32" y="3216"/>
                    <a:pt x="0" y="3566"/>
                    <a:pt x="159" y="3885"/>
                  </a:cubicBezTo>
                  <a:cubicBezTo>
                    <a:pt x="607" y="4537"/>
                    <a:pt x="3272" y="4863"/>
                    <a:pt x="5692" y="4863"/>
                  </a:cubicBezTo>
                  <a:cubicBezTo>
                    <a:pt x="7053" y="4863"/>
                    <a:pt x="8337" y="4759"/>
                    <a:pt x="9105" y="4553"/>
                  </a:cubicBezTo>
                  <a:cubicBezTo>
                    <a:pt x="11270" y="3980"/>
                    <a:pt x="14994" y="2388"/>
                    <a:pt x="15663" y="2166"/>
                  </a:cubicBezTo>
                  <a:cubicBezTo>
                    <a:pt x="16236" y="1975"/>
                    <a:pt x="17000" y="1115"/>
                    <a:pt x="17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4831900" y="4966950"/>
              <a:ext cx="440925" cy="134650"/>
            </a:xfrm>
            <a:custGeom>
              <a:avLst/>
              <a:gdLst/>
              <a:ahLst/>
              <a:cxnLst/>
              <a:rect l="l" t="t" r="r" b="b"/>
              <a:pathLst>
                <a:path w="17637" h="5386" extrusionOk="0">
                  <a:moveTo>
                    <a:pt x="17095" y="669"/>
                  </a:moveTo>
                  <a:lnTo>
                    <a:pt x="17095" y="669"/>
                  </a:lnTo>
                  <a:cubicBezTo>
                    <a:pt x="16841" y="1497"/>
                    <a:pt x="16268" y="2165"/>
                    <a:pt x="15790" y="2293"/>
                  </a:cubicBezTo>
                  <a:cubicBezTo>
                    <a:pt x="15599" y="2356"/>
                    <a:pt x="15185" y="2547"/>
                    <a:pt x="14612" y="2770"/>
                  </a:cubicBezTo>
                  <a:cubicBezTo>
                    <a:pt x="13180" y="3343"/>
                    <a:pt x="10760" y="4266"/>
                    <a:pt x="9232" y="4680"/>
                  </a:cubicBezTo>
                  <a:cubicBezTo>
                    <a:pt x="8461" y="4892"/>
                    <a:pt x="7232" y="4991"/>
                    <a:pt x="5934" y="4991"/>
                  </a:cubicBezTo>
                  <a:cubicBezTo>
                    <a:pt x="3534" y="4991"/>
                    <a:pt x="902" y="4654"/>
                    <a:pt x="509" y="4075"/>
                  </a:cubicBezTo>
                  <a:cubicBezTo>
                    <a:pt x="414" y="3884"/>
                    <a:pt x="414" y="3661"/>
                    <a:pt x="509" y="3470"/>
                  </a:cubicBezTo>
                  <a:cubicBezTo>
                    <a:pt x="1513" y="3740"/>
                    <a:pt x="3496" y="4179"/>
                    <a:pt x="5705" y="4179"/>
                  </a:cubicBezTo>
                  <a:cubicBezTo>
                    <a:pt x="6369" y="4179"/>
                    <a:pt x="7052" y="4139"/>
                    <a:pt x="7736" y="4043"/>
                  </a:cubicBezTo>
                  <a:cubicBezTo>
                    <a:pt x="10410" y="3661"/>
                    <a:pt x="13976" y="2070"/>
                    <a:pt x="16363" y="1019"/>
                  </a:cubicBezTo>
                  <a:lnTo>
                    <a:pt x="17095" y="669"/>
                  </a:lnTo>
                  <a:close/>
                  <a:moveTo>
                    <a:pt x="17637" y="0"/>
                  </a:moveTo>
                  <a:lnTo>
                    <a:pt x="17318" y="160"/>
                  </a:lnTo>
                  <a:lnTo>
                    <a:pt x="16204" y="637"/>
                  </a:lnTo>
                  <a:cubicBezTo>
                    <a:pt x="13848" y="1688"/>
                    <a:pt x="10315" y="3279"/>
                    <a:pt x="7672" y="3661"/>
                  </a:cubicBezTo>
                  <a:cubicBezTo>
                    <a:pt x="7021" y="3751"/>
                    <a:pt x="6368" y="3789"/>
                    <a:pt x="5731" y="3789"/>
                  </a:cubicBezTo>
                  <a:cubicBezTo>
                    <a:pt x="3439" y="3789"/>
                    <a:pt x="1367" y="3306"/>
                    <a:pt x="446" y="3057"/>
                  </a:cubicBezTo>
                  <a:lnTo>
                    <a:pt x="287" y="2993"/>
                  </a:lnTo>
                  <a:lnTo>
                    <a:pt x="223" y="3152"/>
                  </a:lnTo>
                  <a:cubicBezTo>
                    <a:pt x="0" y="3502"/>
                    <a:pt x="0" y="3948"/>
                    <a:pt x="191" y="4298"/>
                  </a:cubicBezTo>
                  <a:cubicBezTo>
                    <a:pt x="700" y="5062"/>
                    <a:pt x="3375" y="5380"/>
                    <a:pt x="5826" y="5380"/>
                  </a:cubicBezTo>
                  <a:cubicBezTo>
                    <a:pt x="5946" y="5384"/>
                    <a:pt x="6066" y="5385"/>
                    <a:pt x="6187" y="5385"/>
                  </a:cubicBezTo>
                  <a:cubicBezTo>
                    <a:pt x="7244" y="5385"/>
                    <a:pt x="8302" y="5262"/>
                    <a:pt x="9359" y="5062"/>
                  </a:cubicBezTo>
                  <a:cubicBezTo>
                    <a:pt x="10919" y="4648"/>
                    <a:pt x="13307" y="3693"/>
                    <a:pt x="14771" y="3120"/>
                  </a:cubicBezTo>
                  <a:cubicBezTo>
                    <a:pt x="15313" y="2929"/>
                    <a:pt x="15726" y="2738"/>
                    <a:pt x="15917" y="2675"/>
                  </a:cubicBezTo>
                  <a:cubicBezTo>
                    <a:pt x="16586" y="2452"/>
                    <a:pt x="17382" y="1528"/>
                    <a:pt x="17573" y="382"/>
                  </a:cubicBezTo>
                  <a:lnTo>
                    <a:pt x="176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4481700" y="2004700"/>
              <a:ext cx="212525" cy="1329150"/>
            </a:xfrm>
            <a:custGeom>
              <a:avLst/>
              <a:gdLst/>
              <a:ahLst/>
              <a:cxnLst/>
              <a:rect l="l" t="t" r="r" b="b"/>
              <a:pathLst>
                <a:path w="8501" h="53166" extrusionOk="0">
                  <a:moveTo>
                    <a:pt x="6431" y="1"/>
                  </a:moveTo>
                  <a:cubicBezTo>
                    <a:pt x="6431" y="1"/>
                    <a:pt x="3598" y="3662"/>
                    <a:pt x="2770" y="8055"/>
                  </a:cubicBezTo>
                  <a:cubicBezTo>
                    <a:pt x="1974" y="12480"/>
                    <a:pt x="4235" y="26201"/>
                    <a:pt x="4235" y="26870"/>
                  </a:cubicBezTo>
                  <a:cubicBezTo>
                    <a:pt x="4235" y="27506"/>
                    <a:pt x="1624" y="41577"/>
                    <a:pt x="828" y="45015"/>
                  </a:cubicBezTo>
                  <a:cubicBezTo>
                    <a:pt x="1" y="48422"/>
                    <a:pt x="2293" y="53165"/>
                    <a:pt x="2293" y="53165"/>
                  </a:cubicBezTo>
                  <a:lnTo>
                    <a:pt x="6049" y="45652"/>
                  </a:lnTo>
                  <a:lnTo>
                    <a:pt x="8501" y="1211"/>
                  </a:lnTo>
                  <a:lnTo>
                    <a:pt x="6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4476925" y="1998350"/>
              <a:ext cx="222075" cy="1346625"/>
            </a:xfrm>
            <a:custGeom>
              <a:avLst/>
              <a:gdLst/>
              <a:ahLst/>
              <a:cxnLst/>
              <a:rect l="l" t="t" r="r" b="b"/>
              <a:pathLst>
                <a:path w="8883" h="53865" extrusionOk="0">
                  <a:moveTo>
                    <a:pt x="6686" y="510"/>
                  </a:moveTo>
                  <a:lnTo>
                    <a:pt x="8501" y="1560"/>
                  </a:lnTo>
                  <a:lnTo>
                    <a:pt x="6049" y="45842"/>
                  </a:lnTo>
                  <a:lnTo>
                    <a:pt x="2516" y="52974"/>
                  </a:lnTo>
                  <a:cubicBezTo>
                    <a:pt x="2006" y="51796"/>
                    <a:pt x="574" y="48103"/>
                    <a:pt x="1210" y="45301"/>
                  </a:cubicBezTo>
                  <a:cubicBezTo>
                    <a:pt x="2038" y="41831"/>
                    <a:pt x="4649" y="27824"/>
                    <a:pt x="4649" y="27124"/>
                  </a:cubicBezTo>
                  <a:cubicBezTo>
                    <a:pt x="4649" y="26964"/>
                    <a:pt x="4585" y="26455"/>
                    <a:pt x="4426" y="25277"/>
                  </a:cubicBezTo>
                  <a:cubicBezTo>
                    <a:pt x="3853" y="21266"/>
                    <a:pt x="2547" y="11843"/>
                    <a:pt x="3184" y="8341"/>
                  </a:cubicBezTo>
                  <a:cubicBezTo>
                    <a:pt x="3916" y="4521"/>
                    <a:pt x="6177" y="1210"/>
                    <a:pt x="6686" y="510"/>
                  </a:cubicBezTo>
                  <a:close/>
                  <a:moveTo>
                    <a:pt x="6559" y="0"/>
                  </a:moveTo>
                  <a:lnTo>
                    <a:pt x="6463" y="128"/>
                  </a:lnTo>
                  <a:cubicBezTo>
                    <a:pt x="6431" y="159"/>
                    <a:pt x="3598" y="3884"/>
                    <a:pt x="2770" y="8277"/>
                  </a:cubicBezTo>
                  <a:cubicBezTo>
                    <a:pt x="2102" y="11843"/>
                    <a:pt x="3439" y="21298"/>
                    <a:pt x="4012" y="25341"/>
                  </a:cubicBezTo>
                  <a:cubicBezTo>
                    <a:pt x="4139" y="26264"/>
                    <a:pt x="4235" y="26996"/>
                    <a:pt x="4235" y="27124"/>
                  </a:cubicBezTo>
                  <a:cubicBezTo>
                    <a:pt x="4235" y="27760"/>
                    <a:pt x="1592" y="41863"/>
                    <a:pt x="797" y="45206"/>
                  </a:cubicBezTo>
                  <a:cubicBezTo>
                    <a:pt x="1" y="48676"/>
                    <a:pt x="2197" y="53324"/>
                    <a:pt x="2293" y="53515"/>
                  </a:cubicBezTo>
                  <a:lnTo>
                    <a:pt x="2484" y="53865"/>
                  </a:lnTo>
                  <a:lnTo>
                    <a:pt x="6431" y="46002"/>
                  </a:lnTo>
                  <a:lnTo>
                    <a:pt x="6431" y="45970"/>
                  </a:lnTo>
                  <a:lnTo>
                    <a:pt x="8883" y="1465"/>
                  </a:lnTo>
                  <a:lnTo>
                    <a:pt x="8883" y="1337"/>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4507175" y="3126900"/>
              <a:ext cx="798275" cy="1772425"/>
            </a:xfrm>
            <a:custGeom>
              <a:avLst/>
              <a:gdLst/>
              <a:ahLst/>
              <a:cxnLst/>
              <a:rect l="l" t="t" r="r" b="b"/>
              <a:pathLst>
                <a:path w="31931" h="70897" extrusionOk="0">
                  <a:moveTo>
                    <a:pt x="31931" y="0"/>
                  </a:moveTo>
                  <a:cubicBezTo>
                    <a:pt x="31930" y="0"/>
                    <a:pt x="23561" y="2351"/>
                    <a:pt x="13506" y="2351"/>
                  </a:cubicBezTo>
                  <a:cubicBezTo>
                    <a:pt x="10016" y="2351"/>
                    <a:pt x="6323" y="2068"/>
                    <a:pt x="2706" y="1305"/>
                  </a:cubicBezTo>
                  <a:cubicBezTo>
                    <a:pt x="2706" y="1305"/>
                    <a:pt x="0" y="7640"/>
                    <a:pt x="128" y="9009"/>
                  </a:cubicBezTo>
                  <a:cubicBezTo>
                    <a:pt x="223" y="10378"/>
                    <a:pt x="2611" y="16841"/>
                    <a:pt x="2611" y="16841"/>
                  </a:cubicBezTo>
                  <a:cubicBezTo>
                    <a:pt x="2611" y="16841"/>
                    <a:pt x="7354" y="36292"/>
                    <a:pt x="7800" y="38775"/>
                  </a:cubicBezTo>
                  <a:cubicBezTo>
                    <a:pt x="8277" y="41258"/>
                    <a:pt x="8500" y="43296"/>
                    <a:pt x="9392" y="44792"/>
                  </a:cubicBezTo>
                  <a:cubicBezTo>
                    <a:pt x="10315" y="46256"/>
                    <a:pt x="10983" y="47275"/>
                    <a:pt x="10983" y="47275"/>
                  </a:cubicBezTo>
                  <a:cubicBezTo>
                    <a:pt x="10983" y="47275"/>
                    <a:pt x="11779" y="55520"/>
                    <a:pt x="12002" y="57685"/>
                  </a:cubicBezTo>
                  <a:cubicBezTo>
                    <a:pt x="12225" y="59818"/>
                    <a:pt x="12798" y="66726"/>
                    <a:pt x="12798" y="66726"/>
                  </a:cubicBezTo>
                  <a:cubicBezTo>
                    <a:pt x="12416" y="67013"/>
                    <a:pt x="12193" y="67490"/>
                    <a:pt x="12225" y="67968"/>
                  </a:cubicBezTo>
                  <a:lnTo>
                    <a:pt x="12352" y="68763"/>
                  </a:lnTo>
                  <a:cubicBezTo>
                    <a:pt x="12352" y="68763"/>
                    <a:pt x="15058" y="69878"/>
                    <a:pt x="16300" y="70005"/>
                  </a:cubicBezTo>
                  <a:cubicBezTo>
                    <a:pt x="16464" y="70009"/>
                    <a:pt x="16628" y="70011"/>
                    <a:pt x="16792" y="70011"/>
                  </a:cubicBezTo>
                  <a:cubicBezTo>
                    <a:pt x="17894" y="70011"/>
                    <a:pt x="18975" y="69921"/>
                    <a:pt x="20056" y="69782"/>
                  </a:cubicBezTo>
                  <a:cubicBezTo>
                    <a:pt x="21775" y="70451"/>
                    <a:pt x="23622" y="70833"/>
                    <a:pt x="25468" y="70896"/>
                  </a:cubicBezTo>
                  <a:cubicBezTo>
                    <a:pt x="27156" y="70896"/>
                    <a:pt x="28811" y="70546"/>
                    <a:pt x="30339" y="69878"/>
                  </a:cubicBezTo>
                  <a:cubicBezTo>
                    <a:pt x="30339" y="69878"/>
                    <a:pt x="31135" y="67172"/>
                    <a:pt x="31358" y="66153"/>
                  </a:cubicBezTo>
                  <a:cubicBezTo>
                    <a:pt x="31581" y="65134"/>
                    <a:pt x="30785" y="62524"/>
                    <a:pt x="30562" y="60741"/>
                  </a:cubicBezTo>
                  <a:cubicBezTo>
                    <a:pt x="30339" y="58927"/>
                    <a:pt x="30116" y="50108"/>
                    <a:pt x="29543" y="46479"/>
                  </a:cubicBezTo>
                  <a:cubicBezTo>
                    <a:pt x="28970" y="42850"/>
                    <a:pt x="27729" y="39794"/>
                    <a:pt x="27729" y="37661"/>
                  </a:cubicBezTo>
                  <a:cubicBezTo>
                    <a:pt x="27729" y="35496"/>
                    <a:pt x="31358" y="15154"/>
                    <a:pt x="31358" y="10060"/>
                  </a:cubicBezTo>
                  <a:cubicBezTo>
                    <a:pt x="31358" y="4966"/>
                    <a:pt x="31549" y="2706"/>
                    <a:pt x="31676" y="1910"/>
                  </a:cubicBezTo>
                  <a:cubicBezTo>
                    <a:pt x="31835" y="1114"/>
                    <a:pt x="31931" y="0"/>
                    <a:pt x="3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4501600" y="3119725"/>
              <a:ext cx="807825" cy="1784375"/>
            </a:xfrm>
            <a:custGeom>
              <a:avLst/>
              <a:gdLst/>
              <a:ahLst/>
              <a:cxnLst/>
              <a:rect l="l" t="t" r="r" b="b"/>
              <a:pathLst>
                <a:path w="32313" h="71375" extrusionOk="0">
                  <a:moveTo>
                    <a:pt x="31931" y="510"/>
                  </a:moveTo>
                  <a:lnTo>
                    <a:pt x="31931" y="510"/>
                  </a:lnTo>
                  <a:cubicBezTo>
                    <a:pt x="31899" y="892"/>
                    <a:pt x="31835" y="1592"/>
                    <a:pt x="31708" y="2134"/>
                  </a:cubicBezTo>
                  <a:cubicBezTo>
                    <a:pt x="31613" y="2675"/>
                    <a:pt x="31390" y="4585"/>
                    <a:pt x="31390" y="10315"/>
                  </a:cubicBezTo>
                  <a:cubicBezTo>
                    <a:pt x="31390" y="13403"/>
                    <a:pt x="30053" y="21999"/>
                    <a:pt x="29002" y="28907"/>
                  </a:cubicBezTo>
                  <a:cubicBezTo>
                    <a:pt x="28302" y="33459"/>
                    <a:pt x="27729" y="37056"/>
                    <a:pt x="27729" y="37916"/>
                  </a:cubicBezTo>
                  <a:cubicBezTo>
                    <a:pt x="27729" y="39126"/>
                    <a:pt x="28111" y="40590"/>
                    <a:pt x="28556" y="42309"/>
                  </a:cubicBezTo>
                  <a:cubicBezTo>
                    <a:pt x="28907" y="43646"/>
                    <a:pt x="29289" y="45174"/>
                    <a:pt x="29543" y="46798"/>
                  </a:cubicBezTo>
                  <a:cubicBezTo>
                    <a:pt x="29893" y="49058"/>
                    <a:pt x="30116" y="53292"/>
                    <a:pt x="30307" y="56699"/>
                  </a:cubicBezTo>
                  <a:cubicBezTo>
                    <a:pt x="30403" y="58736"/>
                    <a:pt x="30498" y="60360"/>
                    <a:pt x="30562" y="61028"/>
                  </a:cubicBezTo>
                  <a:cubicBezTo>
                    <a:pt x="30658" y="61697"/>
                    <a:pt x="30817" y="62492"/>
                    <a:pt x="30976" y="63257"/>
                  </a:cubicBezTo>
                  <a:cubicBezTo>
                    <a:pt x="31231" y="64498"/>
                    <a:pt x="31517" y="65771"/>
                    <a:pt x="31358" y="66376"/>
                  </a:cubicBezTo>
                  <a:cubicBezTo>
                    <a:pt x="31167" y="67300"/>
                    <a:pt x="30530" y="69560"/>
                    <a:pt x="30371" y="70006"/>
                  </a:cubicBezTo>
                  <a:cubicBezTo>
                    <a:pt x="28875" y="70642"/>
                    <a:pt x="27283" y="70961"/>
                    <a:pt x="25691" y="70992"/>
                  </a:cubicBezTo>
                  <a:cubicBezTo>
                    <a:pt x="23845" y="70929"/>
                    <a:pt x="22030" y="70547"/>
                    <a:pt x="20311" y="69878"/>
                  </a:cubicBezTo>
                  <a:lnTo>
                    <a:pt x="20279" y="69846"/>
                  </a:lnTo>
                  <a:lnTo>
                    <a:pt x="20248" y="69846"/>
                  </a:lnTo>
                  <a:cubicBezTo>
                    <a:pt x="19006" y="70037"/>
                    <a:pt x="17796" y="70101"/>
                    <a:pt x="16555" y="70101"/>
                  </a:cubicBezTo>
                  <a:cubicBezTo>
                    <a:pt x="15472" y="69974"/>
                    <a:pt x="13276" y="69114"/>
                    <a:pt x="12766" y="68891"/>
                  </a:cubicBezTo>
                  <a:lnTo>
                    <a:pt x="12671" y="68223"/>
                  </a:lnTo>
                  <a:cubicBezTo>
                    <a:pt x="12607" y="67809"/>
                    <a:pt x="12798" y="67395"/>
                    <a:pt x="13148" y="67172"/>
                  </a:cubicBezTo>
                  <a:lnTo>
                    <a:pt x="13244" y="67109"/>
                  </a:lnTo>
                  <a:lnTo>
                    <a:pt x="13244" y="66981"/>
                  </a:lnTo>
                  <a:cubicBezTo>
                    <a:pt x="13244" y="66918"/>
                    <a:pt x="12671" y="60041"/>
                    <a:pt x="12448" y="57940"/>
                  </a:cubicBezTo>
                  <a:cubicBezTo>
                    <a:pt x="12225" y="55807"/>
                    <a:pt x="11429" y="47594"/>
                    <a:pt x="11429" y="47530"/>
                  </a:cubicBezTo>
                  <a:lnTo>
                    <a:pt x="11429" y="47466"/>
                  </a:lnTo>
                  <a:lnTo>
                    <a:pt x="11397" y="47435"/>
                  </a:lnTo>
                  <a:cubicBezTo>
                    <a:pt x="11397" y="47435"/>
                    <a:pt x="10697" y="46416"/>
                    <a:pt x="9806" y="44951"/>
                  </a:cubicBezTo>
                  <a:cubicBezTo>
                    <a:pt x="9073" y="43742"/>
                    <a:pt x="8787" y="42086"/>
                    <a:pt x="8437" y="40176"/>
                  </a:cubicBezTo>
                  <a:cubicBezTo>
                    <a:pt x="8373" y="39794"/>
                    <a:pt x="8309" y="39412"/>
                    <a:pt x="8246" y="38998"/>
                  </a:cubicBezTo>
                  <a:cubicBezTo>
                    <a:pt x="7800" y="36547"/>
                    <a:pt x="3089" y="17255"/>
                    <a:pt x="3025" y="17032"/>
                  </a:cubicBezTo>
                  <a:cubicBezTo>
                    <a:pt x="3025" y="16969"/>
                    <a:pt x="669" y="10602"/>
                    <a:pt x="542" y="9296"/>
                  </a:cubicBezTo>
                  <a:cubicBezTo>
                    <a:pt x="478" y="8246"/>
                    <a:pt x="2293" y="3693"/>
                    <a:pt x="3089" y="1847"/>
                  </a:cubicBezTo>
                  <a:cubicBezTo>
                    <a:pt x="6594" y="2569"/>
                    <a:pt x="10178" y="2839"/>
                    <a:pt x="13579" y="2839"/>
                  </a:cubicBezTo>
                  <a:cubicBezTo>
                    <a:pt x="22626" y="2839"/>
                    <a:pt x="30381" y="926"/>
                    <a:pt x="31931" y="510"/>
                  </a:cubicBezTo>
                  <a:close/>
                  <a:moveTo>
                    <a:pt x="32313" y="1"/>
                  </a:moveTo>
                  <a:lnTo>
                    <a:pt x="32058" y="96"/>
                  </a:lnTo>
                  <a:cubicBezTo>
                    <a:pt x="31940" y="120"/>
                    <a:pt x="23541" y="2451"/>
                    <a:pt x="13559" y="2451"/>
                  </a:cubicBezTo>
                  <a:cubicBezTo>
                    <a:pt x="10123" y="2451"/>
                    <a:pt x="6499" y="2175"/>
                    <a:pt x="2961" y="1433"/>
                  </a:cubicBezTo>
                  <a:lnTo>
                    <a:pt x="2802" y="1401"/>
                  </a:lnTo>
                  <a:lnTo>
                    <a:pt x="2738" y="1561"/>
                  </a:lnTo>
                  <a:cubicBezTo>
                    <a:pt x="2643" y="1815"/>
                    <a:pt x="1" y="7959"/>
                    <a:pt x="128" y="9328"/>
                  </a:cubicBezTo>
                  <a:cubicBezTo>
                    <a:pt x="223" y="10697"/>
                    <a:pt x="2579" y="16969"/>
                    <a:pt x="2611" y="17191"/>
                  </a:cubicBezTo>
                  <a:cubicBezTo>
                    <a:pt x="2643" y="17382"/>
                    <a:pt x="7386" y="36643"/>
                    <a:pt x="7832" y="39094"/>
                  </a:cubicBezTo>
                  <a:cubicBezTo>
                    <a:pt x="7896" y="39508"/>
                    <a:pt x="7959" y="39890"/>
                    <a:pt x="8023" y="40272"/>
                  </a:cubicBezTo>
                  <a:cubicBezTo>
                    <a:pt x="8341" y="42214"/>
                    <a:pt x="8628" y="43869"/>
                    <a:pt x="9424" y="45174"/>
                  </a:cubicBezTo>
                  <a:cubicBezTo>
                    <a:pt x="10220" y="46448"/>
                    <a:pt x="10856" y="47403"/>
                    <a:pt x="10984" y="47626"/>
                  </a:cubicBezTo>
                  <a:cubicBezTo>
                    <a:pt x="11047" y="48294"/>
                    <a:pt x="11779" y="55935"/>
                    <a:pt x="12002" y="57972"/>
                  </a:cubicBezTo>
                  <a:cubicBezTo>
                    <a:pt x="12225" y="59946"/>
                    <a:pt x="12734" y="66026"/>
                    <a:pt x="12798" y="66918"/>
                  </a:cubicBezTo>
                  <a:cubicBezTo>
                    <a:pt x="12384" y="67236"/>
                    <a:pt x="12161" y="67745"/>
                    <a:pt x="12225" y="68255"/>
                  </a:cubicBezTo>
                  <a:lnTo>
                    <a:pt x="12352" y="69178"/>
                  </a:lnTo>
                  <a:lnTo>
                    <a:pt x="12480" y="69210"/>
                  </a:lnTo>
                  <a:cubicBezTo>
                    <a:pt x="12607" y="69241"/>
                    <a:pt x="15249" y="70356"/>
                    <a:pt x="16491" y="70483"/>
                  </a:cubicBezTo>
                  <a:cubicBezTo>
                    <a:pt x="16651" y="70487"/>
                    <a:pt x="16812" y="70489"/>
                    <a:pt x="16972" y="70489"/>
                  </a:cubicBezTo>
                  <a:cubicBezTo>
                    <a:pt x="18053" y="70489"/>
                    <a:pt x="19135" y="70399"/>
                    <a:pt x="20216" y="70260"/>
                  </a:cubicBezTo>
                  <a:cubicBezTo>
                    <a:pt x="21967" y="70929"/>
                    <a:pt x="23813" y="71311"/>
                    <a:pt x="25691" y="71374"/>
                  </a:cubicBezTo>
                  <a:cubicBezTo>
                    <a:pt x="27379" y="71374"/>
                    <a:pt x="29066" y="71024"/>
                    <a:pt x="30626" y="70356"/>
                  </a:cubicBezTo>
                  <a:lnTo>
                    <a:pt x="30689" y="70324"/>
                  </a:lnTo>
                  <a:lnTo>
                    <a:pt x="30721" y="70228"/>
                  </a:lnTo>
                  <a:cubicBezTo>
                    <a:pt x="30753" y="70133"/>
                    <a:pt x="31517" y="67491"/>
                    <a:pt x="31740" y="66472"/>
                  </a:cubicBezTo>
                  <a:cubicBezTo>
                    <a:pt x="31899" y="65803"/>
                    <a:pt x="31644" y="64530"/>
                    <a:pt x="31358" y="63161"/>
                  </a:cubicBezTo>
                  <a:cubicBezTo>
                    <a:pt x="31199" y="62429"/>
                    <a:pt x="31040" y="61665"/>
                    <a:pt x="30944" y="60996"/>
                  </a:cubicBezTo>
                  <a:cubicBezTo>
                    <a:pt x="30880" y="60328"/>
                    <a:pt x="30785" y="58640"/>
                    <a:pt x="30689" y="56699"/>
                  </a:cubicBezTo>
                  <a:cubicBezTo>
                    <a:pt x="30498" y="53292"/>
                    <a:pt x="30276" y="49026"/>
                    <a:pt x="29925" y="46734"/>
                  </a:cubicBezTo>
                  <a:cubicBezTo>
                    <a:pt x="29671" y="45111"/>
                    <a:pt x="29289" y="43551"/>
                    <a:pt x="28938" y="42214"/>
                  </a:cubicBezTo>
                  <a:cubicBezTo>
                    <a:pt x="28493" y="40526"/>
                    <a:pt x="28143" y="39094"/>
                    <a:pt x="28143" y="37948"/>
                  </a:cubicBezTo>
                  <a:cubicBezTo>
                    <a:pt x="28143" y="37120"/>
                    <a:pt x="28716" y="33364"/>
                    <a:pt x="29384" y="29002"/>
                  </a:cubicBezTo>
                  <a:cubicBezTo>
                    <a:pt x="30435" y="22062"/>
                    <a:pt x="31772" y="13435"/>
                    <a:pt x="31772" y="10347"/>
                  </a:cubicBezTo>
                  <a:cubicBezTo>
                    <a:pt x="31772" y="4617"/>
                    <a:pt x="31995" y="2770"/>
                    <a:pt x="32090" y="2229"/>
                  </a:cubicBezTo>
                  <a:cubicBezTo>
                    <a:pt x="32249" y="1465"/>
                    <a:pt x="32313" y="351"/>
                    <a:pt x="32313" y="287"/>
                  </a:cubicBezTo>
                  <a:lnTo>
                    <a:pt x="32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4862925" y="3337000"/>
              <a:ext cx="180700" cy="120200"/>
            </a:xfrm>
            <a:custGeom>
              <a:avLst/>
              <a:gdLst/>
              <a:ahLst/>
              <a:cxnLst/>
              <a:rect l="l" t="t" r="r" b="b"/>
              <a:pathLst>
                <a:path w="7228" h="4808" extrusionOk="0">
                  <a:moveTo>
                    <a:pt x="7068" y="1"/>
                  </a:moveTo>
                  <a:cubicBezTo>
                    <a:pt x="6845" y="96"/>
                    <a:pt x="1592" y="2643"/>
                    <a:pt x="1" y="4585"/>
                  </a:cubicBezTo>
                  <a:lnTo>
                    <a:pt x="287" y="4808"/>
                  </a:lnTo>
                  <a:cubicBezTo>
                    <a:pt x="1847" y="2961"/>
                    <a:pt x="7163" y="383"/>
                    <a:pt x="7227" y="351"/>
                  </a:cubicBezTo>
                  <a:lnTo>
                    <a:pt x="7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4668725" y="3359275"/>
              <a:ext cx="377275" cy="1465225"/>
            </a:xfrm>
            <a:custGeom>
              <a:avLst/>
              <a:gdLst/>
              <a:ahLst/>
              <a:cxnLst/>
              <a:rect l="l" t="t" r="r" b="b"/>
              <a:pathLst>
                <a:path w="15091" h="58609" extrusionOk="0">
                  <a:moveTo>
                    <a:pt x="192" y="1"/>
                  </a:moveTo>
                  <a:lnTo>
                    <a:pt x="1" y="351"/>
                  </a:lnTo>
                  <a:cubicBezTo>
                    <a:pt x="33" y="351"/>
                    <a:pt x="4490" y="3057"/>
                    <a:pt x="5254" y="4012"/>
                  </a:cubicBezTo>
                  <a:cubicBezTo>
                    <a:pt x="5604" y="4521"/>
                    <a:pt x="6113" y="11461"/>
                    <a:pt x="6559" y="17542"/>
                  </a:cubicBezTo>
                  <a:cubicBezTo>
                    <a:pt x="7068" y="24800"/>
                    <a:pt x="7609" y="32313"/>
                    <a:pt x="8151" y="33841"/>
                  </a:cubicBezTo>
                  <a:cubicBezTo>
                    <a:pt x="9201" y="36866"/>
                    <a:pt x="14136" y="51478"/>
                    <a:pt x="14486" y="52815"/>
                  </a:cubicBezTo>
                  <a:cubicBezTo>
                    <a:pt x="14677" y="53579"/>
                    <a:pt x="14327" y="54502"/>
                    <a:pt x="14040" y="55298"/>
                  </a:cubicBezTo>
                  <a:cubicBezTo>
                    <a:pt x="13817" y="55744"/>
                    <a:pt x="13690" y="56253"/>
                    <a:pt x="13690" y="56763"/>
                  </a:cubicBezTo>
                  <a:cubicBezTo>
                    <a:pt x="13722" y="57081"/>
                    <a:pt x="13817" y="57399"/>
                    <a:pt x="13913" y="57718"/>
                  </a:cubicBezTo>
                  <a:cubicBezTo>
                    <a:pt x="14008" y="57940"/>
                    <a:pt x="14040" y="58227"/>
                    <a:pt x="14040" y="58482"/>
                  </a:cubicBezTo>
                  <a:lnTo>
                    <a:pt x="14422" y="58609"/>
                  </a:lnTo>
                  <a:cubicBezTo>
                    <a:pt x="14486" y="58259"/>
                    <a:pt x="14454" y="57909"/>
                    <a:pt x="14295" y="57590"/>
                  </a:cubicBezTo>
                  <a:cubicBezTo>
                    <a:pt x="14231" y="57304"/>
                    <a:pt x="14136" y="56985"/>
                    <a:pt x="14104" y="56699"/>
                  </a:cubicBezTo>
                  <a:cubicBezTo>
                    <a:pt x="14136" y="56253"/>
                    <a:pt x="14231" y="55807"/>
                    <a:pt x="14422" y="55394"/>
                  </a:cubicBezTo>
                  <a:cubicBezTo>
                    <a:pt x="14740" y="54598"/>
                    <a:pt x="15091" y="53579"/>
                    <a:pt x="14900" y="52719"/>
                  </a:cubicBezTo>
                  <a:cubicBezTo>
                    <a:pt x="14549" y="51382"/>
                    <a:pt x="9583" y="36738"/>
                    <a:pt x="8533" y="33682"/>
                  </a:cubicBezTo>
                  <a:cubicBezTo>
                    <a:pt x="8023" y="32218"/>
                    <a:pt x="7450" y="24386"/>
                    <a:pt x="6941" y="17510"/>
                  </a:cubicBezTo>
                  <a:cubicBezTo>
                    <a:pt x="6368" y="9329"/>
                    <a:pt x="5986" y="4299"/>
                    <a:pt x="5572" y="3789"/>
                  </a:cubicBezTo>
                  <a:cubicBezTo>
                    <a:pt x="4776" y="2739"/>
                    <a:pt x="383" y="96"/>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5203550" y="3216825"/>
              <a:ext cx="56550" cy="82000"/>
            </a:xfrm>
            <a:custGeom>
              <a:avLst/>
              <a:gdLst/>
              <a:ahLst/>
              <a:cxnLst/>
              <a:rect l="l" t="t" r="r" b="b"/>
              <a:pathLst>
                <a:path w="2262" h="3280" extrusionOk="0">
                  <a:moveTo>
                    <a:pt x="1" y="0"/>
                  </a:moveTo>
                  <a:cubicBezTo>
                    <a:pt x="1" y="510"/>
                    <a:pt x="128" y="1019"/>
                    <a:pt x="383" y="1465"/>
                  </a:cubicBezTo>
                  <a:cubicBezTo>
                    <a:pt x="733" y="1911"/>
                    <a:pt x="1911" y="3248"/>
                    <a:pt x="1975" y="3279"/>
                  </a:cubicBezTo>
                  <a:lnTo>
                    <a:pt x="2261" y="3025"/>
                  </a:lnTo>
                  <a:cubicBezTo>
                    <a:pt x="2261" y="3025"/>
                    <a:pt x="1020" y="1656"/>
                    <a:pt x="701" y="1242"/>
                  </a:cubicBezTo>
                  <a:cubicBezTo>
                    <a:pt x="510" y="860"/>
                    <a:pt x="383" y="414"/>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5135900" y="3326650"/>
              <a:ext cx="125775" cy="1440550"/>
            </a:xfrm>
            <a:custGeom>
              <a:avLst/>
              <a:gdLst/>
              <a:ahLst/>
              <a:cxnLst/>
              <a:rect l="l" t="t" r="r" b="b"/>
              <a:pathLst>
                <a:path w="5031" h="57622" extrusionOk="0">
                  <a:moveTo>
                    <a:pt x="4521" y="1"/>
                  </a:moveTo>
                  <a:cubicBezTo>
                    <a:pt x="4521" y="160"/>
                    <a:pt x="2930" y="16873"/>
                    <a:pt x="1816" y="21107"/>
                  </a:cubicBezTo>
                  <a:cubicBezTo>
                    <a:pt x="510" y="26105"/>
                    <a:pt x="1" y="28748"/>
                    <a:pt x="224" y="29703"/>
                  </a:cubicBezTo>
                  <a:cubicBezTo>
                    <a:pt x="319" y="30085"/>
                    <a:pt x="447" y="30467"/>
                    <a:pt x="606" y="30849"/>
                  </a:cubicBezTo>
                  <a:cubicBezTo>
                    <a:pt x="1306" y="32822"/>
                    <a:pt x="2739" y="36961"/>
                    <a:pt x="2930" y="41768"/>
                  </a:cubicBezTo>
                  <a:cubicBezTo>
                    <a:pt x="3153" y="47817"/>
                    <a:pt x="3821" y="54725"/>
                    <a:pt x="3821" y="54789"/>
                  </a:cubicBezTo>
                  <a:lnTo>
                    <a:pt x="3821" y="54820"/>
                  </a:lnTo>
                  <a:cubicBezTo>
                    <a:pt x="4203" y="55935"/>
                    <a:pt x="4585" y="57303"/>
                    <a:pt x="4521" y="57526"/>
                  </a:cubicBezTo>
                  <a:lnTo>
                    <a:pt x="4904" y="57622"/>
                  </a:lnTo>
                  <a:cubicBezTo>
                    <a:pt x="5031" y="57176"/>
                    <a:pt x="4394" y="55171"/>
                    <a:pt x="4235" y="54725"/>
                  </a:cubicBezTo>
                  <a:cubicBezTo>
                    <a:pt x="4203" y="54279"/>
                    <a:pt x="3535" y="47594"/>
                    <a:pt x="3344" y="41736"/>
                  </a:cubicBezTo>
                  <a:cubicBezTo>
                    <a:pt x="3153" y="36865"/>
                    <a:pt x="1688" y="32695"/>
                    <a:pt x="988" y="30721"/>
                  </a:cubicBezTo>
                  <a:cubicBezTo>
                    <a:pt x="797" y="30180"/>
                    <a:pt x="669" y="29798"/>
                    <a:pt x="606" y="29607"/>
                  </a:cubicBezTo>
                  <a:cubicBezTo>
                    <a:pt x="351" y="28461"/>
                    <a:pt x="1402" y="24259"/>
                    <a:pt x="2198" y="21235"/>
                  </a:cubicBezTo>
                  <a:cubicBezTo>
                    <a:pt x="3344" y="16969"/>
                    <a:pt x="4935" y="192"/>
                    <a:pt x="4935" y="33"/>
                  </a:cubicBezTo>
                  <a:lnTo>
                    <a:pt x="4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4541400" y="1836775"/>
              <a:ext cx="824550" cy="1408525"/>
            </a:xfrm>
            <a:custGeom>
              <a:avLst/>
              <a:gdLst/>
              <a:ahLst/>
              <a:cxnLst/>
              <a:rect l="l" t="t" r="r" b="b"/>
              <a:pathLst>
                <a:path w="32982" h="56341" extrusionOk="0">
                  <a:moveTo>
                    <a:pt x="22730" y="1"/>
                  </a:moveTo>
                  <a:lnTo>
                    <a:pt x="10315" y="2802"/>
                  </a:lnTo>
                  <a:cubicBezTo>
                    <a:pt x="10315" y="2802"/>
                    <a:pt x="4871" y="5731"/>
                    <a:pt x="4043" y="6718"/>
                  </a:cubicBezTo>
                  <a:cubicBezTo>
                    <a:pt x="3184" y="7705"/>
                    <a:pt x="1751" y="15759"/>
                    <a:pt x="1528" y="19038"/>
                  </a:cubicBezTo>
                  <a:cubicBezTo>
                    <a:pt x="1306" y="22349"/>
                    <a:pt x="2197" y="35656"/>
                    <a:pt x="2197" y="35656"/>
                  </a:cubicBezTo>
                  <a:cubicBezTo>
                    <a:pt x="2197" y="35656"/>
                    <a:pt x="0" y="49663"/>
                    <a:pt x="223" y="51446"/>
                  </a:cubicBezTo>
                  <a:cubicBezTo>
                    <a:pt x="446" y="53197"/>
                    <a:pt x="3216" y="55807"/>
                    <a:pt x="5030" y="56030"/>
                  </a:cubicBezTo>
                  <a:cubicBezTo>
                    <a:pt x="6040" y="56152"/>
                    <a:pt x="8678" y="56341"/>
                    <a:pt x="11700" y="56341"/>
                  </a:cubicBezTo>
                  <a:cubicBezTo>
                    <a:pt x="14203" y="56341"/>
                    <a:pt x="16970" y="56211"/>
                    <a:pt x="19292" y="55807"/>
                  </a:cubicBezTo>
                  <a:cubicBezTo>
                    <a:pt x="23081" y="55075"/>
                    <a:pt x="26805" y="54056"/>
                    <a:pt x="30466" y="52719"/>
                  </a:cubicBezTo>
                  <a:cubicBezTo>
                    <a:pt x="31007" y="52496"/>
                    <a:pt x="31294" y="51287"/>
                    <a:pt x="31389" y="49663"/>
                  </a:cubicBezTo>
                  <a:cubicBezTo>
                    <a:pt x="31453" y="48071"/>
                    <a:pt x="31294" y="43997"/>
                    <a:pt x="31294" y="43997"/>
                  </a:cubicBezTo>
                  <a:cubicBezTo>
                    <a:pt x="31294" y="43997"/>
                    <a:pt x="31294" y="31231"/>
                    <a:pt x="32154" y="23559"/>
                  </a:cubicBezTo>
                  <a:cubicBezTo>
                    <a:pt x="32981" y="15918"/>
                    <a:pt x="32281" y="7482"/>
                    <a:pt x="31612" y="6654"/>
                  </a:cubicBezTo>
                  <a:cubicBezTo>
                    <a:pt x="30912" y="5795"/>
                    <a:pt x="22730" y="1"/>
                    <a:pt x="2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4536625" y="1831200"/>
              <a:ext cx="834100" cy="1419150"/>
            </a:xfrm>
            <a:custGeom>
              <a:avLst/>
              <a:gdLst/>
              <a:ahLst/>
              <a:cxnLst/>
              <a:rect l="l" t="t" r="r" b="b"/>
              <a:pathLst>
                <a:path w="33364" h="56766" extrusionOk="0">
                  <a:moveTo>
                    <a:pt x="22890" y="383"/>
                  </a:moveTo>
                  <a:cubicBezTo>
                    <a:pt x="25723" y="2420"/>
                    <a:pt x="31103" y="6336"/>
                    <a:pt x="31644" y="6973"/>
                  </a:cubicBezTo>
                  <a:cubicBezTo>
                    <a:pt x="32217" y="7673"/>
                    <a:pt x="33013" y="15823"/>
                    <a:pt x="32122" y="23750"/>
                  </a:cubicBezTo>
                  <a:cubicBezTo>
                    <a:pt x="31294" y="31326"/>
                    <a:pt x="31294" y="44092"/>
                    <a:pt x="31294" y="44220"/>
                  </a:cubicBezTo>
                  <a:cubicBezTo>
                    <a:pt x="31294" y="44251"/>
                    <a:pt x="31453" y="48263"/>
                    <a:pt x="31358" y="49854"/>
                  </a:cubicBezTo>
                  <a:cubicBezTo>
                    <a:pt x="31294" y="51764"/>
                    <a:pt x="30912" y="52624"/>
                    <a:pt x="30562" y="52751"/>
                  </a:cubicBezTo>
                  <a:cubicBezTo>
                    <a:pt x="26964" y="54057"/>
                    <a:pt x="23240" y="55075"/>
                    <a:pt x="19451" y="55807"/>
                  </a:cubicBezTo>
                  <a:cubicBezTo>
                    <a:pt x="17136" y="56218"/>
                    <a:pt x="14375" y="56352"/>
                    <a:pt x="11874" y="56352"/>
                  </a:cubicBezTo>
                  <a:cubicBezTo>
                    <a:pt x="8942" y="56352"/>
                    <a:pt x="6367" y="56168"/>
                    <a:pt x="5285" y="56030"/>
                  </a:cubicBezTo>
                  <a:cubicBezTo>
                    <a:pt x="3534" y="55807"/>
                    <a:pt x="828" y="53261"/>
                    <a:pt x="637" y="51605"/>
                  </a:cubicBezTo>
                  <a:cubicBezTo>
                    <a:pt x="414" y="49918"/>
                    <a:pt x="2579" y="36038"/>
                    <a:pt x="2611" y="35911"/>
                  </a:cubicBezTo>
                  <a:lnTo>
                    <a:pt x="2611" y="35847"/>
                  </a:lnTo>
                  <a:cubicBezTo>
                    <a:pt x="2611" y="35720"/>
                    <a:pt x="1688" y="22508"/>
                    <a:pt x="1910" y="19261"/>
                  </a:cubicBezTo>
                  <a:cubicBezTo>
                    <a:pt x="2165" y="15918"/>
                    <a:pt x="3629" y="7991"/>
                    <a:pt x="4393" y="7068"/>
                  </a:cubicBezTo>
                  <a:cubicBezTo>
                    <a:pt x="5189" y="6145"/>
                    <a:pt x="10187" y="3439"/>
                    <a:pt x="10601" y="3216"/>
                  </a:cubicBezTo>
                  <a:lnTo>
                    <a:pt x="22890" y="383"/>
                  </a:lnTo>
                  <a:close/>
                  <a:moveTo>
                    <a:pt x="22985" y="1"/>
                  </a:moveTo>
                  <a:lnTo>
                    <a:pt x="10474" y="2834"/>
                  </a:lnTo>
                  <a:lnTo>
                    <a:pt x="10442" y="2834"/>
                  </a:lnTo>
                  <a:cubicBezTo>
                    <a:pt x="10219" y="2962"/>
                    <a:pt x="4967" y="5795"/>
                    <a:pt x="4107" y="6782"/>
                  </a:cubicBezTo>
                  <a:cubicBezTo>
                    <a:pt x="3184" y="7864"/>
                    <a:pt x="1751" y="16109"/>
                    <a:pt x="1528" y="19229"/>
                  </a:cubicBezTo>
                  <a:cubicBezTo>
                    <a:pt x="1305" y="22476"/>
                    <a:pt x="2165" y="35051"/>
                    <a:pt x="2229" y="35847"/>
                  </a:cubicBezTo>
                  <a:cubicBezTo>
                    <a:pt x="2070" y="36675"/>
                    <a:pt x="0" y="49918"/>
                    <a:pt x="223" y="51669"/>
                  </a:cubicBezTo>
                  <a:cubicBezTo>
                    <a:pt x="478" y="53515"/>
                    <a:pt x="3279" y="56189"/>
                    <a:pt x="5221" y="56444"/>
                  </a:cubicBezTo>
                  <a:cubicBezTo>
                    <a:pt x="7418" y="56667"/>
                    <a:pt x="9646" y="56763"/>
                    <a:pt x="11875" y="56763"/>
                  </a:cubicBezTo>
                  <a:cubicBezTo>
                    <a:pt x="12058" y="56765"/>
                    <a:pt x="12241" y="56766"/>
                    <a:pt x="12424" y="56766"/>
                  </a:cubicBezTo>
                  <a:cubicBezTo>
                    <a:pt x="14791" y="56766"/>
                    <a:pt x="17181" y="56576"/>
                    <a:pt x="19515" y="56221"/>
                  </a:cubicBezTo>
                  <a:cubicBezTo>
                    <a:pt x="23335" y="55489"/>
                    <a:pt x="27092" y="54439"/>
                    <a:pt x="30753" y="53133"/>
                  </a:cubicBezTo>
                  <a:cubicBezTo>
                    <a:pt x="31485" y="52815"/>
                    <a:pt x="31708" y="51191"/>
                    <a:pt x="31771" y="49886"/>
                  </a:cubicBezTo>
                  <a:cubicBezTo>
                    <a:pt x="31867" y="48294"/>
                    <a:pt x="31708" y="44251"/>
                    <a:pt x="31708" y="44220"/>
                  </a:cubicBezTo>
                  <a:cubicBezTo>
                    <a:pt x="31708" y="44092"/>
                    <a:pt x="31708" y="31358"/>
                    <a:pt x="32536" y="23813"/>
                  </a:cubicBezTo>
                  <a:cubicBezTo>
                    <a:pt x="33363" y="16523"/>
                    <a:pt x="32758" y="7705"/>
                    <a:pt x="31962" y="6750"/>
                  </a:cubicBezTo>
                  <a:cubicBezTo>
                    <a:pt x="31262" y="5890"/>
                    <a:pt x="23399" y="287"/>
                    <a:pt x="23049" y="33"/>
                  </a:cubicBezTo>
                  <a:lnTo>
                    <a:pt x="22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4765025" y="3029000"/>
              <a:ext cx="257100" cy="212300"/>
            </a:xfrm>
            <a:custGeom>
              <a:avLst/>
              <a:gdLst/>
              <a:ahLst/>
              <a:cxnLst/>
              <a:rect l="l" t="t" r="r" b="b"/>
              <a:pathLst>
                <a:path w="10284" h="8492" extrusionOk="0">
                  <a:moveTo>
                    <a:pt x="3980" y="0"/>
                  </a:moveTo>
                  <a:lnTo>
                    <a:pt x="1" y="6686"/>
                  </a:lnTo>
                  <a:lnTo>
                    <a:pt x="1020" y="8341"/>
                  </a:lnTo>
                  <a:cubicBezTo>
                    <a:pt x="1883" y="8422"/>
                    <a:pt x="2934" y="8492"/>
                    <a:pt x="4053" y="8492"/>
                  </a:cubicBezTo>
                  <a:cubicBezTo>
                    <a:pt x="5576" y="8492"/>
                    <a:pt x="7224" y="8363"/>
                    <a:pt x="8692" y="7959"/>
                  </a:cubicBezTo>
                  <a:lnTo>
                    <a:pt x="10284" y="6208"/>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5032450" y="3040925"/>
              <a:ext cx="179100" cy="183075"/>
            </a:xfrm>
            <a:custGeom>
              <a:avLst/>
              <a:gdLst/>
              <a:ahLst/>
              <a:cxnLst/>
              <a:rect l="l" t="t" r="r" b="b"/>
              <a:pathLst>
                <a:path w="7164" h="7323" extrusionOk="0">
                  <a:moveTo>
                    <a:pt x="2770" y="1"/>
                  </a:moveTo>
                  <a:lnTo>
                    <a:pt x="0" y="5890"/>
                  </a:lnTo>
                  <a:lnTo>
                    <a:pt x="1019" y="7323"/>
                  </a:lnTo>
                  <a:cubicBezTo>
                    <a:pt x="2834" y="6941"/>
                    <a:pt x="4616" y="6400"/>
                    <a:pt x="6367" y="5699"/>
                  </a:cubicBezTo>
                  <a:lnTo>
                    <a:pt x="7163" y="3630"/>
                  </a:lnTo>
                  <a:lnTo>
                    <a:pt x="27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4759475" y="2245075"/>
              <a:ext cx="254700" cy="433775"/>
            </a:xfrm>
            <a:custGeom>
              <a:avLst/>
              <a:gdLst/>
              <a:ahLst/>
              <a:cxnLst/>
              <a:rect l="l" t="t" r="r" b="b"/>
              <a:pathLst>
                <a:path w="10188" h="17351" extrusionOk="0">
                  <a:moveTo>
                    <a:pt x="4298" y="0"/>
                  </a:moveTo>
                  <a:lnTo>
                    <a:pt x="0" y="8118"/>
                  </a:lnTo>
                  <a:lnTo>
                    <a:pt x="3820" y="17350"/>
                  </a:lnTo>
                  <a:lnTo>
                    <a:pt x="10187" y="7959"/>
                  </a:lnTo>
                  <a:lnTo>
                    <a:pt x="42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4771400" y="1874975"/>
              <a:ext cx="254700" cy="433775"/>
            </a:xfrm>
            <a:custGeom>
              <a:avLst/>
              <a:gdLst/>
              <a:ahLst/>
              <a:cxnLst/>
              <a:rect l="l" t="t" r="r" b="b"/>
              <a:pathLst>
                <a:path w="10188" h="17351" extrusionOk="0">
                  <a:moveTo>
                    <a:pt x="4298" y="1"/>
                  </a:moveTo>
                  <a:lnTo>
                    <a:pt x="1" y="8119"/>
                  </a:lnTo>
                  <a:lnTo>
                    <a:pt x="3821" y="17351"/>
                  </a:lnTo>
                  <a:lnTo>
                    <a:pt x="10188" y="7960"/>
                  </a:lnTo>
                  <a:lnTo>
                    <a:pt x="4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4755475" y="2678825"/>
              <a:ext cx="195025" cy="346225"/>
            </a:xfrm>
            <a:custGeom>
              <a:avLst/>
              <a:gdLst/>
              <a:ahLst/>
              <a:cxnLst/>
              <a:rect l="l" t="t" r="r" b="b"/>
              <a:pathLst>
                <a:path w="7801" h="13849" extrusionOk="0">
                  <a:moveTo>
                    <a:pt x="3980" y="0"/>
                  </a:moveTo>
                  <a:lnTo>
                    <a:pt x="1" y="6685"/>
                  </a:lnTo>
                  <a:lnTo>
                    <a:pt x="4458" y="13848"/>
                  </a:lnTo>
                  <a:lnTo>
                    <a:pt x="7800" y="6845"/>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4604275" y="2296800"/>
              <a:ext cx="155225" cy="338275"/>
            </a:xfrm>
            <a:custGeom>
              <a:avLst/>
              <a:gdLst/>
              <a:ahLst/>
              <a:cxnLst/>
              <a:rect l="l" t="t" r="r" b="b"/>
              <a:pathLst>
                <a:path w="6209" h="13531" extrusionOk="0">
                  <a:moveTo>
                    <a:pt x="3184" y="0"/>
                  </a:moveTo>
                  <a:lnTo>
                    <a:pt x="0" y="6367"/>
                  </a:lnTo>
                  <a:lnTo>
                    <a:pt x="1910" y="13530"/>
                  </a:lnTo>
                  <a:lnTo>
                    <a:pt x="6208" y="6049"/>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5022100" y="1835975"/>
              <a:ext cx="139300" cy="214125"/>
            </a:xfrm>
            <a:custGeom>
              <a:avLst/>
              <a:gdLst/>
              <a:ahLst/>
              <a:cxnLst/>
              <a:rect l="l" t="t" r="r" b="b"/>
              <a:pathLst>
                <a:path w="5572" h="8565" extrusionOk="0">
                  <a:moveTo>
                    <a:pt x="3502" y="1"/>
                  </a:moveTo>
                  <a:lnTo>
                    <a:pt x="1" y="4903"/>
                  </a:lnTo>
                  <a:lnTo>
                    <a:pt x="1592" y="8565"/>
                  </a:lnTo>
                  <a:lnTo>
                    <a:pt x="5572" y="5063"/>
                  </a:lnTo>
                  <a:lnTo>
                    <a:pt x="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4950475" y="2690750"/>
              <a:ext cx="262650" cy="350200"/>
            </a:xfrm>
            <a:custGeom>
              <a:avLst/>
              <a:gdLst/>
              <a:ahLst/>
              <a:cxnLst/>
              <a:rect l="l" t="t" r="r" b="b"/>
              <a:pathLst>
                <a:path w="10506" h="14008" extrusionOk="0">
                  <a:moveTo>
                    <a:pt x="6527" y="1"/>
                  </a:moveTo>
                  <a:lnTo>
                    <a:pt x="0" y="6368"/>
                  </a:lnTo>
                  <a:lnTo>
                    <a:pt x="6049" y="14008"/>
                  </a:lnTo>
                  <a:lnTo>
                    <a:pt x="10506" y="7163"/>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4596300" y="2635050"/>
              <a:ext cx="159200" cy="386025"/>
            </a:xfrm>
            <a:custGeom>
              <a:avLst/>
              <a:gdLst/>
              <a:ahLst/>
              <a:cxnLst/>
              <a:rect l="l" t="t" r="r" b="b"/>
              <a:pathLst>
                <a:path w="6368" h="15441" extrusionOk="0">
                  <a:moveTo>
                    <a:pt x="2229" y="0"/>
                  </a:moveTo>
                  <a:lnTo>
                    <a:pt x="1" y="6845"/>
                  </a:lnTo>
                  <a:lnTo>
                    <a:pt x="2707" y="15440"/>
                  </a:lnTo>
                  <a:lnTo>
                    <a:pt x="6368" y="8436"/>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4624175" y="1966500"/>
              <a:ext cx="135325" cy="330325"/>
            </a:xfrm>
            <a:custGeom>
              <a:avLst/>
              <a:gdLst/>
              <a:ahLst/>
              <a:cxnLst/>
              <a:rect l="l" t="t" r="r" b="b"/>
              <a:pathLst>
                <a:path w="5413" h="13213" extrusionOk="0">
                  <a:moveTo>
                    <a:pt x="3343" y="1"/>
                  </a:moveTo>
                  <a:lnTo>
                    <a:pt x="0" y="7482"/>
                  </a:lnTo>
                  <a:lnTo>
                    <a:pt x="2388" y="13212"/>
                  </a:lnTo>
                  <a:lnTo>
                    <a:pt x="5412" y="5890"/>
                  </a:lnTo>
                  <a:lnTo>
                    <a:pt x="3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5014150" y="2217200"/>
              <a:ext cx="274600" cy="473575"/>
            </a:xfrm>
            <a:custGeom>
              <a:avLst/>
              <a:gdLst/>
              <a:ahLst/>
              <a:cxnLst/>
              <a:rect l="l" t="t" r="r" b="b"/>
              <a:pathLst>
                <a:path w="10984" h="18943" extrusionOk="0">
                  <a:moveTo>
                    <a:pt x="7004" y="1"/>
                  </a:moveTo>
                  <a:lnTo>
                    <a:pt x="0" y="9074"/>
                  </a:lnTo>
                  <a:lnTo>
                    <a:pt x="3980" y="18943"/>
                  </a:lnTo>
                  <a:lnTo>
                    <a:pt x="10983" y="9233"/>
                  </a:lnTo>
                  <a:lnTo>
                    <a:pt x="7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4709325" y="2343750"/>
              <a:ext cx="195800" cy="420250"/>
            </a:xfrm>
            <a:custGeom>
              <a:avLst/>
              <a:gdLst/>
              <a:ahLst/>
              <a:cxnLst/>
              <a:rect l="l" t="t" r="r" b="b"/>
              <a:pathLst>
                <a:path w="7832" h="16810" extrusionOk="0">
                  <a:moveTo>
                    <a:pt x="351" y="1"/>
                  </a:moveTo>
                  <a:lnTo>
                    <a:pt x="0" y="192"/>
                  </a:lnTo>
                  <a:lnTo>
                    <a:pt x="7482" y="16809"/>
                  </a:lnTo>
                  <a:lnTo>
                    <a:pt x="7832" y="16650"/>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4652825" y="2327050"/>
              <a:ext cx="175100" cy="307225"/>
            </a:xfrm>
            <a:custGeom>
              <a:avLst/>
              <a:gdLst/>
              <a:ahLst/>
              <a:cxnLst/>
              <a:rect l="l" t="t" r="r" b="b"/>
              <a:pathLst>
                <a:path w="7004" h="12289" extrusionOk="0">
                  <a:moveTo>
                    <a:pt x="6654" y="0"/>
                  </a:moveTo>
                  <a:lnTo>
                    <a:pt x="0" y="12097"/>
                  </a:lnTo>
                  <a:lnTo>
                    <a:pt x="350" y="12288"/>
                  </a:lnTo>
                  <a:lnTo>
                    <a:pt x="7004" y="191"/>
                  </a:lnTo>
                  <a:lnTo>
                    <a:pt x="6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4904300" y="2272925"/>
              <a:ext cx="213325" cy="419450"/>
            </a:xfrm>
            <a:custGeom>
              <a:avLst/>
              <a:gdLst/>
              <a:ahLst/>
              <a:cxnLst/>
              <a:rect l="l" t="t" r="r" b="b"/>
              <a:pathLst>
                <a:path w="8533" h="16778" extrusionOk="0">
                  <a:moveTo>
                    <a:pt x="351" y="0"/>
                  </a:moveTo>
                  <a:lnTo>
                    <a:pt x="1" y="159"/>
                  </a:lnTo>
                  <a:lnTo>
                    <a:pt x="8183" y="16777"/>
                  </a:lnTo>
                  <a:lnTo>
                    <a:pt x="8533" y="16618"/>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4805625" y="2303950"/>
              <a:ext cx="313600" cy="446525"/>
            </a:xfrm>
            <a:custGeom>
              <a:avLst/>
              <a:gdLst/>
              <a:ahLst/>
              <a:cxnLst/>
              <a:rect l="l" t="t" r="r" b="b"/>
              <a:pathLst>
                <a:path w="12544" h="17861" extrusionOk="0">
                  <a:moveTo>
                    <a:pt x="12225" y="1"/>
                  </a:moveTo>
                  <a:lnTo>
                    <a:pt x="0" y="17637"/>
                  </a:lnTo>
                  <a:lnTo>
                    <a:pt x="351" y="17860"/>
                  </a:lnTo>
                  <a:lnTo>
                    <a:pt x="12543" y="224"/>
                  </a:lnTo>
                  <a:lnTo>
                    <a:pt x="12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4978325" y="1949000"/>
              <a:ext cx="174325" cy="182275"/>
            </a:xfrm>
            <a:custGeom>
              <a:avLst/>
              <a:gdLst/>
              <a:ahLst/>
              <a:cxnLst/>
              <a:rect l="l" t="t" r="r" b="b"/>
              <a:pathLst>
                <a:path w="6973" h="7291" extrusionOk="0">
                  <a:moveTo>
                    <a:pt x="6718" y="0"/>
                  </a:moveTo>
                  <a:cubicBezTo>
                    <a:pt x="3662" y="2706"/>
                    <a:pt x="32" y="7004"/>
                    <a:pt x="1" y="7036"/>
                  </a:cubicBezTo>
                  <a:lnTo>
                    <a:pt x="319" y="7291"/>
                  </a:lnTo>
                  <a:cubicBezTo>
                    <a:pt x="351" y="7259"/>
                    <a:pt x="3948" y="2993"/>
                    <a:pt x="6972" y="319"/>
                  </a:cubicBezTo>
                  <a:lnTo>
                    <a:pt x="6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5031650" y="1990375"/>
              <a:ext cx="85175" cy="162400"/>
            </a:xfrm>
            <a:custGeom>
              <a:avLst/>
              <a:gdLst/>
              <a:ahLst/>
              <a:cxnLst/>
              <a:rect l="l" t="t" r="r" b="b"/>
              <a:pathLst>
                <a:path w="3407" h="6496" extrusionOk="0">
                  <a:moveTo>
                    <a:pt x="351" y="1"/>
                  </a:moveTo>
                  <a:lnTo>
                    <a:pt x="1" y="160"/>
                  </a:lnTo>
                  <a:lnTo>
                    <a:pt x="3057" y="6495"/>
                  </a:lnTo>
                  <a:lnTo>
                    <a:pt x="3407" y="6336"/>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4762650" y="3022625"/>
              <a:ext cx="108250" cy="173525"/>
            </a:xfrm>
            <a:custGeom>
              <a:avLst/>
              <a:gdLst/>
              <a:ahLst/>
              <a:cxnLst/>
              <a:rect l="l" t="t" r="r" b="b"/>
              <a:pathLst>
                <a:path w="4330" h="6941" extrusionOk="0">
                  <a:moveTo>
                    <a:pt x="3980" y="1"/>
                  </a:moveTo>
                  <a:lnTo>
                    <a:pt x="0" y="6750"/>
                  </a:lnTo>
                  <a:lnTo>
                    <a:pt x="351" y="6941"/>
                  </a:lnTo>
                  <a:lnTo>
                    <a:pt x="4330" y="192"/>
                  </a:lnTo>
                  <a:lnTo>
                    <a:pt x="3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4886800" y="3048100"/>
              <a:ext cx="226850" cy="151250"/>
            </a:xfrm>
            <a:custGeom>
              <a:avLst/>
              <a:gdLst/>
              <a:ahLst/>
              <a:cxnLst/>
              <a:rect l="l" t="t" r="r" b="b"/>
              <a:pathLst>
                <a:path w="9074" h="6050" extrusionOk="0">
                  <a:moveTo>
                    <a:pt x="8723" y="0"/>
                  </a:moveTo>
                  <a:lnTo>
                    <a:pt x="5922" y="5412"/>
                  </a:lnTo>
                  <a:lnTo>
                    <a:pt x="287" y="223"/>
                  </a:lnTo>
                  <a:lnTo>
                    <a:pt x="1" y="510"/>
                  </a:lnTo>
                  <a:lnTo>
                    <a:pt x="6017" y="6049"/>
                  </a:lnTo>
                  <a:lnTo>
                    <a:pt x="9074" y="160"/>
                  </a:lnTo>
                  <a:lnTo>
                    <a:pt x="8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4589150" y="2238700"/>
              <a:ext cx="131350" cy="504600"/>
            </a:xfrm>
            <a:custGeom>
              <a:avLst/>
              <a:gdLst/>
              <a:ahLst/>
              <a:cxnLst/>
              <a:rect l="l" t="t" r="r" b="b"/>
              <a:pathLst>
                <a:path w="5254" h="20184" extrusionOk="0">
                  <a:moveTo>
                    <a:pt x="4935" y="0"/>
                  </a:moveTo>
                  <a:lnTo>
                    <a:pt x="0" y="8468"/>
                  </a:lnTo>
                  <a:lnTo>
                    <a:pt x="4012" y="20184"/>
                  </a:lnTo>
                  <a:lnTo>
                    <a:pt x="4394" y="20056"/>
                  </a:lnTo>
                  <a:lnTo>
                    <a:pt x="446" y="8500"/>
                  </a:lnTo>
                  <a:lnTo>
                    <a:pt x="5253" y="191"/>
                  </a:lnTo>
                  <a:lnTo>
                    <a:pt x="4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4618600" y="2151950"/>
              <a:ext cx="68475" cy="139300"/>
            </a:xfrm>
            <a:custGeom>
              <a:avLst/>
              <a:gdLst/>
              <a:ahLst/>
              <a:cxnLst/>
              <a:rect l="l" t="t" r="r" b="b"/>
              <a:pathLst>
                <a:path w="2739" h="5572" extrusionOk="0">
                  <a:moveTo>
                    <a:pt x="382" y="0"/>
                  </a:moveTo>
                  <a:lnTo>
                    <a:pt x="0" y="160"/>
                  </a:lnTo>
                  <a:lnTo>
                    <a:pt x="2388" y="5571"/>
                  </a:lnTo>
                  <a:lnTo>
                    <a:pt x="2738" y="5412"/>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4596300" y="1261100"/>
              <a:ext cx="574650" cy="751600"/>
            </a:xfrm>
            <a:custGeom>
              <a:avLst/>
              <a:gdLst/>
              <a:ahLst/>
              <a:cxnLst/>
              <a:rect l="l" t="t" r="r" b="b"/>
              <a:pathLst>
                <a:path w="22986" h="30064" extrusionOk="0">
                  <a:moveTo>
                    <a:pt x="12496" y="0"/>
                  </a:moveTo>
                  <a:cubicBezTo>
                    <a:pt x="12024" y="0"/>
                    <a:pt x="11560" y="34"/>
                    <a:pt x="11111" y="107"/>
                  </a:cubicBezTo>
                  <a:cubicBezTo>
                    <a:pt x="7164" y="743"/>
                    <a:pt x="3375" y="1444"/>
                    <a:pt x="3312" y="3768"/>
                  </a:cubicBezTo>
                  <a:cubicBezTo>
                    <a:pt x="3312" y="3768"/>
                    <a:pt x="1624" y="7779"/>
                    <a:pt x="1497" y="9657"/>
                  </a:cubicBezTo>
                  <a:cubicBezTo>
                    <a:pt x="1338" y="11567"/>
                    <a:pt x="2134" y="12745"/>
                    <a:pt x="2134" y="13318"/>
                  </a:cubicBezTo>
                  <a:cubicBezTo>
                    <a:pt x="2134" y="13891"/>
                    <a:pt x="1" y="16756"/>
                    <a:pt x="351" y="17329"/>
                  </a:cubicBezTo>
                  <a:cubicBezTo>
                    <a:pt x="701" y="17902"/>
                    <a:pt x="2038" y="18794"/>
                    <a:pt x="2038" y="18794"/>
                  </a:cubicBezTo>
                  <a:cubicBezTo>
                    <a:pt x="2038" y="18794"/>
                    <a:pt x="2675" y="24556"/>
                    <a:pt x="3375" y="25415"/>
                  </a:cubicBezTo>
                  <a:cubicBezTo>
                    <a:pt x="3573" y="25649"/>
                    <a:pt x="4053" y="25733"/>
                    <a:pt x="4641" y="25733"/>
                  </a:cubicBezTo>
                  <a:cubicBezTo>
                    <a:pt x="6131" y="25733"/>
                    <a:pt x="8310" y="25193"/>
                    <a:pt x="8310" y="25193"/>
                  </a:cubicBezTo>
                  <a:lnTo>
                    <a:pt x="8787" y="30063"/>
                  </a:lnTo>
                  <a:cubicBezTo>
                    <a:pt x="8787" y="30063"/>
                    <a:pt x="10061" y="29427"/>
                    <a:pt x="13308" y="26466"/>
                  </a:cubicBezTo>
                  <a:cubicBezTo>
                    <a:pt x="16523" y="23505"/>
                    <a:pt x="19261" y="20640"/>
                    <a:pt x="19261" y="20640"/>
                  </a:cubicBezTo>
                  <a:cubicBezTo>
                    <a:pt x="19420" y="19940"/>
                    <a:pt x="19548" y="19239"/>
                    <a:pt x="19611" y="18539"/>
                  </a:cubicBezTo>
                  <a:cubicBezTo>
                    <a:pt x="19611" y="17902"/>
                    <a:pt x="21298" y="15515"/>
                    <a:pt x="21808" y="13605"/>
                  </a:cubicBezTo>
                  <a:cubicBezTo>
                    <a:pt x="22285" y="11695"/>
                    <a:pt x="22986" y="6728"/>
                    <a:pt x="21585" y="4245"/>
                  </a:cubicBezTo>
                  <a:cubicBezTo>
                    <a:pt x="20343" y="2073"/>
                    <a:pt x="16176" y="0"/>
                    <a:pt x="1249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4594725" y="1256175"/>
              <a:ext cx="583400" cy="763675"/>
            </a:xfrm>
            <a:custGeom>
              <a:avLst/>
              <a:gdLst/>
              <a:ahLst/>
              <a:cxnLst/>
              <a:rect l="l" t="t" r="r" b="b"/>
              <a:pathLst>
                <a:path w="23336" h="30547" extrusionOk="0">
                  <a:moveTo>
                    <a:pt x="12522" y="397"/>
                  </a:moveTo>
                  <a:cubicBezTo>
                    <a:pt x="16176" y="397"/>
                    <a:pt x="20298" y="2471"/>
                    <a:pt x="21489" y="4570"/>
                  </a:cubicBezTo>
                  <a:cubicBezTo>
                    <a:pt x="22826" y="6893"/>
                    <a:pt x="22189" y="11764"/>
                    <a:pt x="21680" y="13738"/>
                  </a:cubicBezTo>
                  <a:cubicBezTo>
                    <a:pt x="21330" y="14852"/>
                    <a:pt x="20852" y="15935"/>
                    <a:pt x="20247" y="16921"/>
                  </a:cubicBezTo>
                  <a:cubicBezTo>
                    <a:pt x="19770" y="17876"/>
                    <a:pt x="19483" y="18418"/>
                    <a:pt x="19483" y="18736"/>
                  </a:cubicBezTo>
                  <a:cubicBezTo>
                    <a:pt x="19419" y="19405"/>
                    <a:pt x="19324" y="20073"/>
                    <a:pt x="19165" y="20742"/>
                  </a:cubicBezTo>
                  <a:cubicBezTo>
                    <a:pt x="18783" y="21092"/>
                    <a:pt x="16204" y="23798"/>
                    <a:pt x="13212" y="26536"/>
                  </a:cubicBezTo>
                  <a:cubicBezTo>
                    <a:pt x="11938" y="27777"/>
                    <a:pt x="10506" y="28923"/>
                    <a:pt x="9041" y="29910"/>
                  </a:cubicBezTo>
                  <a:lnTo>
                    <a:pt x="8532" y="25135"/>
                  </a:lnTo>
                  <a:lnTo>
                    <a:pt x="8341" y="25199"/>
                  </a:lnTo>
                  <a:cubicBezTo>
                    <a:pt x="7293" y="25471"/>
                    <a:pt x="5776" y="25743"/>
                    <a:pt x="4726" y="25743"/>
                  </a:cubicBezTo>
                  <a:cubicBezTo>
                    <a:pt x="4180" y="25743"/>
                    <a:pt x="3761" y="25670"/>
                    <a:pt x="3598" y="25485"/>
                  </a:cubicBezTo>
                  <a:cubicBezTo>
                    <a:pt x="3056" y="24816"/>
                    <a:pt x="2483" y="20582"/>
                    <a:pt x="2324" y="18991"/>
                  </a:cubicBezTo>
                  <a:lnTo>
                    <a:pt x="2324" y="18895"/>
                  </a:lnTo>
                  <a:lnTo>
                    <a:pt x="2229" y="18832"/>
                  </a:lnTo>
                  <a:cubicBezTo>
                    <a:pt x="1624" y="18450"/>
                    <a:pt x="1083" y="17972"/>
                    <a:pt x="605" y="17431"/>
                  </a:cubicBezTo>
                  <a:cubicBezTo>
                    <a:pt x="478" y="17176"/>
                    <a:pt x="1242" y="15807"/>
                    <a:pt x="1624" y="15171"/>
                  </a:cubicBezTo>
                  <a:cubicBezTo>
                    <a:pt x="2133" y="14279"/>
                    <a:pt x="2388" y="13802"/>
                    <a:pt x="2388" y="13515"/>
                  </a:cubicBezTo>
                  <a:cubicBezTo>
                    <a:pt x="2356" y="13229"/>
                    <a:pt x="2292" y="12974"/>
                    <a:pt x="2197" y="12687"/>
                  </a:cubicBezTo>
                  <a:cubicBezTo>
                    <a:pt x="1847" y="11796"/>
                    <a:pt x="1719" y="10841"/>
                    <a:pt x="1751" y="9886"/>
                  </a:cubicBezTo>
                  <a:cubicBezTo>
                    <a:pt x="1910" y="8008"/>
                    <a:pt x="3566" y="4092"/>
                    <a:pt x="3566" y="4028"/>
                  </a:cubicBezTo>
                  <a:lnTo>
                    <a:pt x="3566" y="3965"/>
                  </a:lnTo>
                  <a:cubicBezTo>
                    <a:pt x="3661" y="1895"/>
                    <a:pt x="7068" y="1163"/>
                    <a:pt x="11206" y="495"/>
                  </a:cubicBezTo>
                  <a:cubicBezTo>
                    <a:pt x="11634" y="429"/>
                    <a:pt x="12074" y="397"/>
                    <a:pt x="12522" y="397"/>
                  </a:cubicBezTo>
                  <a:close/>
                  <a:moveTo>
                    <a:pt x="12567" y="1"/>
                  </a:moveTo>
                  <a:cubicBezTo>
                    <a:pt x="12083" y="1"/>
                    <a:pt x="11605" y="37"/>
                    <a:pt x="11142" y="113"/>
                  </a:cubicBezTo>
                  <a:cubicBezTo>
                    <a:pt x="7481" y="686"/>
                    <a:pt x="3311" y="1354"/>
                    <a:pt x="3184" y="3901"/>
                  </a:cubicBezTo>
                  <a:cubicBezTo>
                    <a:pt x="2993" y="4347"/>
                    <a:pt x="1496" y="8008"/>
                    <a:pt x="1337" y="9854"/>
                  </a:cubicBezTo>
                  <a:cubicBezTo>
                    <a:pt x="1305" y="10873"/>
                    <a:pt x="1433" y="11860"/>
                    <a:pt x="1815" y="12815"/>
                  </a:cubicBezTo>
                  <a:cubicBezTo>
                    <a:pt x="1878" y="13038"/>
                    <a:pt x="1942" y="13292"/>
                    <a:pt x="1974" y="13515"/>
                  </a:cubicBezTo>
                  <a:cubicBezTo>
                    <a:pt x="1815" y="14024"/>
                    <a:pt x="1560" y="14502"/>
                    <a:pt x="1274" y="14948"/>
                  </a:cubicBezTo>
                  <a:cubicBezTo>
                    <a:pt x="478" y="16348"/>
                    <a:pt x="0" y="17240"/>
                    <a:pt x="255" y="17622"/>
                  </a:cubicBezTo>
                  <a:cubicBezTo>
                    <a:pt x="573" y="18163"/>
                    <a:pt x="1624" y="18895"/>
                    <a:pt x="1910" y="19118"/>
                  </a:cubicBezTo>
                  <a:cubicBezTo>
                    <a:pt x="2038" y="20009"/>
                    <a:pt x="2611" y="24912"/>
                    <a:pt x="3311" y="25740"/>
                  </a:cubicBezTo>
                  <a:cubicBezTo>
                    <a:pt x="3551" y="26037"/>
                    <a:pt x="4110" y="26141"/>
                    <a:pt x="4778" y="26141"/>
                  </a:cubicBezTo>
                  <a:cubicBezTo>
                    <a:pt x="5970" y="26141"/>
                    <a:pt x="7508" y="25808"/>
                    <a:pt x="8182" y="25644"/>
                  </a:cubicBezTo>
                  <a:lnTo>
                    <a:pt x="8691" y="30547"/>
                  </a:lnTo>
                  <a:lnTo>
                    <a:pt x="8978" y="30419"/>
                  </a:lnTo>
                  <a:cubicBezTo>
                    <a:pt x="9009" y="30388"/>
                    <a:pt x="10315" y="29719"/>
                    <a:pt x="13498" y="26790"/>
                  </a:cubicBezTo>
                  <a:cubicBezTo>
                    <a:pt x="16682" y="23861"/>
                    <a:pt x="19451" y="20996"/>
                    <a:pt x="19483" y="20964"/>
                  </a:cubicBezTo>
                  <a:lnTo>
                    <a:pt x="19515" y="20901"/>
                  </a:lnTo>
                  <a:lnTo>
                    <a:pt x="19515" y="20869"/>
                  </a:lnTo>
                  <a:cubicBezTo>
                    <a:pt x="19706" y="20169"/>
                    <a:pt x="19802" y="19436"/>
                    <a:pt x="19865" y="18704"/>
                  </a:cubicBezTo>
                  <a:cubicBezTo>
                    <a:pt x="20056" y="18131"/>
                    <a:pt x="20279" y="17622"/>
                    <a:pt x="20597" y="17112"/>
                  </a:cubicBezTo>
                  <a:cubicBezTo>
                    <a:pt x="21202" y="16094"/>
                    <a:pt x="21680" y="14980"/>
                    <a:pt x="22062" y="13865"/>
                  </a:cubicBezTo>
                  <a:cubicBezTo>
                    <a:pt x="22476" y="12242"/>
                    <a:pt x="23335" y="6989"/>
                    <a:pt x="21807" y="4347"/>
                  </a:cubicBezTo>
                  <a:cubicBezTo>
                    <a:pt x="20565" y="2174"/>
                    <a:pt x="16347" y="1"/>
                    <a:pt x="1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4647250" y="1261875"/>
              <a:ext cx="523700" cy="643375"/>
            </a:xfrm>
            <a:custGeom>
              <a:avLst/>
              <a:gdLst/>
              <a:ahLst/>
              <a:cxnLst/>
              <a:rect l="l" t="t" r="r" b="b"/>
              <a:pathLst>
                <a:path w="20948" h="25735" extrusionOk="0">
                  <a:moveTo>
                    <a:pt x="10458" y="1"/>
                  </a:moveTo>
                  <a:cubicBezTo>
                    <a:pt x="9986" y="1"/>
                    <a:pt x="9522" y="35"/>
                    <a:pt x="9073" y="107"/>
                  </a:cubicBezTo>
                  <a:cubicBezTo>
                    <a:pt x="5158" y="744"/>
                    <a:pt x="1337" y="1445"/>
                    <a:pt x="1274" y="3768"/>
                  </a:cubicBezTo>
                  <a:cubicBezTo>
                    <a:pt x="1274" y="3768"/>
                    <a:pt x="9232" y="3418"/>
                    <a:pt x="9423" y="3418"/>
                  </a:cubicBezTo>
                  <a:cubicBezTo>
                    <a:pt x="9614" y="3418"/>
                    <a:pt x="7959" y="7843"/>
                    <a:pt x="8309" y="8321"/>
                  </a:cubicBezTo>
                  <a:cubicBezTo>
                    <a:pt x="8659" y="8830"/>
                    <a:pt x="10124" y="10581"/>
                    <a:pt x="10124" y="10581"/>
                  </a:cubicBezTo>
                  <a:cubicBezTo>
                    <a:pt x="10124" y="10581"/>
                    <a:pt x="8882" y="18540"/>
                    <a:pt x="8437" y="19304"/>
                  </a:cubicBezTo>
                  <a:cubicBezTo>
                    <a:pt x="8369" y="19423"/>
                    <a:pt x="8275" y="19473"/>
                    <a:pt x="8156" y="19473"/>
                  </a:cubicBezTo>
                  <a:cubicBezTo>
                    <a:pt x="7543" y="19473"/>
                    <a:pt x="6295" y="18137"/>
                    <a:pt x="4935" y="18031"/>
                  </a:cubicBezTo>
                  <a:cubicBezTo>
                    <a:pt x="4826" y="18022"/>
                    <a:pt x="4711" y="18018"/>
                    <a:pt x="4589" y="18018"/>
                  </a:cubicBezTo>
                  <a:cubicBezTo>
                    <a:pt x="2884" y="18018"/>
                    <a:pt x="0" y="18795"/>
                    <a:pt x="0" y="18795"/>
                  </a:cubicBezTo>
                  <a:cubicBezTo>
                    <a:pt x="0" y="18795"/>
                    <a:pt x="637" y="24557"/>
                    <a:pt x="1337" y="25416"/>
                  </a:cubicBezTo>
                  <a:cubicBezTo>
                    <a:pt x="1535" y="25650"/>
                    <a:pt x="2015" y="25734"/>
                    <a:pt x="2603" y="25734"/>
                  </a:cubicBezTo>
                  <a:cubicBezTo>
                    <a:pt x="4093" y="25734"/>
                    <a:pt x="6272" y="25193"/>
                    <a:pt x="6272" y="25193"/>
                  </a:cubicBezTo>
                  <a:cubicBezTo>
                    <a:pt x="6272" y="25193"/>
                    <a:pt x="9296" y="24366"/>
                    <a:pt x="10347" y="23570"/>
                  </a:cubicBezTo>
                  <a:cubicBezTo>
                    <a:pt x="11397" y="22806"/>
                    <a:pt x="11747" y="19208"/>
                    <a:pt x="11970" y="17776"/>
                  </a:cubicBezTo>
                  <a:cubicBezTo>
                    <a:pt x="12161" y="16375"/>
                    <a:pt x="12511" y="12364"/>
                    <a:pt x="12862" y="11122"/>
                  </a:cubicBezTo>
                  <a:cubicBezTo>
                    <a:pt x="13173" y="10083"/>
                    <a:pt x="14566" y="9659"/>
                    <a:pt x="15414" y="9659"/>
                  </a:cubicBezTo>
                  <a:cubicBezTo>
                    <a:pt x="15605" y="9659"/>
                    <a:pt x="15769" y="9681"/>
                    <a:pt x="15886" y="9722"/>
                  </a:cubicBezTo>
                  <a:cubicBezTo>
                    <a:pt x="16523" y="9913"/>
                    <a:pt x="16682" y="12109"/>
                    <a:pt x="16332" y="13574"/>
                  </a:cubicBezTo>
                  <a:cubicBezTo>
                    <a:pt x="15981" y="15038"/>
                    <a:pt x="15599" y="15898"/>
                    <a:pt x="14899" y="16184"/>
                  </a:cubicBezTo>
                  <a:lnTo>
                    <a:pt x="14199" y="16439"/>
                  </a:lnTo>
                  <a:cubicBezTo>
                    <a:pt x="14485" y="17044"/>
                    <a:pt x="14899" y="17585"/>
                    <a:pt x="15408" y="17999"/>
                  </a:cubicBezTo>
                  <a:cubicBezTo>
                    <a:pt x="15556" y="18100"/>
                    <a:pt x="15751" y="18139"/>
                    <a:pt x="15967" y="18139"/>
                  </a:cubicBezTo>
                  <a:cubicBezTo>
                    <a:pt x="16770" y="18139"/>
                    <a:pt x="17860" y="17585"/>
                    <a:pt x="17860" y="17585"/>
                  </a:cubicBezTo>
                  <a:lnTo>
                    <a:pt x="17923" y="17585"/>
                  </a:lnTo>
                  <a:cubicBezTo>
                    <a:pt x="18465" y="16534"/>
                    <a:pt x="19420" y="14943"/>
                    <a:pt x="19770" y="13605"/>
                  </a:cubicBezTo>
                  <a:cubicBezTo>
                    <a:pt x="20247" y="11695"/>
                    <a:pt x="20948" y="6697"/>
                    <a:pt x="19547" y="4246"/>
                  </a:cubicBezTo>
                  <a:cubicBezTo>
                    <a:pt x="18305" y="2073"/>
                    <a:pt x="14138" y="1"/>
                    <a:pt x="10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4641675" y="1255600"/>
              <a:ext cx="535650" cy="653625"/>
            </a:xfrm>
            <a:custGeom>
              <a:avLst/>
              <a:gdLst/>
              <a:ahLst/>
              <a:cxnLst/>
              <a:rect l="l" t="t" r="r" b="b"/>
              <a:pathLst>
                <a:path w="21426" h="26145" extrusionOk="0">
                  <a:moveTo>
                    <a:pt x="10689" y="412"/>
                  </a:moveTo>
                  <a:cubicBezTo>
                    <a:pt x="14332" y="412"/>
                    <a:pt x="18425" y="2499"/>
                    <a:pt x="19611" y="4561"/>
                  </a:cubicBezTo>
                  <a:cubicBezTo>
                    <a:pt x="20948" y="6916"/>
                    <a:pt x="20311" y="11787"/>
                    <a:pt x="19802" y="13761"/>
                  </a:cubicBezTo>
                  <a:cubicBezTo>
                    <a:pt x="19452" y="14875"/>
                    <a:pt x="18974" y="15926"/>
                    <a:pt x="18369" y="16944"/>
                  </a:cubicBezTo>
                  <a:cubicBezTo>
                    <a:pt x="18242" y="17199"/>
                    <a:pt x="18115" y="17422"/>
                    <a:pt x="18019" y="17645"/>
                  </a:cubicBezTo>
                  <a:lnTo>
                    <a:pt x="17987" y="17645"/>
                  </a:lnTo>
                  <a:cubicBezTo>
                    <a:pt x="17512" y="17882"/>
                    <a:pt x="16736" y="18173"/>
                    <a:pt x="16187" y="18173"/>
                  </a:cubicBezTo>
                  <a:cubicBezTo>
                    <a:pt x="16000" y="18173"/>
                    <a:pt x="15840" y="18139"/>
                    <a:pt x="15727" y="18059"/>
                  </a:cubicBezTo>
                  <a:cubicBezTo>
                    <a:pt x="15313" y="17708"/>
                    <a:pt x="14963" y="17295"/>
                    <a:pt x="14708" y="16785"/>
                  </a:cubicBezTo>
                  <a:lnTo>
                    <a:pt x="15218" y="16594"/>
                  </a:lnTo>
                  <a:cubicBezTo>
                    <a:pt x="16013" y="16276"/>
                    <a:pt x="16395" y="15321"/>
                    <a:pt x="16746" y="13856"/>
                  </a:cubicBezTo>
                  <a:cubicBezTo>
                    <a:pt x="17096" y="12392"/>
                    <a:pt x="17000" y="10036"/>
                    <a:pt x="16173" y="9750"/>
                  </a:cubicBezTo>
                  <a:cubicBezTo>
                    <a:pt x="15979" y="9717"/>
                    <a:pt x="15784" y="9701"/>
                    <a:pt x="15591" y="9701"/>
                  </a:cubicBezTo>
                  <a:cubicBezTo>
                    <a:pt x="15024" y="9701"/>
                    <a:pt x="14467" y="9839"/>
                    <a:pt x="13944" y="10100"/>
                  </a:cubicBezTo>
                  <a:cubicBezTo>
                    <a:pt x="13467" y="10355"/>
                    <a:pt x="13085" y="10768"/>
                    <a:pt x="12894" y="11310"/>
                  </a:cubicBezTo>
                  <a:cubicBezTo>
                    <a:pt x="12607" y="12838"/>
                    <a:pt x="12352" y="14398"/>
                    <a:pt x="12225" y="15958"/>
                  </a:cubicBezTo>
                  <a:cubicBezTo>
                    <a:pt x="12130" y="16817"/>
                    <a:pt x="12034" y="17549"/>
                    <a:pt x="11970" y="17995"/>
                  </a:cubicBezTo>
                  <a:cubicBezTo>
                    <a:pt x="11939" y="18186"/>
                    <a:pt x="11907" y="18377"/>
                    <a:pt x="11875" y="18632"/>
                  </a:cubicBezTo>
                  <a:cubicBezTo>
                    <a:pt x="11684" y="20160"/>
                    <a:pt x="11302" y="22993"/>
                    <a:pt x="10442" y="23630"/>
                  </a:cubicBezTo>
                  <a:cubicBezTo>
                    <a:pt x="9424" y="24394"/>
                    <a:pt x="6463" y="25222"/>
                    <a:pt x="6431" y="25222"/>
                  </a:cubicBezTo>
                  <a:cubicBezTo>
                    <a:pt x="5383" y="25494"/>
                    <a:pt x="3866" y="25766"/>
                    <a:pt x="2825" y="25766"/>
                  </a:cubicBezTo>
                  <a:cubicBezTo>
                    <a:pt x="2284" y="25766"/>
                    <a:pt x="1872" y="25693"/>
                    <a:pt x="1720" y="25508"/>
                  </a:cubicBezTo>
                  <a:cubicBezTo>
                    <a:pt x="1178" y="24871"/>
                    <a:pt x="637" y="20860"/>
                    <a:pt x="446" y="19173"/>
                  </a:cubicBezTo>
                  <a:cubicBezTo>
                    <a:pt x="1098" y="18995"/>
                    <a:pt x="3433" y="18431"/>
                    <a:pt x="4857" y="18431"/>
                  </a:cubicBezTo>
                  <a:cubicBezTo>
                    <a:pt x="4963" y="18431"/>
                    <a:pt x="5063" y="18434"/>
                    <a:pt x="5158" y="18441"/>
                  </a:cubicBezTo>
                  <a:cubicBezTo>
                    <a:pt x="5890" y="18504"/>
                    <a:pt x="6654" y="18982"/>
                    <a:pt x="7195" y="19332"/>
                  </a:cubicBezTo>
                  <a:cubicBezTo>
                    <a:pt x="7665" y="19636"/>
                    <a:pt x="8062" y="19892"/>
                    <a:pt x="8388" y="19892"/>
                  </a:cubicBezTo>
                  <a:cubicBezTo>
                    <a:pt x="8438" y="19892"/>
                    <a:pt x="8486" y="19886"/>
                    <a:pt x="8532" y="19873"/>
                  </a:cubicBezTo>
                  <a:cubicBezTo>
                    <a:pt x="8660" y="19841"/>
                    <a:pt x="8787" y="19746"/>
                    <a:pt x="8851" y="19619"/>
                  </a:cubicBezTo>
                  <a:cubicBezTo>
                    <a:pt x="9296" y="18823"/>
                    <a:pt x="10442" y="11628"/>
                    <a:pt x="10570" y="10832"/>
                  </a:cubicBezTo>
                  <a:lnTo>
                    <a:pt x="10570" y="10737"/>
                  </a:lnTo>
                  <a:lnTo>
                    <a:pt x="10506" y="10673"/>
                  </a:lnTo>
                  <a:cubicBezTo>
                    <a:pt x="10506" y="10641"/>
                    <a:pt x="9042" y="8922"/>
                    <a:pt x="8691" y="8445"/>
                  </a:cubicBezTo>
                  <a:cubicBezTo>
                    <a:pt x="8564" y="8158"/>
                    <a:pt x="9169" y="6184"/>
                    <a:pt x="9455" y="5229"/>
                  </a:cubicBezTo>
                  <a:cubicBezTo>
                    <a:pt x="9901" y="3797"/>
                    <a:pt x="9933" y="3637"/>
                    <a:pt x="9837" y="3510"/>
                  </a:cubicBezTo>
                  <a:lnTo>
                    <a:pt x="9742" y="3415"/>
                  </a:lnTo>
                  <a:lnTo>
                    <a:pt x="9646" y="3415"/>
                  </a:lnTo>
                  <a:cubicBezTo>
                    <a:pt x="9455" y="3415"/>
                    <a:pt x="3057" y="3701"/>
                    <a:pt x="1720" y="3765"/>
                  </a:cubicBezTo>
                  <a:cubicBezTo>
                    <a:pt x="2006" y="1855"/>
                    <a:pt x="5349" y="1154"/>
                    <a:pt x="9328" y="518"/>
                  </a:cubicBezTo>
                  <a:cubicBezTo>
                    <a:pt x="9770" y="446"/>
                    <a:pt x="10226" y="412"/>
                    <a:pt x="10689" y="412"/>
                  </a:cubicBezTo>
                  <a:close/>
                  <a:moveTo>
                    <a:pt x="10614" y="1"/>
                  </a:moveTo>
                  <a:cubicBezTo>
                    <a:pt x="10144" y="1"/>
                    <a:pt x="9682" y="34"/>
                    <a:pt x="9233" y="104"/>
                  </a:cubicBezTo>
                  <a:cubicBezTo>
                    <a:pt x="5540" y="709"/>
                    <a:pt x="1369" y="1377"/>
                    <a:pt x="1274" y="3956"/>
                  </a:cubicBezTo>
                  <a:lnTo>
                    <a:pt x="1274" y="4179"/>
                  </a:lnTo>
                  <a:lnTo>
                    <a:pt x="1497" y="4179"/>
                  </a:lnTo>
                  <a:cubicBezTo>
                    <a:pt x="3948" y="4051"/>
                    <a:pt x="8405" y="3860"/>
                    <a:pt x="9424" y="3828"/>
                  </a:cubicBezTo>
                  <a:lnTo>
                    <a:pt x="9424" y="3828"/>
                  </a:lnTo>
                  <a:cubicBezTo>
                    <a:pt x="9360" y="4083"/>
                    <a:pt x="9201" y="4624"/>
                    <a:pt x="9073" y="5102"/>
                  </a:cubicBezTo>
                  <a:cubicBezTo>
                    <a:pt x="8373" y="7298"/>
                    <a:pt x="8118" y="8317"/>
                    <a:pt x="8341" y="8667"/>
                  </a:cubicBezTo>
                  <a:cubicBezTo>
                    <a:pt x="8660" y="9113"/>
                    <a:pt x="9837" y="10514"/>
                    <a:pt x="10124" y="10832"/>
                  </a:cubicBezTo>
                  <a:cubicBezTo>
                    <a:pt x="9615" y="14016"/>
                    <a:pt x="8787" y="18855"/>
                    <a:pt x="8469" y="19396"/>
                  </a:cubicBezTo>
                  <a:cubicBezTo>
                    <a:pt x="8437" y="19491"/>
                    <a:pt x="8405" y="19491"/>
                    <a:pt x="8405" y="19491"/>
                  </a:cubicBezTo>
                  <a:cubicBezTo>
                    <a:pt x="8394" y="19493"/>
                    <a:pt x="8382" y="19494"/>
                    <a:pt x="8370" y="19494"/>
                  </a:cubicBezTo>
                  <a:cubicBezTo>
                    <a:pt x="8163" y="19494"/>
                    <a:pt x="7746" y="19252"/>
                    <a:pt x="7386" y="18982"/>
                  </a:cubicBezTo>
                  <a:cubicBezTo>
                    <a:pt x="6749" y="18600"/>
                    <a:pt x="5985" y="18122"/>
                    <a:pt x="5158" y="18027"/>
                  </a:cubicBezTo>
                  <a:cubicBezTo>
                    <a:pt x="5050" y="18018"/>
                    <a:pt x="4934" y="18014"/>
                    <a:pt x="4814" y="18014"/>
                  </a:cubicBezTo>
                  <a:cubicBezTo>
                    <a:pt x="3119" y="18014"/>
                    <a:pt x="308" y="18793"/>
                    <a:pt x="160" y="18823"/>
                  </a:cubicBezTo>
                  <a:lnTo>
                    <a:pt x="0" y="18886"/>
                  </a:lnTo>
                  <a:lnTo>
                    <a:pt x="32" y="19046"/>
                  </a:lnTo>
                  <a:cubicBezTo>
                    <a:pt x="96" y="19650"/>
                    <a:pt x="701" y="24903"/>
                    <a:pt x="1401" y="25763"/>
                  </a:cubicBezTo>
                  <a:cubicBezTo>
                    <a:pt x="1656" y="26049"/>
                    <a:pt x="2229" y="26145"/>
                    <a:pt x="2897" y="26145"/>
                  </a:cubicBezTo>
                  <a:cubicBezTo>
                    <a:pt x="4139" y="26113"/>
                    <a:pt x="5349" y="25890"/>
                    <a:pt x="6527" y="25572"/>
                  </a:cubicBezTo>
                  <a:cubicBezTo>
                    <a:pt x="6654" y="25540"/>
                    <a:pt x="9615" y="24744"/>
                    <a:pt x="10665" y="23948"/>
                  </a:cubicBezTo>
                  <a:cubicBezTo>
                    <a:pt x="11652" y="23216"/>
                    <a:pt x="12034" y="20383"/>
                    <a:pt x="12257" y="18664"/>
                  </a:cubicBezTo>
                  <a:lnTo>
                    <a:pt x="12352" y="18059"/>
                  </a:lnTo>
                  <a:cubicBezTo>
                    <a:pt x="12416" y="17581"/>
                    <a:pt x="12512" y="16849"/>
                    <a:pt x="12607" y="15989"/>
                  </a:cubicBezTo>
                  <a:cubicBezTo>
                    <a:pt x="12734" y="14429"/>
                    <a:pt x="12957" y="12901"/>
                    <a:pt x="13276" y="11405"/>
                  </a:cubicBezTo>
                  <a:cubicBezTo>
                    <a:pt x="13403" y="10991"/>
                    <a:pt x="13721" y="10641"/>
                    <a:pt x="14103" y="10450"/>
                  </a:cubicBezTo>
                  <a:cubicBezTo>
                    <a:pt x="14560" y="10210"/>
                    <a:pt x="15053" y="10096"/>
                    <a:pt x="15555" y="10096"/>
                  </a:cubicBezTo>
                  <a:cubicBezTo>
                    <a:pt x="15718" y="10096"/>
                    <a:pt x="15881" y="10108"/>
                    <a:pt x="16045" y="10132"/>
                  </a:cubicBezTo>
                  <a:cubicBezTo>
                    <a:pt x="16459" y="10259"/>
                    <a:pt x="16682" y="12201"/>
                    <a:pt x="16332" y="13761"/>
                  </a:cubicBezTo>
                  <a:cubicBezTo>
                    <a:pt x="16013" y="15066"/>
                    <a:pt x="15695" y="15958"/>
                    <a:pt x="15027" y="16212"/>
                  </a:cubicBezTo>
                  <a:lnTo>
                    <a:pt x="14135" y="16562"/>
                  </a:lnTo>
                  <a:lnTo>
                    <a:pt x="14231" y="16753"/>
                  </a:lnTo>
                  <a:cubicBezTo>
                    <a:pt x="14517" y="17390"/>
                    <a:pt x="14963" y="17963"/>
                    <a:pt x="15504" y="18377"/>
                  </a:cubicBezTo>
                  <a:cubicBezTo>
                    <a:pt x="15686" y="18512"/>
                    <a:pt x="15924" y="18564"/>
                    <a:pt x="16181" y="18564"/>
                  </a:cubicBezTo>
                  <a:cubicBezTo>
                    <a:pt x="16959" y="18564"/>
                    <a:pt x="17923" y="18091"/>
                    <a:pt x="18115" y="17995"/>
                  </a:cubicBezTo>
                  <a:lnTo>
                    <a:pt x="18274" y="17963"/>
                  </a:lnTo>
                  <a:lnTo>
                    <a:pt x="18306" y="17868"/>
                  </a:lnTo>
                  <a:cubicBezTo>
                    <a:pt x="18433" y="17645"/>
                    <a:pt x="18560" y="17390"/>
                    <a:pt x="18719" y="17104"/>
                  </a:cubicBezTo>
                  <a:cubicBezTo>
                    <a:pt x="19292" y="16085"/>
                    <a:pt x="19802" y="15003"/>
                    <a:pt x="20152" y="13856"/>
                  </a:cubicBezTo>
                  <a:cubicBezTo>
                    <a:pt x="20566" y="12233"/>
                    <a:pt x="21425" y="7012"/>
                    <a:pt x="19929" y="4338"/>
                  </a:cubicBezTo>
                  <a:cubicBezTo>
                    <a:pt x="18683" y="2157"/>
                    <a:pt x="14411" y="1"/>
                    <a:pt x="10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4697375" y="1559025"/>
              <a:ext cx="23125" cy="47775"/>
            </a:xfrm>
            <a:custGeom>
              <a:avLst/>
              <a:gdLst/>
              <a:ahLst/>
              <a:cxnLst/>
              <a:rect l="l" t="t" r="r" b="b"/>
              <a:pathLst>
                <a:path w="925" h="1911" extrusionOk="0">
                  <a:moveTo>
                    <a:pt x="478" y="0"/>
                  </a:moveTo>
                  <a:cubicBezTo>
                    <a:pt x="224" y="0"/>
                    <a:pt x="1" y="414"/>
                    <a:pt x="1" y="955"/>
                  </a:cubicBezTo>
                  <a:cubicBezTo>
                    <a:pt x="1" y="1465"/>
                    <a:pt x="224" y="1910"/>
                    <a:pt x="478" y="1910"/>
                  </a:cubicBezTo>
                  <a:cubicBezTo>
                    <a:pt x="733" y="1910"/>
                    <a:pt x="924" y="1465"/>
                    <a:pt x="924" y="955"/>
                  </a:cubicBezTo>
                  <a:cubicBezTo>
                    <a:pt x="924" y="414"/>
                    <a:pt x="733"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4667950" y="1511950"/>
              <a:ext cx="67650" cy="25600"/>
            </a:xfrm>
            <a:custGeom>
              <a:avLst/>
              <a:gdLst/>
              <a:ahLst/>
              <a:cxnLst/>
              <a:rect l="l" t="t" r="r" b="b"/>
              <a:pathLst>
                <a:path w="2706" h="1024" extrusionOk="0">
                  <a:moveTo>
                    <a:pt x="1717" y="0"/>
                  </a:moveTo>
                  <a:cubicBezTo>
                    <a:pt x="1082" y="0"/>
                    <a:pt x="459" y="268"/>
                    <a:pt x="0" y="769"/>
                  </a:cubicBezTo>
                  <a:lnTo>
                    <a:pt x="318" y="1024"/>
                  </a:lnTo>
                  <a:cubicBezTo>
                    <a:pt x="672" y="608"/>
                    <a:pt x="1189" y="382"/>
                    <a:pt x="1717" y="382"/>
                  </a:cubicBezTo>
                  <a:cubicBezTo>
                    <a:pt x="1998" y="382"/>
                    <a:pt x="2282" y="446"/>
                    <a:pt x="2547" y="578"/>
                  </a:cubicBezTo>
                  <a:lnTo>
                    <a:pt x="2706" y="228"/>
                  </a:lnTo>
                  <a:cubicBezTo>
                    <a:pt x="2388" y="74"/>
                    <a:pt x="2051"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4699775" y="1738100"/>
              <a:ext cx="65275" cy="35025"/>
            </a:xfrm>
            <a:custGeom>
              <a:avLst/>
              <a:gdLst/>
              <a:ahLst/>
              <a:cxnLst/>
              <a:rect l="l" t="t" r="r" b="b"/>
              <a:pathLst>
                <a:path w="2611" h="1401" extrusionOk="0">
                  <a:moveTo>
                    <a:pt x="2356" y="0"/>
                  </a:moveTo>
                  <a:cubicBezTo>
                    <a:pt x="1688" y="541"/>
                    <a:pt x="860" y="892"/>
                    <a:pt x="0" y="987"/>
                  </a:cubicBezTo>
                  <a:lnTo>
                    <a:pt x="32" y="1401"/>
                  </a:lnTo>
                  <a:cubicBezTo>
                    <a:pt x="987" y="1274"/>
                    <a:pt x="1879" y="892"/>
                    <a:pt x="2611" y="287"/>
                  </a:cubicBezTo>
                  <a:lnTo>
                    <a:pt x="2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4687825" y="1612350"/>
              <a:ext cx="46200" cy="31050"/>
            </a:xfrm>
            <a:custGeom>
              <a:avLst/>
              <a:gdLst/>
              <a:ahLst/>
              <a:cxnLst/>
              <a:rect l="l" t="t" r="r" b="b"/>
              <a:pathLst>
                <a:path w="1848" h="1242" extrusionOk="0">
                  <a:moveTo>
                    <a:pt x="319" y="0"/>
                  </a:moveTo>
                  <a:lnTo>
                    <a:pt x="1" y="223"/>
                  </a:lnTo>
                  <a:cubicBezTo>
                    <a:pt x="33" y="287"/>
                    <a:pt x="765" y="1242"/>
                    <a:pt x="1847" y="1242"/>
                  </a:cubicBezTo>
                  <a:lnTo>
                    <a:pt x="1847" y="828"/>
                  </a:lnTo>
                  <a:cubicBezTo>
                    <a:pt x="956" y="828"/>
                    <a:pt x="31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4745925" y="2012675"/>
              <a:ext cx="158400" cy="252300"/>
            </a:xfrm>
            <a:custGeom>
              <a:avLst/>
              <a:gdLst/>
              <a:ahLst/>
              <a:cxnLst/>
              <a:rect l="l" t="t" r="r" b="b"/>
              <a:pathLst>
                <a:path w="6336" h="10092" extrusionOk="0">
                  <a:moveTo>
                    <a:pt x="2802" y="0"/>
                  </a:moveTo>
                  <a:lnTo>
                    <a:pt x="1" y="3343"/>
                  </a:lnTo>
                  <a:lnTo>
                    <a:pt x="1147" y="10092"/>
                  </a:lnTo>
                  <a:lnTo>
                    <a:pt x="6336" y="3884"/>
                  </a:lnTo>
                  <a:lnTo>
                    <a:pt x="2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4740350" y="2005500"/>
              <a:ext cx="171150" cy="270625"/>
            </a:xfrm>
            <a:custGeom>
              <a:avLst/>
              <a:gdLst/>
              <a:ahLst/>
              <a:cxnLst/>
              <a:rect l="l" t="t" r="r" b="b"/>
              <a:pathLst>
                <a:path w="6846" h="10825" extrusionOk="0">
                  <a:moveTo>
                    <a:pt x="3057" y="574"/>
                  </a:moveTo>
                  <a:lnTo>
                    <a:pt x="6336" y="4171"/>
                  </a:lnTo>
                  <a:lnTo>
                    <a:pt x="1497" y="9901"/>
                  </a:lnTo>
                  <a:lnTo>
                    <a:pt x="447" y="3694"/>
                  </a:lnTo>
                  <a:lnTo>
                    <a:pt x="3057" y="574"/>
                  </a:lnTo>
                  <a:close/>
                  <a:moveTo>
                    <a:pt x="3025" y="1"/>
                  </a:moveTo>
                  <a:lnTo>
                    <a:pt x="1" y="3598"/>
                  </a:lnTo>
                  <a:lnTo>
                    <a:pt x="1243" y="10825"/>
                  </a:lnTo>
                  <a:lnTo>
                    <a:pt x="6845" y="4171"/>
                  </a:ln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4762650" y="2012675"/>
              <a:ext cx="93925" cy="252300"/>
            </a:xfrm>
            <a:custGeom>
              <a:avLst/>
              <a:gdLst/>
              <a:ahLst/>
              <a:cxnLst/>
              <a:rect l="l" t="t" r="r" b="b"/>
              <a:pathLst>
                <a:path w="3757" h="10092" extrusionOk="0">
                  <a:moveTo>
                    <a:pt x="2133" y="0"/>
                  </a:moveTo>
                  <a:lnTo>
                    <a:pt x="924" y="287"/>
                  </a:lnTo>
                  <a:lnTo>
                    <a:pt x="1560" y="2674"/>
                  </a:lnTo>
                  <a:lnTo>
                    <a:pt x="0" y="6272"/>
                  </a:lnTo>
                  <a:lnTo>
                    <a:pt x="478" y="10092"/>
                  </a:lnTo>
                  <a:lnTo>
                    <a:pt x="3757" y="6176"/>
                  </a:lnTo>
                  <a:lnTo>
                    <a:pt x="2770" y="2579"/>
                  </a:lnTo>
                  <a:lnTo>
                    <a:pt x="3630" y="732"/>
                  </a:lnTo>
                  <a:lnTo>
                    <a:pt x="2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4757875" y="2006300"/>
              <a:ext cx="104275" cy="270625"/>
            </a:xfrm>
            <a:custGeom>
              <a:avLst/>
              <a:gdLst/>
              <a:ahLst/>
              <a:cxnLst/>
              <a:rect l="l" t="t" r="r" b="b"/>
              <a:pathLst>
                <a:path w="4171" h="10825" extrusionOk="0">
                  <a:moveTo>
                    <a:pt x="2324" y="446"/>
                  </a:moveTo>
                  <a:lnTo>
                    <a:pt x="3534" y="1083"/>
                  </a:lnTo>
                  <a:lnTo>
                    <a:pt x="2738" y="2802"/>
                  </a:lnTo>
                  <a:lnTo>
                    <a:pt x="3725" y="6399"/>
                  </a:lnTo>
                  <a:lnTo>
                    <a:pt x="796" y="9869"/>
                  </a:lnTo>
                  <a:lnTo>
                    <a:pt x="414" y="6527"/>
                  </a:lnTo>
                  <a:lnTo>
                    <a:pt x="1942" y="2929"/>
                  </a:lnTo>
                  <a:lnTo>
                    <a:pt x="1369" y="669"/>
                  </a:lnTo>
                  <a:lnTo>
                    <a:pt x="2324" y="446"/>
                  </a:lnTo>
                  <a:close/>
                  <a:moveTo>
                    <a:pt x="2356" y="1"/>
                  </a:moveTo>
                  <a:lnTo>
                    <a:pt x="892" y="383"/>
                  </a:lnTo>
                  <a:lnTo>
                    <a:pt x="1528" y="2898"/>
                  </a:lnTo>
                  <a:lnTo>
                    <a:pt x="0" y="6495"/>
                  </a:lnTo>
                  <a:lnTo>
                    <a:pt x="510" y="10824"/>
                  </a:lnTo>
                  <a:lnTo>
                    <a:pt x="4171" y="6463"/>
                  </a:lnTo>
                  <a:lnTo>
                    <a:pt x="3184" y="2834"/>
                  </a:lnTo>
                  <a:lnTo>
                    <a:pt x="4075" y="892"/>
                  </a:lnTo>
                  <a:lnTo>
                    <a:pt x="2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4734000" y="1890900"/>
              <a:ext cx="82000" cy="205350"/>
            </a:xfrm>
            <a:custGeom>
              <a:avLst/>
              <a:gdLst/>
              <a:ahLst/>
              <a:cxnLst/>
              <a:rect l="l" t="t" r="r" b="b"/>
              <a:pathLst>
                <a:path w="3280" h="8214" extrusionOk="0">
                  <a:moveTo>
                    <a:pt x="2802" y="1"/>
                  </a:moveTo>
                  <a:cubicBezTo>
                    <a:pt x="2006" y="924"/>
                    <a:pt x="1369" y="1974"/>
                    <a:pt x="924" y="3089"/>
                  </a:cubicBezTo>
                  <a:cubicBezTo>
                    <a:pt x="0" y="5221"/>
                    <a:pt x="478" y="8214"/>
                    <a:pt x="478" y="8214"/>
                  </a:cubicBezTo>
                  <a:lnTo>
                    <a:pt x="3279" y="4871"/>
                  </a:lnTo>
                  <a:lnTo>
                    <a:pt x="2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4729225" y="1880550"/>
              <a:ext cx="92350" cy="227650"/>
            </a:xfrm>
            <a:custGeom>
              <a:avLst/>
              <a:gdLst/>
              <a:ahLst/>
              <a:cxnLst/>
              <a:rect l="l" t="t" r="r" b="b"/>
              <a:pathLst>
                <a:path w="3694" h="9106" extrusionOk="0">
                  <a:moveTo>
                    <a:pt x="2834" y="892"/>
                  </a:moveTo>
                  <a:lnTo>
                    <a:pt x="3279" y="5222"/>
                  </a:lnTo>
                  <a:lnTo>
                    <a:pt x="796" y="8150"/>
                  </a:lnTo>
                  <a:cubicBezTo>
                    <a:pt x="733" y="7259"/>
                    <a:pt x="637" y="5190"/>
                    <a:pt x="1306" y="3598"/>
                  </a:cubicBezTo>
                  <a:cubicBezTo>
                    <a:pt x="1688" y="2643"/>
                    <a:pt x="2229" y="1720"/>
                    <a:pt x="2834" y="892"/>
                  </a:cubicBezTo>
                  <a:close/>
                  <a:moveTo>
                    <a:pt x="3152" y="1"/>
                  </a:moveTo>
                  <a:lnTo>
                    <a:pt x="2834" y="287"/>
                  </a:lnTo>
                  <a:cubicBezTo>
                    <a:pt x="2038" y="1210"/>
                    <a:pt x="1401" y="2261"/>
                    <a:pt x="955" y="3439"/>
                  </a:cubicBezTo>
                  <a:cubicBezTo>
                    <a:pt x="0" y="5604"/>
                    <a:pt x="446" y="8532"/>
                    <a:pt x="478" y="8660"/>
                  </a:cubicBezTo>
                  <a:lnTo>
                    <a:pt x="542" y="9105"/>
                  </a:lnTo>
                  <a:lnTo>
                    <a:pt x="3693" y="5349"/>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4815975" y="1776300"/>
              <a:ext cx="293700" cy="333500"/>
            </a:xfrm>
            <a:custGeom>
              <a:avLst/>
              <a:gdLst/>
              <a:ahLst/>
              <a:cxnLst/>
              <a:rect l="l" t="t" r="r" b="b"/>
              <a:pathLst>
                <a:path w="11748" h="13340" extrusionOk="0">
                  <a:moveTo>
                    <a:pt x="10474" y="0"/>
                  </a:moveTo>
                  <a:lnTo>
                    <a:pt x="0" y="9455"/>
                  </a:lnTo>
                  <a:lnTo>
                    <a:pt x="3534" y="13339"/>
                  </a:lnTo>
                  <a:cubicBezTo>
                    <a:pt x="3534" y="13339"/>
                    <a:pt x="5476" y="11206"/>
                    <a:pt x="7673" y="8819"/>
                  </a:cubicBezTo>
                  <a:cubicBezTo>
                    <a:pt x="9901" y="6463"/>
                    <a:pt x="11747" y="2388"/>
                    <a:pt x="11747" y="2388"/>
                  </a:cubicBezTo>
                  <a:lnTo>
                    <a:pt x="10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4808800" y="1769125"/>
              <a:ext cx="306450" cy="347825"/>
            </a:xfrm>
            <a:custGeom>
              <a:avLst/>
              <a:gdLst/>
              <a:ahLst/>
              <a:cxnLst/>
              <a:rect l="l" t="t" r="r" b="b"/>
              <a:pathLst>
                <a:path w="12258" h="13913" extrusionOk="0">
                  <a:moveTo>
                    <a:pt x="10697" y="637"/>
                  </a:moveTo>
                  <a:lnTo>
                    <a:pt x="11812" y="2675"/>
                  </a:lnTo>
                  <a:cubicBezTo>
                    <a:pt x="11525" y="3280"/>
                    <a:pt x="9806" y="6845"/>
                    <a:pt x="7832" y="8978"/>
                  </a:cubicBezTo>
                  <a:cubicBezTo>
                    <a:pt x="5986" y="10952"/>
                    <a:pt x="4330" y="12767"/>
                    <a:pt x="3853" y="13340"/>
                  </a:cubicBezTo>
                  <a:lnTo>
                    <a:pt x="574" y="9742"/>
                  </a:lnTo>
                  <a:lnTo>
                    <a:pt x="10697" y="637"/>
                  </a:lnTo>
                  <a:close/>
                  <a:moveTo>
                    <a:pt x="10825" y="1"/>
                  </a:moveTo>
                  <a:lnTo>
                    <a:pt x="1" y="9710"/>
                  </a:lnTo>
                  <a:lnTo>
                    <a:pt x="3821" y="13913"/>
                  </a:lnTo>
                  <a:lnTo>
                    <a:pt x="3980" y="13753"/>
                  </a:lnTo>
                  <a:cubicBezTo>
                    <a:pt x="4012" y="13753"/>
                    <a:pt x="5890" y="11621"/>
                    <a:pt x="8119" y="9233"/>
                  </a:cubicBezTo>
                  <a:cubicBezTo>
                    <a:pt x="10347" y="6877"/>
                    <a:pt x="12194" y="2802"/>
                    <a:pt x="12194" y="2770"/>
                  </a:cubicBezTo>
                  <a:lnTo>
                    <a:pt x="12257" y="2675"/>
                  </a:lnTo>
                  <a:lnTo>
                    <a:pt x="10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4484875" y="2451200"/>
              <a:ext cx="163975" cy="436150"/>
            </a:xfrm>
            <a:custGeom>
              <a:avLst/>
              <a:gdLst/>
              <a:ahLst/>
              <a:cxnLst/>
              <a:rect l="l" t="t" r="r" b="b"/>
              <a:pathLst>
                <a:path w="6559" h="17446" extrusionOk="0">
                  <a:moveTo>
                    <a:pt x="701" y="0"/>
                  </a:moveTo>
                  <a:lnTo>
                    <a:pt x="1" y="7290"/>
                  </a:lnTo>
                  <a:cubicBezTo>
                    <a:pt x="1" y="9041"/>
                    <a:pt x="1338" y="10442"/>
                    <a:pt x="3057" y="10569"/>
                  </a:cubicBezTo>
                  <a:lnTo>
                    <a:pt x="3057" y="16013"/>
                  </a:lnTo>
                  <a:cubicBezTo>
                    <a:pt x="1370" y="16045"/>
                    <a:pt x="1" y="16363"/>
                    <a:pt x="1" y="16745"/>
                  </a:cubicBezTo>
                  <a:cubicBezTo>
                    <a:pt x="1" y="17127"/>
                    <a:pt x="1465" y="17446"/>
                    <a:pt x="3248" y="17446"/>
                  </a:cubicBezTo>
                  <a:cubicBezTo>
                    <a:pt x="5031" y="17446"/>
                    <a:pt x="6495" y="17127"/>
                    <a:pt x="6495" y="16745"/>
                  </a:cubicBezTo>
                  <a:cubicBezTo>
                    <a:pt x="6495" y="16332"/>
                    <a:pt x="5190" y="16013"/>
                    <a:pt x="3503" y="16013"/>
                  </a:cubicBezTo>
                  <a:lnTo>
                    <a:pt x="3503" y="10569"/>
                  </a:lnTo>
                  <a:cubicBezTo>
                    <a:pt x="5222" y="10442"/>
                    <a:pt x="6559" y="9041"/>
                    <a:pt x="6559" y="7290"/>
                  </a:cubicBezTo>
                  <a:lnTo>
                    <a:pt x="5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4480100" y="2445625"/>
              <a:ext cx="174325" cy="446500"/>
            </a:xfrm>
            <a:custGeom>
              <a:avLst/>
              <a:gdLst/>
              <a:ahLst/>
              <a:cxnLst/>
              <a:rect l="l" t="t" r="r" b="b"/>
              <a:pathLst>
                <a:path w="6973" h="17860" extrusionOk="0">
                  <a:moveTo>
                    <a:pt x="5859" y="414"/>
                  </a:moveTo>
                  <a:lnTo>
                    <a:pt x="6559" y="7545"/>
                  </a:lnTo>
                  <a:cubicBezTo>
                    <a:pt x="6527" y="9137"/>
                    <a:pt x="5286" y="10474"/>
                    <a:pt x="3694" y="10601"/>
                  </a:cubicBezTo>
                  <a:lnTo>
                    <a:pt x="3503" y="10601"/>
                  </a:lnTo>
                  <a:lnTo>
                    <a:pt x="3503" y="16395"/>
                  </a:lnTo>
                  <a:lnTo>
                    <a:pt x="3694" y="16395"/>
                  </a:lnTo>
                  <a:cubicBezTo>
                    <a:pt x="5413" y="16427"/>
                    <a:pt x="6400" y="16777"/>
                    <a:pt x="6463" y="16937"/>
                  </a:cubicBezTo>
                  <a:cubicBezTo>
                    <a:pt x="6400" y="17128"/>
                    <a:pt x="5317" y="17446"/>
                    <a:pt x="3439" y="17446"/>
                  </a:cubicBezTo>
                  <a:cubicBezTo>
                    <a:pt x="1561" y="17446"/>
                    <a:pt x="479" y="17128"/>
                    <a:pt x="383" y="16937"/>
                  </a:cubicBezTo>
                  <a:cubicBezTo>
                    <a:pt x="479" y="16746"/>
                    <a:pt x="1465" y="16427"/>
                    <a:pt x="3248" y="16395"/>
                  </a:cubicBezTo>
                  <a:lnTo>
                    <a:pt x="3439" y="16395"/>
                  </a:lnTo>
                  <a:lnTo>
                    <a:pt x="3439" y="10601"/>
                  </a:lnTo>
                  <a:lnTo>
                    <a:pt x="3248" y="10601"/>
                  </a:lnTo>
                  <a:cubicBezTo>
                    <a:pt x="1656" y="10474"/>
                    <a:pt x="415" y="9169"/>
                    <a:pt x="383" y="7545"/>
                  </a:cubicBezTo>
                  <a:lnTo>
                    <a:pt x="1083" y="414"/>
                  </a:lnTo>
                  <a:close/>
                  <a:moveTo>
                    <a:pt x="701" y="0"/>
                  </a:moveTo>
                  <a:lnTo>
                    <a:pt x="1" y="7513"/>
                  </a:lnTo>
                  <a:cubicBezTo>
                    <a:pt x="1" y="9264"/>
                    <a:pt x="1306" y="10761"/>
                    <a:pt x="3057" y="10983"/>
                  </a:cubicBezTo>
                  <a:lnTo>
                    <a:pt x="3057" y="16013"/>
                  </a:lnTo>
                  <a:cubicBezTo>
                    <a:pt x="2293" y="16045"/>
                    <a:pt x="1" y="16204"/>
                    <a:pt x="1" y="16937"/>
                  </a:cubicBezTo>
                  <a:cubicBezTo>
                    <a:pt x="1" y="17669"/>
                    <a:pt x="2166" y="17860"/>
                    <a:pt x="3439" y="17860"/>
                  </a:cubicBezTo>
                  <a:cubicBezTo>
                    <a:pt x="4713" y="17860"/>
                    <a:pt x="6877" y="17701"/>
                    <a:pt x="6877" y="16937"/>
                  </a:cubicBezTo>
                  <a:cubicBezTo>
                    <a:pt x="6877" y="16204"/>
                    <a:pt x="4649" y="16045"/>
                    <a:pt x="3917" y="16013"/>
                  </a:cubicBezTo>
                  <a:lnTo>
                    <a:pt x="3917" y="10983"/>
                  </a:lnTo>
                  <a:cubicBezTo>
                    <a:pt x="5668" y="10761"/>
                    <a:pt x="6973" y="9264"/>
                    <a:pt x="6973" y="7513"/>
                  </a:cubicBezTo>
                  <a:lnTo>
                    <a:pt x="6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4498425" y="2487000"/>
              <a:ext cx="136900" cy="207750"/>
            </a:xfrm>
            <a:custGeom>
              <a:avLst/>
              <a:gdLst/>
              <a:ahLst/>
              <a:cxnLst/>
              <a:rect l="l" t="t" r="r" b="b"/>
              <a:pathLst>
                <a:path w="5476" h="8310" extrusionOk="0">
                  <a:moveTo>
                    <a:pt x="573" y="1"/>
                  </a:moveTo>
                  <a:lnTo>
                    <a:pt x="0" y="5763"/>
                  </a:lnTo>
                  <a:cubicBezTo>
                    <a:pt x="32" y="7132"/>
                    <a:pt x="1146" y="8278"/>
                    <a:pt x="2547" y="8310"/>
                  </a:cubicBezTo>
                  <a:lnTo>
                    <a:pt x="2961" y="8310"/>
                  </a:lnTo>
                  <a:cubicBezTo>
                    <a:pt x="4330" y="8278"/>
                    <a:pt x="5444" y="7132"/>
                    <a:pt x="5476" y="5763"/>
                  </a:cubicBezTo>
                  <a:lnTo>
                    <a:pt x="4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4470700" y="2697800"/>
              <a:ext cx="305500" cy="234925"/>
            </a:xfrm>
            <a:custGeom>
              <a:avLst/>
              <a:gdLst/>
              <a:ahLst/>
              <a:cxnLst/>
              <a:rect l="l" t="t" r="r" b="b"/>
              <a:pathLst>
                <a:path w="12220" h="9397" extrusionOk="0">
                  <a:moveTo>
                    <a:pt x="5584" y="0"/>
                  </a:moveTo>
                  <a:cubicBezTo>
                    <a:pt x="4452" y="0"/>
                    <a:pt x="2115" y="297"/>
                    <a:pt x="1298" y="297"/>
                  </a:cubicBezTo>
                  <a:cubicBezTo>
                    <a:pt x="1237" y="297"/>
                    <a:pt x="1184" y="295"/>
                    <a:pt x="1141" y="292"/>
                  </a:cubicBezTo>
                  <a:cubicBezTo>
                    <a:pt x="1122" y="290"/>
                    <a:pt x="1102" y="289"/>
                    <a:pt x="1083" y="289"/>
                  </a:cubicBezTo>
                  <a:cubicBezTo>
                    <a:pt x="358" y="289"/>
                    <a:pt x="1" y="1447"/>
                    <a:pt x="218" y="1820"/>
                  </a:cubicBezTo>
                  <a:cubicBezTo>
                    <a:pt x="441" y="2202"/>
                    <a:pt x="886" y="2807"/>
                    <a:pt x="982" y="3284"/>
                  </a:cubicBezTo>
                  <a:cubicBezTo>
                    <a:pt x="1046" y="3730"/>
                    <a:pt x="441" y="5481"/>
                    <a:pt x="982" y="5958"/>
                  </a:cubicBezTo>
                  <a:cubicBezTo>
                    <a:pt x="1396" y="6404"/>
                    <a:pt x="1682" y="6913"/>
                    <a:pt x="1905" y="7486"/>
                  </a:cubicBezTo>
                  <a:cubicBezTo>
                    <a:pt x="1905" y="7486"/>
                    <a:pt x="2032" y="8410"/>
                    <a:pt x="3274" y="8792"/>
                  </a:cubicBezTo>
                  <a:cubicBezTo>
                    <a:pt x="4484" y="9174"/>
                    <a:pt x="8017" y="9237"/>
                    <a:pt x="8017" y="9237"/>
                  </a:cubicBezTo>
                  <a:lnTo>
                    <a:pt x="11997" y="9396"/>
                  </a:lnTo>
                  <a:lnTo>
                    <a:pt x="12220" y="4653"/>
                  </a:lnTo>
                  <a:cubicBezTo>
                    <a:pt x="12220" y="4653"/>
                    <a:pt x="10023" y="4207"/>
                    <a:pt x="9100" y="3284"/>
                  </a:cubicBezTo>
                  <a:cubicBezTo>
                    <a:pt x="8177" y="2361"/>
                    <a:pt x="6648" y="292"/>
                    <a:pt x="6171" y="69"/>
                  </a:cubicBezTo>
                  <a:cubicBezTo>
                    <a:pt x="6085" y="20"/>
                    <a:pt x="5874" y="0"/>
                    <a:pt x="5584"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4467375" y="2692675"/>
              <a:ext cx="314400" cy="245625"/>
            </a:xfrm>
            <a:custGeom>
              <a:avLst/>
              <a:gdLst/>
              <a:ahLst/>
              <a:cxnLst/>
              <a:rect l="l" t="t" r="r" b="b"/>
              <a:pathLst>
                <a:path w="12576" h="9825" extrusionOk="0">
                  <a:moveTo>
                    <a:pt x="5769" y="417"/>
                  </a:moveTo>
                  <a:cubicBezTo>
                    <a:pt x="5989" y="417"/>
                    <a:pt x="6148" y="430"/>
                    <a:pt x="6208" y="465"/>
                  </a:cubicBezTo>
                  <a:cubicBezTo>
                    <a:pt x="6750" y="942"/>
                    <a:pt x="7227" y="1452"/>
                    <a:pt x="7673" y="2057"/>
                  </a:cubicBezTo>
                  <a:cubicBezTo>
                    <a:pt x="8150" y="2630"/>
                    <a:pt x="8660" y="3234"/>
                    <a:pt x="9074" y="3648"/>
                  </a:cubicBezTo>
                  <a:cubicBezTo>
                    <a:pt x="9869" y="4444"/>
                    <a:pt x="11589" y="4890"/>
                    <a:pt x="12130" y="5017"/>
                  </a:cubicBezTo>
                  <a:lnTo>
                    <a:pt x="11939" y="9410"/>
                  </a:lnTo>
                  <a:lnTo>
                    <a:pt x="8150" y="9251"/>
                  </a:lnTo>
                  <a:cubicBezTo>
                    <a:pt x="8119" y="9251"/>
                    <a:pt x="4649" y="9188"/>
                    <a:pt x="3439" y="8806"/>
                  </a:cubicBezTo>
                  <a:cubicBezTo>
                    <a:pt x="2834" y="8678"/>
                    <a:pt x="2356" y="8233"/>
                    <a:pt x="2197" y="7628"/>
                  </a:cubicBezTo>
                  <a:cubicBezTo>
                    <a:pt x="2006" y="7023"/>
                    <a:pt x="1656" y="6482"/>
                    <a:pt x="1242" y="6004"/>
                  </a:cubicBezTo>
                  <a:cubicBezTo>
                    <a:pt x="956" y="5781"/>
                    <a:pt x="1115" y="4890"/>
                    <a:pt x="1210" y="4317"/>
                  </a:cubicBezTo>
                  <a:cubicBezTo>
                    <a:pt x="1274" y="4030"/>
                    <a:pt x="1306" y="3744"/>
                    <a:pt x="1306" y="3457"/>
                  </a:cubicBezTo>
                  <a:cubicBezTo>
                    <a:pt x="1179" y="3012"/>
                    <a:pt x="956" y="2566"/>
                    <a:pt x="669" y="2216"/>
                  </a:cubicBezTo>
                  <a:cubicBezTo>
                    <a:pt x="605" y="2088"/>
                    <a:pt x="542" y="1993"/>
                    <a:pt x="510" y="1929"/>
                  </a:cubicBezTo>
                  <a:cubicBezTo>
                    <a:pt x="414" y="1611"/>
                    <a:pt x="478" y="1292"/>
                    <a:pt x="669" y="1038"/>
                  </a:cubicBezTo>
                  <a:cubicBezTo>
                    <a:pt x="765" y="847"/>
                    <a:pt x="956" y="719"/>
                    <a:pt x="1179" y="688"/>
                  </a:cubicBezTo>
                  <a:lnTo>
                    <a:pt x="1242" y="688"/>
                  </a:lnTo>
                  <a:cubicBezTo>
                    <a:pt x="1943" y="688"/>
                    <a:pt x="2675" y="656"/>
                    <a:pt x="3375" y="560"/>
                  </a:cubicBezTo>
                  <a:cubicBezTo>
                    <a:pt x="4141" y="514"/>
                    <a:pt x="5177" y="417"/>
                    <a:pt x="5769" y="417"/>
                  </a:cubicBezTo>
                  <a:close/>
                  <a:moveTo>
                    <a:pt x="5795" y="1"/>
                  </a:moveTo>
                  <a:cubicBezTo>
                    <a:pt x="5270" y="1"/>
                    <a:pt x="4452" y="77"/>
                    <a:pt x="3375" y="178"/>
                  </a:cubicBezTo>
                  <a:cubicBezTo>
                    <a:pt x="2675" y="242"/>
                    <a:pt x="1974" y="306"/>
                    <a:pt x="1274" y="306"/>
                  </a:cubicBezTo>
                  <a:cubicBezTo>
                    <a:pt x="1246" y="303"/>
                    <a:pt x="1219" y="302"/>
                    <a:pt x="1192" y="302"/>
                  </a:cubicBezTo>
                  <a:cubicBezTo>
                    <a:pt x="842" y="302"/>
                    <a:pt x="528" y="490"/>
                    <a:pt x="351" y="815"/>
                  </a:cubicBezTo>
                  <a:cubicBezTo>
                    <a:pt x="96" y="1197"/>
                    <a:pt x="1" y="1675"/>
                    <a:pt x="160" y="2120"/>
                  </a:cubicBezTo>
                  <a:cubicBezTo>
                    <a:pt x="223" y="2216"/>
                    <a:pt x="287" y="2311"/>
                    <a:pt x="351" y="2407"/>
                  </a:cubicBezTo>
                  <a:cubicBezTo>
                    <a:pt x="605" y="2757"/>
                    <a:pt x="797" y="3107"/>
                    <a:pt x="924" y="3521"/>
                  </a:cubicBezTo>
                  <a:cubicBezTo>
                    <a:pt x="924" y="3744"/>
                    <a:pt x="892" y="3998"/>
                    <a:pt x="828" y="4253"/>
                  </a:cubicBezTo>
                  <a:cubicBezTo>
                    <a:pt x="701" y="4985"/>
                    <a:pt x="542" y="5940"/>
                    <a:pt x="988" y="6322"/>
                  </a:cubicBezTo>
                  <a:cubicBezTo>
                    <a:pt x="1338" y="6736"/>
                    <a:pt x="1656" y="7214"/>
                    <a:pt x="1847" y="7723"/>
                  </a:cubicBezTo>
                  <a:cubicBezTo>
                    <a:pt x="1847" y="7755"/>
                    <a:pt x="2038" y="8774"/>
                    <a:pt x="3343" y="9188"/>
                  </a:cubicBezTo>
                  <a:cubicBezTo>
                    <a:pt x="4585" y="9570"/>
                    <a:pt x="7991" y="9665"/>
                    <a:pt x="8150" y="9665"/>
                  </a:cubicBezTo>
                  <a:lnTo>
                    <a:pt x="12321" y="9824"/>
                  </a:lnTo>
                  <a:lnTo>
                    <a:pt x="12575" y="4699"/>
                  </a:lnTo>
                  <a:lnTo>
                    <a:pt x="12416" y="4667"/>
                  </a:lnTo>
                  <a:cubicBezTo>
                    <a:pt x="12384" y="4667"/>
                    <a:pt x="10220" y="4221"/>
                    <a:pt x="9360" y="3330"/>
                  </a:cubicBezTo>
                  <a:cubicBezTo>
                    <a:pt x="8978" y="2980"/>
                    <a:pt x="8469" y="2343"/>
                    <a:pt x="7991" y="1770"/>
                  </a:cubicBezTo>
                  <a:cubicBezTo>
                    <a:pt x="7195" y="815"/>
                    <a:pt x="6686" y="242"/>
                    <a:pt x="6399" y="83"/>
                  </a:cubicBezTo>
                  <a:cubicBezTo>
                    <a:pt x="6296" y="25"/>
                    <a:pt x="6092" y="1"/>
                    <a:pt x="5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4769025" y="1985425"/>
              <a:ext cx="662175" cy="984175"/>
            </a:xfrm>
            <a:custGeom>
              <a:avLst/>
              <a:gdLst/>
              <a:ahLst/>
              <a:cxnLst/>
              <a:rect l="l" t="t" r="r" b="b"/>
              <a:pathLst>
                <a:path w="26487" h="39367" extrusionOk="0">
                  <a:moveTo>
                    <a:pt x="21645" y="0"/>
                  </a:moveTo>
                  <a:cubicBezTo>
                    <a:pt x="21356" y="0"/>
                    <a:pt x="21050" y="73"/>
                    <a:pt x="20725" y="231"/>
                  </a:cubicBezTo>
                  <a:cubicBezTo>
                    <a:pt x="20725" y="231"/>
                    <a:pt x="15758" y="3223"/>
                    <a:pt x="15058" y="8508"/>
                  </a:cubicBezTo>
                  <a:cubicBezTo>
                    <a:pt x="14389" y="13792"/>
                    <a:pt x="17223" y="29774"/>
                    <a:pt x="17223" y="29774"/>
                  </a:cubicBezTo>
                  <a:cubicBezTo>
                    <a:pt x="17134" y="29617"/>
                    <a:pt x="17023" y="29545"/>
                    <a:pt x="16829" y="29545"/>
                  </a:cubicBezTo>
                  <a:cubicBezTo>
                    <a:pt x="16190" y="29545"/>
                    <a:pt x="14642" y="30329"/>
                    <a:pt x="9933" y="31524"/>
                  </a:cubicBezTo>
                  <a:cubicBezTo>
                    <a:pt x="6301" y="32472"/>
                    <a:pt x="3656" y="32684"/>
                    <a:pt x="2013" y="32684"/>
                  </a:cubicBezTo>
                  <a:cubicBezTo>
                    <a:pt x="674" y="32684"/>
                    <a:pt x="0" y="32543"/>
                    <a:pt x="0" y="32543"/>
                  </a:cubicBezTo>
                  <a:lnTo>
                    <a:pt x="0" y="38592"/>
                  </a:lnTo>
                  <a:cubicBezTo>
                    <a:pt x="0" y="38592"/>
                    <a:pt x="9933" y="39197"/>
                    <a:pt x="16745" y="39356"/>
                  </a:cubicBezTo>
                  <a:cubicBezTo>
                    <a:pt x="17063" y="39363"/>
                    <a:pt x="17369" y="39367"/>
                    <a:pt x="17664" y="39367"/>
                  </a:cubicBezTo>
                  <a:cubicBezTo>
                    <a:pt x="23715" y="39367"/>
                    <a:pt x="24987" y="37871"/>
                    <a:pt x="25563" y="37446"/>
                  </a:cubicBezTo>
                  <a:cubicBezTo>
                    <a:pt x="26168" y="36968"/>
                    <a:pt x="25882" y="34740"/>
                    <a:pt x="26105" y="31843"/>
                  </a:cubicBezTo>
                  <a:cubicBezTo>
                    <a:pt x="26328" y="28946"/>
                    <a:pt x="26487" y="12328"/>
                    <a:pt x="25882" y="8731"/>
                  </a:cubicBezTo>
                  <a:cubicBezTo>
                    <a:pt x="25311" y="5505"/>
                    <a:pt x="24151" y="0"/>
                    <a:pt x="21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4763450" y="1980425"/>
              <a:ext cx="671725" cy="993675"/>
            </a:xfrm>
            <a:custGeom>
              <a:avLst/>
              <a:gdLst/>
              <a:ahLst/>
              <a:cxnLst/>
              <a:rect l="l" t="t" r="r" b="b"/>
              <a:pathLst>
                <a:path w="26869" h="39747" extrusionOk="0">
                  <a:moveTo>
                    <a:pt x="21856" y="382"/>
                  </a:moveTo>
                  <a:cubicBezTo>
                    <a:pt x="22102" y="382"/>
                    <a:pt x="22347" y="439"/>
                    <a:pt x="22571" y="558"/>
                  </a:cubicBezTo>
                  <a:cubicBezTo>
                    <a:pt x="23940" y="1258"/>
                    <a:pt x="25054" y="4092"/>
                    <a:pt x="25882" y="8962"/>
                  </a:cubicBezTo>
                  <a:cubicBezTo>
                    <a:pt x="26487" y="12496"/>
                    <a:pt x="26360" y="28955"/>
                    <a:pt x="26105" y="32043"/>
                  </a:cubicBezTo>
                  <a:cubicBezTo>
                    <a:pt x="26041" y="33093"/>
                    <a:pt x="26009" y="34017"/>
                    <a:pt x="26009" y="34844"/>
                  </a:cubicBezTo>
                  <a:cubicBezTo>
                    <a:pt x="25977" y="36149"/>
                    <a:pt x="25977" y="37232"/>
                    <a:pt x="25659" y="37487"/>
                  </a:cubicBezTo>
                  <a:cubicBezTo>
                    <a:pt x="25595" y="37518"/>
                    <a:pt x="25564" y="37550"/>
                    <a:pt x="25500" y="37614"/>
                  </a:cubicBezTo>
                  <a:cubicBezTo>
                    <a:pt x="24831" y="38131"/>
                    <a:pt x="23349" y="39373"/>
                    <a:pt x="17783" y="39373"/>
                  </a:cubicBezTo>
                  <a:cubicBezTo>
                    <a:pt x="17521" y="39373"/>
                    <a:pt x="17249" y="39371"/>
                    <a:pt x="16968" y="39365"/>
                  </a:cubicBezTo>
                  <a:cubicBezTo>
                    <a:pt x="10760" y="39206"/>
                    <a:pt x="1815" y="38664"/>
                    <a:pt x="414" y="38601"/>
                  </a:cubicBezTo>
                  <a:lnTo>
                    <a:pt x="414" y="32966"/>
                  </a:lnTo>
                  <a:cubicBezTo>
                    <a:pt x="719" y="33011"/>
                    <a:pt x="1324" y="33076"/>
                    <a:pt x="2232" y="33076"/>
                  </a:cubicBezTo>
                  <a:cubicBezTo>
                    <a:pt x="3885" y="33076"/>
                    <a:pt x="6542" y="32860"/>
                    <a:pt x="10219" y="31915"/>
                  </a:cubicBezTo>
                  <a:cubicBezTo>
                    <a:pt x="12830" y="31247"/>
                    <a:pt x="14453" y="30706"/>
                    <a:pt x="15536" y="30356"/>
                  </a:cubicBezTo>
                  <a:cubicBezTo>
                    <a:pt x="16403" y="30073"/>
                    <a:pt x="16810" y="29944"/>
                    <a:pt x="17025" y="29944"/>
                  </a:cubicBezTo>
                  <a:cubicBezTo>
                    <a:pt x="17149" y="29944"/>
                    <a:pt x="17208" y="29987"/>
                    <a:pt x="17255" y="30069"/>
                  </a:cubicBezTo>
                  <a:lnTo>
                    <a:pt x="17828" y="31088"/>
                  </a:lnTo>
                  <a:lnTo>
                    <a:pt x="17637" y="29942"/>
                  </a:lnTo>
                  <a:cubicBezTo>
                    <a:pt x="17605" y="29782"/>
                    <a:pt x="14803" y="13897"/>
                    <a:pt x="15472" y="8708"/>
                  </a:cubicBezTo>
                  <a:cubicBezTo>
                    <a:pt x="16141" y="3678"/>
                    <a:pt x="20852" y="717"/>
                    <a:pt x="21043" y="590"/>
                  </a:cubicBezTo>
                  <a:cubicBezTo>
                    <a:pt x="21297" y="455"/>
                    <a:pt x="21577" y="382"/>
                    <a:pt x="21856" y="382"/>
                  </a:cubicBezTo>
                  <a:close/>
                  <a:moveTo>
                    <a:pt x="21840" y="0"/>
                  </a:moveTo>
                  <a:cubicBezTo>
                    <a:pt x="21498" y="0"/>
                    <a:pt x="21153" y="88"/>
                    <a:pt x="20852" y="272"/>
                  </a:cubicBezTo>
                  <a:cubicBezTo>
                    <a:pt x="20820" y="303"/>
                    <a:pt x="15790" y="3360"/>
                    <a:pt x="15090" y="8676"/>
                  </a:cubicBezTo>
                  <a:cubicBezTo>
                    <a:pt x="14485" y="13483"/>
                    <a:pt x="16682" y="26854"/>
                    <a:pt x="17159" y="29560"/>
                  </a:cubicBezTo>
                  <a:cubicBezTo>
                    <a:pt x="17132" y="29557"/>
                    <a:pt x="17104" y="29556"/>
                    <a:pt x="17074" y="29556"/>
                  </a:cubicBezTo>
                  <a:cubicBezTo>
                    <a:pt x="16752" y="29556"/>
                    <a:pt x="16256" y="29711"/>
                    <a:pt x="15440" y="29974"/>
                  </a:cubicBezTo>
                  <a:cubicBezTo>
                    <a:pt x="14358" y="30324"/>
                    <a:pt x="12734" y="30865"/>
                    <a:pt x="10124" y="31533"/>
                  </a:cubicBezTo>
                  <a:cubicBezTo>
                    <a:pt x="6501" y="32475"/>
                    <a:pt x="3858" y="32683"/>
                    <a:pt x="2225" y="32683"/>
                  </a:cubicBezTo>
                  <a:cubicBezTo>
                    <a:pt x="930" y="32683"/>
                    <a:pt x="269" y="32552"/>
                    <a:pt x="255" y="32552"/>
                  </a:cubicBezTo>
                  <a:lnTo>
                    <a:pt x="0" y="32488"/>
                  </a:lnTo>
                  <a:lnTo>
                    <a:pt x="0" y="38983"/>
                  </a:lnTo>
                  <a:lnTo>
                    <a:pt x="191" y="38983"/>
                  </a:lnTo>
                  <a:cubicBezTo>
                    <a:pt x="287" y="38983"/>
                    <a:pt x="10251" y="39619"/>
                    <a:pt x="16968" y="39747"/>
                  </a:cubicBezTo>
                  <a:lnTo>
                    <a:pt x="17860" y="39747"/>
                  </a:lnTo>
                  <a:cubicBezTo>
                    <a:pt x="23494" y="39747"/>
                    <a:pt x="25086" y="38473"/>
                    <a:pt x="25723" y="37900"/>
                  </a:cubicBezTo>
                  <a:cubicBezTo>
                    <a:pt x="25786" y="37869"/>
                    <a:pt x="25850" y="37837"/>
                    <a:pt x="25882" y="37805"/>
                  </a:cubicBezTo>
                  <a:cubicBezTo>
                    <a:pt x="26360" y="37423"/>
                    <a:pt x="26360" y="36404"/>
                    <a:pt x="26391" y="34844"/>
                  </a:cubicBezTo>
                  <a:cubicBezTo>
                    <a:pt x="26391" y="34048"/>
                    <a:pt x="26423" y="33093"/>
                    <a:pt x="26487" y="32075"/>
                  </a:cubicBezTo>
                  <a:cubicBezTo>
                    <a:pt x="26742" y="28955"/>
                    <a:pt x="26869" y="12432"/>
                    <a:pt x="26264" y="8899"/>
                  </a:cubicBezTo>
                  <a:cubicBezTo>
                    <a:pt x="25404" y="3837"/>
                    <a:pt x="24258" y="1004"/>
                    <a:pt x="22730" y="208"/>
                  </a:cubicBezTo>
                  <a:cubicBezTo>
                    <a:pt x="22458" y="72"/>
                    <a:pt x="22150" y="0"/>
                    <a:pt x="2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5211525" y="2710950"/>
              <a:ext cx="122575" cy="34750"/>
            </a:xfrm>
            <a:custGeom>
              <a:avLst/>
              <a:gdLst/>
              <a:ahLst/>
              <a:cxnLst/>
              <a:rect l="l" t="t" r="r" b="b"/>
              <a:pathLst>
                <a:path w="4903" h="1390" extrusionOk="0">
                  <a:moveTo>
                    <a:pt x="2019" y="0"/>
                  </a:moveTo>
                  <a:cubicBezTo>
                    <a:pt x="980" y="0"/>
                    <a:pt x="79" y="227"/>
                    <a:pt x="0" y="243"/>
                  </a:cubicBezTo>
                  <a:lnTo>
                    <a:pt x="96" y="657"/>
                  </a:lnTo>
                  <a:cubicBezTo>
                    <a:pt x="112" y="641"/>
                    <a:pt x="1013" y="414"/>
                    <a:pt x="2026" y="414"/>
                  </a:cubicBezTo>
                  <a:cubicBezTo>
                    <a:pt x="2984" y="414"/>
                    <a:pt x="4042" y="616"/>
                    <a:pt x="4553" y="1389"/>
                  </a:cubicBezTo>
                  <a:lnTo>
                    <a:pt x="4903" y="1166"/>
                  </a:lnTo>
                  <a:cubicBezTo>
                    <a:pt x="4277" y="235"/>
                    <a:pt x="3076"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4585975" y="3021050"/>
              <a:ext cx="157600" cy="215700"/>
            </a:xfrm>
            <a:custGeom>
              <a:avLst/>
              <a:gdLst/>
              <a:ahLst/>
              <a:cxnLst/>
              <a:rect l="l" t="t" r="r" b="b"/>
              <a:pathLst>
                <a:path w="6304" h="8628" extrusionOk="0">
                  <a:moveTo>
                    <a:pt x="3120" y="0"/>
                  </a:moveTo>
                  <a:lnTo>
                    <a:pt x="0" y="4521"/>
                  </a:lnTo>
                  <a:cubicBezTo>
                    <a:pt x="255" y="5157"/>
                    <a:pt x="605" y="5762"/>
                    <a:pt x="1051" y="6335"/>
                  </a:cubicBezTo>
                  <a:cubicBezTo>
                    <a:pt x="1687" y="7163"/>
                    <a:pt x="2451" y="7927"/>
                    <a:pt x="3247" y="8627"/>
                  </a:cubicBezTo>
                  <a:lnTo>
                    <a:pt x="6303" y="6717"/>
                  </a:lnTo>
                  <a:lnTo>
                    <a:pt x="3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4659175" y="3019450"/>
              <a:ext cx="89975" cy="171925"/>
            </a:xfrm>
            <a:custGeom>
              <a:avLst/>
              <a:gdLst/>
              <a:ahLst/>
              <a:cxnLst/>
              <a:rect l="l" t="t" r="r" b="b"/>
              <a:pathLst>
                <a:path w="3599" h="6877" extrusionOk="0">
                  <a:moveTo>
                    <a:pt x="383" y="0"/>
                  </a:moveTo>
                  <a:lnTo>
                    <a:pt x="1" y="160"/>
                  </a:lnTo>
                  <a:lnTo>
                    <a:pt x="3216" y="6877"/>
                  </a:lnTo>
                  <a:lnTo>
                    <a:pt x="3598" y="6686"/>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1"/>
          <p:cNvGrpSpPr/>
          <p:nvPr/>
        </p:nvGrpSpPr>
        <p:grpSpPr>
          <a:xfrm>
            <a:off x="1571638" y="1652690"/>
            <a:ext cx="797711" cy="2916730"/>
            <a:chOff x="2916225" y="1325875"/>
            <a:chExt cx="986900" cy="3608475"/>
          </a:xfrm>
        </p:grpSpPr>
        <p:sp>
          <p:nvSpPr>
            <p:cNvPr id="1417" name="Google Shape;1417;p41"/>
            <p:cNvSpPr/>
            <p:nvPr/>
          </p:nvSpPr>
          <p:spPr>
            <a:xfrm>
              <a:off x="3127125" y="3558250"/>
              <a:ext cx="238000" cy="1371425"/>
            </a:xfrm>
            <a:custGeom>
              <a:avLst/>
              <a:gdLst/>
              <a:ahLst/>
              <a:cxnLst/>
              <a:rect l="l" t="t" r="r" b="b"/>
              <a:pathLst>
                <a:path w="9520" h="54857" extrusionOk="0">
                  <a:moveTo>
                    <a:pt x="96" y="1"/>
                  </a:moveTo>
                  <a:cubicBezTo>
                    <a:pt x="96" y="1"/>
                    <a:pt x="797" y="6718"/>
                    <a:pt x="797" y="10538"/>
                  </a:cubicBezTo>
                  <a:cubicBezTo>
                    <a:pt x="797" y="14326"/>
                    <a:pt x="1" y="18433"/>
                    <a:pt x="606" y="22476"/>
                  </a:cubicBezTo>
                  <a:cubicBezTo>
                    <a:pt x="1210" y="26487"/>
                    <a:pt x="3916" y="41513"/>
                    <a:pt x="4107" y="42914"/>
                  </a:cubicBezTo>
                  <a:cubicBezTo>
                    <a:pt x="4298" y="44315"/>
                    <a:pt x="3311" y="48644"/>
                    <a:pt x="3311" y="50936"/>
                  </a:cubicBezTo>
                  <a:cubicBezTo>
                    <a:pt x="3311" y="52885"/>
                    <a:pt x="4462" y="54856"/>
                    <a:pt x="5628" y="54856"/>
                  </a:cubicBezTo>
                  <a:cubicBezTo>
                    <a:pt x="5834" y="54856"/>
                    <a:pt x="6040" y="54795"/>
                    <a:pt x="6240" y="54661"/>
                  </a:cubicBezTo>
                  <a:cubicBezTo>
                    <a:pt x="7546" y="53738"/>
                    <a:pt x="8119" y="52751"/>
                    <a:pt x="8341" y="49249"/>
                  </a:cubicBezTo>
                  <a:cubicBezTo>
                    <a:pt x="8532" y="45716"/>
                    <a:pt x="7418" y="42532"/>
                    <a:pt x="7418" y="41513"/>
                  </a:cubicBezTo>
                  <a:cubicBezTo>
                    <a:pt x="7418" y="40526"/>
                    <a:pt x="9010" y="24068"/>
                    <a:pt x="9328" y="18751"/>
                  </a:cubicBezTo>
                  <a:cubicBezTo>
                    <a:pt x="9519" y="15823"/>
                    <a:pt x="9456" y="12862"/>
                    <a:pt x="9137" y="9933"/>
                  </a:cubicBezTo>
                  <a:cubicBezTo>
                    <a:pt x="9137" y="9551"/>
                    <a:pt x="9233" y="1401"/>
                    <a:pt x="9233" y="1401"/>
                  </a:cubicBezTo>
                  <a:lnTo>
                    <a:pt x="96"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3124750" y="3552675"/>
              <a:ext cx="245950" cy="1381675"/>
            </a:xfrm>
            <a:custGeom>
              <a:avLst/>
              <a:gdLst/>
              <a:ahLst/>
              <a:cxnLst/>
              <a:rect l="l" t="t" r="r" b="b"/>
              <a:pathLst>
                <a:path w="9838" h="55267" extrusionOk="0">
                  <a:moveTo>
                    <a:pt x="414" y="446"/>
                  </a:moveTo>
                  <a:lnTo>
                    <a:pt x="9137" y="1784"/>
                  </a:lnTo>
                  <a:cubicBezTo>
                    <a:pt x="9105" y="2993"/>
                    <a:pt x="9009" y="9774"/>
                    <a:pt x="9009" y="10124"/>
                  </a:cubicBezTo>
                  <a:cubicBezTo>
                    <a:pt x="9009" y="10220"/>
                    <a:pt x="9041" y="10379"/>
                    <a:pt x="9073" y="10634"/>
                  </a:cubicBezTo>
                  <a:cubicBezTo>
                    <a:pt x="9360" y="13403"/>
                    <a:pt x="9391" y="16173"/>
                    <a:pt x="9232" y="18943"/>
                  </a:cubicBezTo>
                  <a:cubicBezTo>
                    <a:pt x="9041" y="22031"/>
                    <a:pt x="8436" y="28843"/>
                    <a:pt x="7959" y="34319"/>
                  </a:cubicBezTo>
                  <a:cubicBezTo>
                    <a:pt x="7609" y="38203"/>
                    <a:pt x="7322" y="41291"/>
                    <a:pt x="7322" y="41704"/>
                  </a:cubicBezTo>
                  <a:cubicBezTo>
                    <a:pt x="7354" y="42246"/>
                    <a:pt x="7450" y="42819"/>
                    <a:pt x="7577" y="43328"/>
                  </a:cubicBezTo>
                  <a:cubicBezTo>
                    <a:pt x="8054" y="45334"/>
                    <a:pt x="8277" y="47371"/>
                    <a:pt x="8214" y="49409"/>
                  </a:cubicBezTo>
                  <a:cubicBezTo>
                    <a:pt x="8023" y="52847"/>
                    <a:pt x="7450" y="53834"/>
                    <a:pt x="6208" y="54693"/>
                  </a:cubicBezTo>
                  <a:cubicBezTo>
                    <a:pt x="6053" y="54797"/>
                    <a:pt x="5870" y="54853"/>
                    <a:pt x="5689" y="54853"/>
                  </a:cubicBezTo>
                  <a:cubicBezTo>
                    <a:pt x="5536" y="54853"/>
                    <a:pt x="5384" y="54813"/>
                    <a:pt x="5253" y="54725"/>
                  </a:cubicBezTo>
                  <a:cubicBezTo>
                    <a:pt x="4330" y="54247"/>
                    <a:pt x="3598" y="52656"/>
                    <a:pt x="3598" y="51128"/>
                  </a:cubicBezTo>
                  <a:cubicBezTo>
                    <a:pt x="3661" y="49759"/>
                    <a:pt x="3820" y="48390"/>
                    <a:pt x="4043" y="47053"/>
                  </a:cubicBezTo>
                  <a:cubicBezTo>
                    <a:pt x="4298" y="45429"/>
                    <a:pt x="4521" y="43869"/>
                    <a:pt x="4393" y="43105"/>
                  </a:cubicBezTo>
                  <a:cubicBezTo>
                    <a:pt x="4330" y="42532"/>
                    <a:pt x="3852" y="39826"/>
                    <a:pt x="3247" y="36420"/>
                  </a:cubicBezTo>
                  <a:cubicBezTo>
                    <a:pt x="2356" y="31358"/>
                    <a:pt x="1242" y="25055"/>
                    <a:pt x="892" y="22667"/>
                  </a:cubicBezTo>
                  <a:cubicBezTo>
                    <a:pt x="510" y="20089"/>
                    <a:pt x="701" y="17478"/>
                    <a:pt x="892" y="14963"/>
                  </a:cubicBezTo>
                  <a:cubicBezTo>
                    <a:pt x="987" y="13499"/>
                    <a:pt x="1114" y="12130"/>
                    <a:pt x="1114" y="10761"/>
                  </a:cubicBezTo>
                  <a:cubicBezTo>
                    <a:pt x="1114" y="7386"/>
                    <a:pt x="541" y="1720"/>
                    <a:pt x="414" y="446"/>
                  </a:cubicBezTo>
                  <a:close/>
                  <a:moveTo>
                    <a:pt x="0" y="1"/>
                  </a:moveTo>
                  <a:lnTo>
                    <a:pt x="32" y="255"/>
                  </a:lnTo>
                  <a:cubicBezTo>
                    <a:pt x="32" y="319"/>
                    <a:pt x="732" y="7004"/>
                    <a:pt x="732" y="10761"/>
                  </a:cubicBezTo>
                  <a:cubicBezTo>
                    <a:pt x="732" y="12098"/>
                    <a:pt x="637" y="13467"/>
                    <a:pt x="510" y="14931"/>
                  </a:cubicBezTo>
                  <a:cubicBezTo>
                    <a:pt x="319" y="17478"/>
                    <a:pt x="128" y="20120"/>
                    <a:pt x="510" y="22699"/>
                  </a:cubicBezTo>
                  <a:cubicBezTo>
                    <a:pt x="892" y="25119"/>
                    <a:pt x="1974" y="31422"/>
                    <a:pt x="2865" y="36484"/>
                  </a:cubicBezTo>
                  <a:cubicBezTo>
                    <a:pt x="3438" y="39763"/>
                    <a:pt x="3948" y="42596"/>
                    <a:pt x="4043" y="43169"/>
                  </a:cubicBezTo>
                  <a:cubicBezTo>
                    <a:pt x="4139" y="43869"/>
                    <a:pt x="3916" y="45397"/>
                    <a:pt x="3661" y="46989"/>
                  </a:cubicBezTo>
                  <a:cubicBezTo>
                    <a:pt x="3438" y="48358"/>
                    <a:pt x="3279" y="49759"/>
                    <a:pt x="3215" y="51159"/>
                  </a:cubicBezTo>
                  <a:cubicBezTo>
                    <a:pt x="3215" y="52815"/>
                    <a:pt x="4043" y="54566"/>
                    <a:pt x="5062" y="55107"/>
                  </a:cubicBezTo>
                  <a:cubicBezTo>
                    <a:pt x="5285" y="55202"/>
                    <a:pt x="5508" y="55266"/>
                    <a:pt x="5730" y="55266"/>
                  </a:cubicBezTo>
                  <a:cubicBezTo>
                    <a:pt x="5985" y="55266"/>
                    <a:pt x="6240" y="55171"/>
                    <a:pt x="6463" y="55043"/>
                  </a:cubicBezTo>
                  <a:cubicBezTo>
                    <a:pt x="7800" y="54088"/>
                    <a:pt x="8436" y="53070"/>
                    <a:pt x="8659" y="49472"/>
                  </a:cubicBezTo>
                  <a:cubicBezTo>
                    <a:pt x="8691" y="47371"/>
                    <a:pt x="8500" y="45302"/>
                    <a:pt x="7991" y="43264"/>
                  </a:cubicBezTo>
                  <a:cubicBezTo>
                    <a:pt x="7863" y="42755"/>
                    <a:pt x="7800" y="42246"/>
                    <a:pt x="7736" y="41736"/>
                  </a:cubicBezTo>
                  <a:cubicBezTo>
                    <a:pt x="7736" y="41322"/>
                    <a:pt x="8023" y="38107"/>
                    <a:pt x="8373" y="34382"/>
                  </a:cubicBezTo>
                  <a:cubicBezTo>
                    <a:pt x="8850" y="28907"/>
                    <a:pt x="9487" y="22094"/>
                    <a:pt x="9646" y="18974"/>
                  </a:cubicBezTo>
                  <a:cubicBezTo>
                    <a:pt x="9837" y="16205"/>
                    <a:pt x="9773" y="13403"/>
                    <a:pt x="9487" y="10602"/>
                  </a:cubicBezTo>
                  <a:cubicBezTo>
                    <a:pt x="9455" y="10379"/>
                    <a:pt x="9455" y="10220"/>
                    <a:pt x="9455" y="10156"/>
                  </a:cubicBezTo>
                  <a:cubicBezTo>
                    <a:pt x="9455" y="9742"/>
                    <a:pt x="9551" y="1720"/>
                    <a:pt x="9551" y="1624"/>
                  </a:cubicBezTo>
                  <a:lnTo>
                    <a:pt x="9551" y="146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209900" y="4831650"/>
              <a:ext cx="120200" cy="97525"/>
            </a:xfrm>
            <a:custGeom>
              <a:avLst/>
              <a:gdLst/>
              <a:ahLst/>
              <a:cxnLst/>
              <a:rect l="l" t="t" r="r" b="b"/>
              <a:pathLst>
                <a:path w="4808" h="3901" extrusionOk="0">
                  <a:moveTo>
                    <a:pt x="0" y="0"/>
                  </a:moveTo>
                  <a:cubicBezTo>
                    <a:pt x="0" y="1939"/>
                    <a:pt x="1139" y="3901"/>
                    <a:pt x="2280" y="3901"/>
                  </a:cubicBezTo>
                  <a:cubicBezTo>
                    <a:pt x="2488" y="3901"/>
                    <a:pt x="2696" y="3836"/>
                    <a:pt x="2897" y="3693"/>
                  </a:cubicBezTo>
                  <a:cubicBezTo>
                    <a:pt x="3916" y="2993"/>
                    <a:pt x="4521" y="2229"/>
                    <a:pt x="4808" y="255"/>
                  </a:cubicBezTo>
                  <a:lnTo>
                    <a:pt x="4808" y="255"/>
                  </a:lnTo>
                  <a:cubicBezTo>
                    <a:pt x="4107" y="546"/>
                    <a:pt x="3415" y="650"/>
                    <a:pt x="2783" y="650"/>
                  </a:cubicBezTo>
                  <a:cubicBezTo>
                    <a:pt x="1203" y="650"/>
                    <a:pt x="1" y="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3205125" y="4822900"/>
              <a:ext cx="132150" cy="111450"/>
            </a:xfrm>
            <a:custGeom>
              <a:avLst/>
              <a:gdLst/>
              <a:ahLst/>
              <a:cxnLst/>
              <a:rect l="l" t="t" r="r" b="b"/>
              <a:pathLst>
                <a:path w="5286" h="4458" extrusionOk="0">
                  <a:moveTo>
                    <a:pt x="414" y="669"/>
                  </a:moveTo>
                  <a:lnTo>
                    <a:pt x="414" y="669"/>
                  </a:lnTo>
                  <a:cubicBezTo>
                    <a:pt x="1199" y="1016"/>
                    <a:pt x="2046" y="1195"/>
                    <a:pt x="2897" y="1195"/>
                  </a:cubicBezTo>
                  <a:cubicBezTo>
                    <a:pt x="3530" y="1195"/>
                    <a:pt x="4164" y="1095"/>
                    <a:pt x="4776" y="892"/>
                  </a:cubicBezTo>
                  <a:lnTo>
                    <a:pt x="4776" y="892"/>
                  </a:lnTo>
                  <a:cubicBezTo>
                    <a:pt x="4457" y="2579"/>
                    <a:pt x="3916" y="3279"/>
                    <a:pt x="2993" y="3884"/>
                  </a:cubicBezTo>
                  <a:cubicBezTo>
                    <a:pt x="2838" y="4005"/>
                    <a:pt x="2664" y="4060"/>
                    <a:pt x="2486" y="4060"/>
                  </a:cubicBezTo>
                  <a:cubicBezTo>
                    <a:pt x="2336" y="4060"/>
                    <a:pt x="2184" y="4021"/>
                    <a:pt x="2038" y="3948"/>
                  </a:cubicBezTo>
                  <a:cubicBezTo>
                    <a:pt x="1210" y="3502"/>
                    <a:pt x="510" y="2070"/>
                    <a:pt x="414" y="669"/>
                  </a:cubicBezTo>
                  <a:close/>
                  <a:moveTo>
                    <a:pt x="0" y="0"/>
                  </a:moveTo>
                  <a:lnTo>
                    <a:pt x="0" y="350"/>
                  </a:lnTo>
                  <a:cubicBezTo>
                    <a:pt x="0" y="2006"/>
                    <a:pt x="828" y="3757"/>
                    <a:pt x="1847" y="4298"/>
                  </a:cubicBezTo>
                  <a:cubicBezTo>
                    <a:pt x="2070" y="4393"/>
                    <a:pt x="2293" y="4457"/>
                    <a:pt x="2515" y="4457"/>
                  </a:cubicBezTo>
                  <a:cubicBezTo>
                    <a:pt x="2770" y="4457"/>
                    <a:pt x="3025" y="4362"/>
                    <a:pt x="3248" y="4202"/>
                  </a:cubicBezTo>
                  <a:cubicBezTo>
                    <a:pt x="4266" y="3502"/>
                    <a:pt x="4903" y="2706"/>
                    <a:pt x="5221" y="605"/>
                  </a:cubicBezTo>
                  <a:lnTo>
                    <a:pt x="5285" y="255"/>
                  </a:lnTo>
                  <a:lnTo>
                    <a:pt x="4967" y="414"/>
                  </a:lnTo>
                  <a:cubicBezTo>
                    <a:pt x="4297" y="695"/>
                    <a:pt x="3632" y="795"/>
                    <a:pt x="3023" y="795"/>
                  </a:cubicBezTo>
                  <a:cubicBezTo>
                    <a:pt x="1493" y="795"/>
                    <a:pt x="319" y="159"/>
                    <a:pt x="319" y="15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3432750" y="3565425"/>
              <a:ext cx="323950" cy="1332900"/>
            </a:xfrm>
            <a:custGeom>
              <a:avLst/>
              <a:gdLst/>
              <a:ahLst/>
              <a:cxnLst/>
              <a:rect l="l" t="t" r="r" b="b"/>
              <a:pathLst>
                <a:path w="12958" h="53316" extrusionOk="0">
                  <a:moveTo>
                    <a:pt x="9805" y="0"/>
                  </a:moveTo>
                  <a:lnTo>
                    <a:pt x="0" y="923"/>
                  </a:lnTo>
                  <a:cubicBezTo>
                    <a:pt x="0" y="923"/>
                    <a:pt x="796" y="15631"/>
                    <a:pt x="1019" y="16554"/>
                  </a:cubicBezTo>
                  <a:cubicBezTo>
                    <a:pt x="1210" y="17478"/>
                    <a:pt x="796" y="20884"/>
                    <a:pt x="1401" y="24163"/>
                  </a:cubicBezTo>
                  <a:cubicBezTo>
                    <a:pt x="2006" y="27474"/>
                    <a:pt x="3120" y="40876"/>
                    <a:pt x="2897" y="42086"/>
                  </a:cubicBezTo>
                  <a:cubicBezTo>
                    <a:pt x="2643" y="43264"/>
                    <a:pt x="1337" y="48230"/>
                    <a:pt x="1942" y="48708"/>
                  </a:cubicBezTo>
                  <a:cubicBezTo>
                    <a:pt x="2515" y="49185"/>
                    <a:pt x="3948" y="49217"/>
                    <a:pt x="4425" y="49567"/>
                  </a:cubicBezTo>
                  <a:cubicBezTo>
                    <a:pt x="4903" y="49949"/>
                    <a:pt x="7004" y="52400"/>
                    <a:pt x="8437" y="52878"/>
                  </a:cubicBezTo>
                  <a:cubicBezTo>
                    <a:pt x="9185" y="53122"/>
                    <a:pt x="10165" y="53316"/>
                    <a:pt x="10992" y="53316"/>
                  </a:cubicBezTo>
                  <a:cubicBezTo>
                    <a:pt x="11784" y="53316"/>
                    <a:pt x="12436" y="53138"/>
                    <a:pt x="12607" y="52655"/>
                  </a:cubicBezTo>
                  <a:cubicBezTo>
                    <a:pt x="12957" y="51700"/>
                    <a:pt x="10219" y="50140"/>
                    <a:pt x="9742" y="48930"/>
                  </a:cubicBezTo>
                  <a:cubicBezTo>
                    <a:pt x="9264" y="47721"/>
                    <a:pt x="7099" y="44505"/>
                    <a:pt x="6972" y="42341"/>
                  </a:cubicBezTo>
                  <a:cubicBezTo>
                    <a:pt x="6845" y="40176"/>
                    <a:pt x="9328" y="26773"/>
                    <a:pt x="9105" y="21266"/>
                  </a:cubicBezTo>
                  <a:cubicBezTo>
                    <a:pt x="8914" y="15727"/>
                    <a:pt x="8628" y="13625"/>
                    <a:pt x="8628" y="13625"/>
                  </a:cubicBezTo>
                  <a:lnTo>
                    <a:pt x="9805"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3427975" y="3560650"/>
              <a:ext cx="331100" cy="1342650"/>
            </a:xfrm>
            <a:custGeom>
              <a:avLst/>
              <a:gdLst/>
              <a:ahLst/>
              <a:cxnLst/>
              <a:rect l="l" t="t" r="r" b="b"/>
              <a:pathLst>
                <a:path w="13244" h="53706" extrusionOk="0">
                  <a:moveTo>
                    <a:pt x="9805" y="414"/>
                  </a:moveTo>
                  <a:lnTo>
                    <a:pt x="8628" y="13816"/>
                  </a:lnTo>
                  <a:lnTo>
                    <a:pt x="8628" y="13880"/>
                  </a:lnTo>
                  <a:cubicBezTo>
                    <a:pt x="8628" y="13912"/>
                    <a:pt x="8914" y="16013"/>
                    <a:pt x="9137" y="21457"/>
                  </a:cubicBezTo>
                  <a:cubicBezTo>
                    <a:pt x="9232" y="24768"/>
                    <a:pt x="8405" y="30880"/>
                    <a:pt x="7736" y="35783"/>
                  </a:cubicBezTo>
                  <a:cubicBezTo>
                    <a:pt x="7290" y="39093"/>
                    <a:pt x="6940" y="41672"/>
                    <a:pt x="6972" y="42563"/>
                  </a:cubicBezTo>
                  <a:cubicBezTo>
                    <a:pt x="7068" y="44155"/>
                    <a:pt x="8214" y="46256"/>
                    <a:pt x="9041" y="47784"/>
                  </a:cubicBezTo>
                  <a:cubicBezTo>
                    <a:pt x="9296" y="48262"/>
                    <a:pt x="9551" y="48739"/>
                    <a:pt x="9774" y="49217"/>
                  </a:cubicBezTo>
                  <a:cubicBezTo>
                    <a:pt x="9996" y="49790"/>
                    <a:pt x="10633" y="50395"/>
                    <a:pt x="11270" y="50968"/>
                  </a:cubicBezTo>
                  <a:cubicBezTo>
                    <a:pt x="11970" y="51636"/>
                    <a:pt x="12766" y="52369"/>
                    <a:pt x="12639" y="52814"/>
                  </a:cubicBezTo>
                  <a:cubicBezTo>
                    <a:pt x="12490" y="53172"/>
                    <a:pt x="11935" y="53314"/>
                    <a:pt x="11240" y="53314"/>
                  </a:cubicBezTo>
                  <a:cubicBezTo>
                    <a:pt x="10453" y="53314"/>
                    <a:pt x="9484" y="53132"/>
                    <a:pt x="8723" y="52878"/>
                  </a:cubicBezTo>
                  <a:cubicBezTo>
                    <a:pt x="7672" y="52528"/>
                    <a:pt x="6272" y="51127"/>
                    <a:pt x="5412" y="50267"/>
                  </a:cubicBezTo>
                  <a:cubicBezTo>
                    <a:pt x="5094" y="49949"/>
                    <a:pt x="4871" y="49726"/>
                    <a:pt x="4744" y="49631"/>
                  </a:cubicBezTo>
                  <a:cubicBezTo>
                    <a:pt x="4362" y="49408"/>
                    <a:pt x="3980" y="49281"/>
                    <a:pt x="3566" y="49217"/>
                  </a:cubicBezTo>
                  <a:cubicBezTo>
                    <a:pt x="3088" y="49153"/>
                    <a:pt x="2643" y="48994"/>
                    <a:pt x="2261" y="48739"/>
                  </a:cubicBezTo>
                  <a:cubicBezTo>
                    <a:pt x="1879" y="48421"/>
                    <a:pt x="2770" y="44633"/>
                    <a:pt x="3056" y="43391"/>
                  </a:cubicBezTo>
                  <a:cubicBezTo>
                    <a:pt x="3152" y="42945"/>
                    <a:pt x="3247" y="42563"/>
                    <a:pt x="3279" y="42341"/>
                  </a:cubicBezTo>
                  <a:cubicBezTo>
                    <a:pt x="3566" y="41003"/>
                    <a:pt x="2388" y="27474"/>
                    <a:pt x="1815" y="24322"/>
                  </a:cubicBezTo>
                  <a:cubicBezTo>
                    <a:pt x="1496" y="22444"/>
                    <a:pt x="1401" y="20534"/>
                    <a:pt x="1465" y="18624"/>
                  </a:cubicBezTo>
                  <a:cubicBezTo>
                    <a:pt x="1496" y="17987"/>
                    <a:pt x="1465" y="17350"/>
                    <a:pt x="1401" y="16713"/>
                  </a:cubicBezTo>
                  <a:cubicBezTo>
                    <a:pt x="1242" y="16013"/>
                    <a:pt x="701" y="6431"/>
                    <a:pt x="414" y="1274"/>
                  </a:cubicBezTo>
                  <a:lnTo>
                    <a:pt x="9805" y="414"/>
                  </a:lnTo>
                  <a:close/>
                  <a:moveTo>
                    <a:pt x="10251" y="0"/>
                  </a:moveTo>
                  <a:lnTo>
                    <a:pt x="0" y="923"/>
                  </a:lnTo>
                  <a:lnTo>
                    <a:pt x="0" y="1114"/>
                  </a:lnTo>
                  <a:cubicBezTo>
                    <a:pt x="32" y="1719"/>
                    <a:pt x="796" y="15886"/>
                    <a:pt x="1019" y="16777"/>
                  </a:cubicBezTo>
                  <a:cubicBezTo>
                    <a:pt x="1083" y="17382"/>
                    <a:pt x="1083" y="18019"/>
                    <a:pt x="1051" y="18624"/>
                  </a:cubicBezTo>
                  <a:cubicBezTo>
                    <a:pt x="987" y="20534"/>
                    <a:pt x="1114" y="22476"/>
                    <a:pt x="1401" y="24417"/>
                  </a:cubicBezTo>
                  <a:cubicBezTo>
                    <a:pt x="2006" y="27760"/>
                    <a:pt x="3120" y="41099"/>
                    <a:pt x="2897" y="42245"/>
                  </a:cubicBezTo>
                  <a:cubicBezTo>
                    <a:pt x="2865" y="42500"/>
                    <a:pt x="2770" y="42850"/>
                    <a:pt x="2674" y="43296"/>
                  </a:cubicBezTo>
                  <a:cubicBezTo>
                    <a:pt x="1847" y="46734"/>
                    <a:pt x="1528" y="48676"/>
                    <a:pt x="2006" y="49058"/>
                  </a:cubicBezTo>
                  <a:cubicBezTo>
                    <a:pt x="2452" y="49344"/>
                    <a:pt x="2961" y="49535"/>
                    <a:pt x="3502" y="49599"/>
                  </a:cubicBezTo>
                  <a:cubicBezTo>
                    <a:pt x="3852" y="49663"/>
                    <a:pt x="4171" y="49790"/>
                    <a:pt x="4489" y="49949"/>
                  </a:cubicBezTo>
                  <a:cubicBezTo>
                    <a:pt x="4616" y="50045"/>
                    <a:pt x="4871" y="50267"/>
                    <a:pt x="5158" y="50554"/>
                  </a:cubicBezTo>
                  <a:cubicBezTo>
                    <a:pt x="6017" y="51445"/>
                    <a:pt x="7481" y="52910"/>
                    <a:pt x="8596" y="53260"/>
                  </a:cubicBezTo>
                  <a:cubicBezTo>
                    <a:pt x="9423" y="53546"/>
                    <a:pt x="10315" y="53706"/>
                    <a:pt x="11206" y="53706"/>
                  </a:cubicBezTo>
                  <a:cubicBezTo>
                    <a:pt x="12066" y="53706"/>
                    <a:pt x="12798" y="53515"/>
                    <a:pt x="12989" y="52942"/>
                  </a:cubicBezTo>
                  <a:cubicBezTo>
                    <a:pt x="13244" y="52273"/>
                    <a:pt x="12416" y="51477"/>
                    <a:pt x="11524" y="50681"/>
                  </a:cubicBezTo>
                  <a:cubicBezTo>
                    <a:pt x="10920" y="50140"/>
                    <a:pt x="10315" y="49567"/>
                    <a:pt x="10124" y="49090"/>
                  </a:cubicBezTo>
                  <a:cubicBezTo>
                    <a:pt x="9996" y="48708"/>
                    <a:pt x="9710" y="48198"/>
                    <a:pt x="9360" y="47593"/>
                  </a:cubicBezTo>
                  <a:cubicBezTo>
                    <a:pt x="8564" y="46097"/>
                    <a:pt x="7481" y="44028"/>
                    <a:pt x="7386" y="42532"/>
                  </a:cubicBezTo>
                  <a:cubicBezTo>
                    <a:pt x="7354" y="41704"/>
                    <a:pt x="7704" y="38998"/>
                    <a:pt x="8150" y="35846"/>
                  </a:cubicBezTo>
                  <a:cubicBezTo>
                    <a:pt x="8819" y="30944"/>
                    <a:pt x="9646" y="24800"/>
                    <a:pt x="9519" y="21457"/>
                  </a:cubicBezTo>
                  <a:cubicBezTo>
                    <a:pt x="9360" y="16300"/>
                    <a:pt x="9073" y="14071"/>
                    <a:pt x="9041" y="13848"/>
                  </a:cubicBezTo>
                  <a:lnTo>
                    <a:pt x="10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3473325" y="4708300"/>
              <a:ext cx="281775" cy="190150"/>
            </a:xfrm>
            <a:custGeom>
              <a:avLst/>
              <a:gdLst/>
              <a:ahLst/>
              <a:cxnLst/>
              <a:rect l="l" t="t" r="r" b="b"/>
              <a:pathLst>
                <a:path w="11271" h="7606" extrusionOk="0">
                  <a:moveTo>
                    <a:pt x="478" y="0"/>
                  </a:moveTo>
                  <a:cubicBezTo>
                    <a:pt x="192" y="1433"/>
                    <a:pt x="1" y="2770"/>
                    <a:pt x="319" y="2993"/>
                  </a:cubicBezTo>
                  <a:cubicBezTo>
                    <a:pt x="924" y="3470"/>
                    <a:pt x="2325" y="3534"/>
                    <a:pt x="2802" y="3884"/>
                  </a:cubicBezTo>
                  <a:cubicBezTo>
                    <a:pt x="3280" y="4234"/>
                    <a:pt x="5381" y="6685"/>
                    <a:pt x="6845" y="7163"/>
                  </a:cubicBezTo>
                  <a:cubicBezTo>
                    <a:pt x="7585" y="7410"/>
                    <a:pt x="8571" y="7605"/>
                    <a:pt x="9400" y="7605"/>
                  </a:cubicBezTo>
                  <a:cubicBezTo>
                    <a:pt x="10176" y="7605"/>
                    <a:pt x="10815" y="7434"/>
                    <a:pt x="10984" y="6972"/>
                  </a:cubicBezTo>
                  <a:cubicBezTo>
                    <a:pt x="11270" y="6240"/>
                    <a:pt x="9774" y="5476"/>
                    <a:pt x="8819" y="4266"/>
                  </a:cubicBezTo>
                  <a:cubicBezTo>
                    <a:pt x="8469" y="4361"/>
                    <a:pt x="8119" y="4425"/>
                    <a:pt x="7769" y="4457"/>
                  </a:cubicBezTo>
                  <a:cubicBezTo>
                    <a:pt x="7538" y="4471"/>
                    <a:pt x="7336" y="4481"/>
                    <a:pt x="7150" y="4481"/>
                  </a:cubicBezTo>
                  <a:cubicBezTo>
                    <a:pt x="6081" y="4481"/>
                    <a:pt x="5563" y="4151"/>
                    <a:pt x="3312" y="2388"/>
                  </a:cubicBezTo>
                  <a:cubicBezTo>
                    <a:pt x="2006" y="1369"/>
                    <a:pt x="1083" y="573"/>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3467775" y="4698750"/>
              <a:ext cx="290500" cy="204550"/>
            </a:xfrm>
            <a:custGeom>
              <a:avLst/>
              <a:gdLst/>
              <a:ahLst/>
              <a:cxnLst/>
              <a:rect l="l" t="t" r="r" b="b"/>
              <a:pathLst>
                <a:path w="11620" h="8182" extrusionOk="0">
                  <a:moveTo>
                    <a:pt x="828" y="796"/>
                  </a:moveTo>
                  <a:cubicBezTo>
                    <a:pt x="1560" y="1464"/>
                    <a:pt x="2451" y="2197"/>
                    <a:pt x="3438" y="2929"/>
                  </a:cubicBezTo>
                  <a:cubicBezTo>
                    <a:pt x="5663" y="4665"/>
                    <a:pt x="6200" y="5061"/>
                    <a:pt x="7355" y="5061"/>
                  </a:cubicBezTo>
                  <a:cubicBezTo>
                    <a:pt x="7555" y="5061"/>
                    <a:pt x="7773" y="5049"/>
                    <a:pt x="8022" y="5030"/>
                  </a:cubicBezTo>
                  <a:cubicBezTo>
                    <a:pt x="8341" y="4998"/>
                    <a:pt x="8627" y="4934"/>
                    <a:pt x="8946" y="4871"/>
                  </a:cubicBezTo>
                  <a:cubicBezTo>
                    <a:pt x="9296" y="5285"/>
                    <a:pt x="9678" y="5667"/>
                    <a:pt x="10092" y="5985"/>
                  </a:cubicBezTo>
                  <a:cubicBezTo>
                    <a:pt x="10665" y="6494"/>
                    <a:pt x="11142" y="6940"/>
                    <a:pt x="11047" y="7290"/>
                  </a:cubicBezTo>
                  <a:cubicBezTo>
                    <a:pt x="10912" y="7648"/>
                    <a:pt x="10359" y="7790"/>
                    <a:pt x="9661" y="7790"/>
                  </a:cubicBezTo>
                  <a:cubicBezTo>
                    <a:pt x="8870" y="7790"/>
                    <a:pt x="7892" y="7608"/>
                    <a:pt x="7131" y="7354"/>
                  </a:cubicBezTo>
                  <a:cubicBezTo>
                    <a:pt x="6112" y="7004"/>
                    <a:pt x="4680" y="5603"/>
                    <a:pt x="3820" y="4743"/>
                  </a:cubicBezTo>
                  <a:cubicBezTo>
                    <a:pt x="3502" y="4425"/>
                    <a:pt x="3279" y="4202"/>
                    <a:pt x="3152" y="4107"/>
                  </a:cubicBezTo>
                  <a:cubicBezTo>
                    <a:pt x="2770" y="3884"/>
                    <a:pt x="2388" y="3757"/>
                    <a:pt x="1974" y="3693"/>
                  </a:cubicBezTo>
                  <a:cubicBezTo>
                    <a:pt x="1528" y="3629"/>
                    <a:pt x="1082" y="3470"/>
                    <a:pt x="669" y="3215"/>
                  </a:cubicBezTo>
                  <a:cubicBezTo>
                    <a:pt x="605" y="3184"/>
                    <a:pt x="414" y="2897"/>
                    <a:pt x="828" y="796"/>
                  </a:cubicBezTo>
                  <a:close/>
                  <a:moveTo>
                    <a:pt x="573" y="0"/>
                  </a:moveTo>
                  <a:lnTo>
                    <a:pt x="509" y="350"/>
                  </a:lnTo>
                  <a:cubicBezTo>
                    <a:pt x="0" y="2833"/>
                    <a:pt x="159" y="3343"/>
                    <a:pt x="414" y="3534"/>
                  </a:cubicBezTo>
                  <a:cubicBezTo>
                    <a:pt x="860" y="3820"/>
                    <a:pt x="1369" y="4011"/>
                    <a:pt x="1910" y="4075"/>
                  </a:cubicBezTo>
                  <a:cubicBezTo>
                    <a:pt x="2260" y="4139"/>
                    <a:pt x="2579" y="4266"/>
                    <a:pt x="2897" y="4425"/>
                  </a:cubicBezTo>
                  <a:cubicBezTo>
                    <a:pt x="3024" y="4521"/>
                    <a:pt x="3279" y="4743"/>
                    <a:pt x="3566" y="5030"/>
                  </a:cubicBezTo>
                  <a:cubicBezTo>
                    <a:pt x="4425" y="5921"/>
                    <a:pt x="5889" y="7386"/>
                    <a:pt x="7004" y="7736"/>
                  </a:cubicBezTo>
                  <a:cubicBezTo>
                    <a:pt x="7831" y="8022"/>
                    <a:pt x="8723" y="8182"/>
                    <a:pt x="9614" y="8182"/>
                  </a:cubicBezTo>
                  <a:cubicBezTo>
                    <a:pt x="10474" y="8182"/>
                    <a:pt x="11206" y="7991"/>
                    <a:pt x="11397" y="7418"/>
                  </a:cubicBezTo>
                  <a:cubicBezTo>
                    <a:pt x="11620" y="6845"/>
                    <a:pt x="11047" y="6303"/>
                    <a:pt x="10346" y="5698"/>
                  </a:cubicBezTo>
                  <a:cubicBezTo>
                    <a:pt x="9932" y="5348"/>
                    <a:pt x="9550" y="4966"/>
                    <a:pt x="9200" y="4521"/>
                  </a:cubicBezTo>
                  <a:lnTo>
                    <a:pt x="9105" y="4425"/>
                  </a:lnTo>
                  <a:lnTo>
                    <a:pt x="8977" y="4457"/>
                  </a:lnTo>
                  <a:cubicBezTo>
                    <a:pt x="8659" y="4552"/>
                    <a:pt x="8309" y="4616"/>
                    <a:pt x="7991" y="4616"/>
                  </a:cubicBezTo>
                  <a:cubicBezTo>
                    <a:pt x="7732" y="4638"/>
                    <a:pt x="7513" y="4653"/>
                    <a:pt x="7313" y="4653"/>
                  </a:cubicBezTo>
                  <a:cubicBezTo>
                    <a:pt x="6355" y="4653"/>
                    <a:pt x="5847" y="4301"/>
                    <a:pt x="3661" y="2642"/>
                  </a:cubicBezTo>
                  <a:cubicBezTo>
                    <a:pt x="2579" y="1783"/>
                    <a:pt x="1624" y="987"/>
                    <a:pt x="828" y="255"/>
                  </a:cubicBezTo>
                  <a:lnTo>
                    <a:pt x="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3481300" y="4783100"/>
              <a:ext cx="28675" cy="79625"/>
            </a:xfrm>
            <a:custGeom>
              <a:avLst/>
              <a:gdLst/>
              <a:ahLst/>
              <a:cxnLst/>
              <a:rect l="l" t="t" r="r" b="b"/>
              <a:pathLst>
                <a:path w="1147" h="3185" extrusionOk="0">
                  <a:moveTo>
                    <a:pt x="0" y="1"/>
                  </a:moveTo>
                  <a:lnTo>
                    <a:pt x="0" y="3184"/>
                  </a:lnTo>
                  <a:lnTo>
                    <a:pt x="669" y="3184"/>
                  </a:lnTo>
                  <a:lnTo>
                    <a:pt x="1146" y="4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3476525" y="4775950"/>
              <a:ext cx="39025" cy="91550"/>
            </a:xfrm>
            <a:custGeom>
              <a:avLst/>
              <a:gdLst/>
              <a:ahLst/>
              <a:cxnLst/>
              <a:rect l="l" t="t" r="r" b="b"/>
              <a:pathLst>
                <a:path w="1561" h="3662" extrusionOk="0">
                  <a:moveTo>
                    <a:pt x="382" y="605"/>
                  </a:moveTo>
                  <a:lnTo>
                    <a:pt x="1083" y="891"/>
                  </a:lnTo>
                  <a:lnTo>
                    <a:pt x="701" y="3247"/>
                  </a:lnTo>
                  <a:lnTo>
                    <a:pt x="382" y="3247"/>
                  </a:lnTo>
                  <a:lnTo>
                    <a:pt x="382" y="605"/>
                  </a:lnTo>
                  <a:close/>
                  <a:moveTo>
                    <a:pt x="0" y="0"/>
                  </a:moveTo>
                  <a:lnTo>
                    <a:pt x="0" y="3661"/>
                  </a:lnTo>
                  <a:lnTo>
                    <a:pt x="1019" y="3661"/>
                  </a:lnTo>
                  <a:lnTo>
                    <a:pt x="1560" y="6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3085750" y="1331050"/>
              <a:ext cx="815800" cy="1137225"/>
            </a:xfrm>
            <a:custGeom>
              <a:avLst/>
              <a:gdLst/>
              <a:ahLst/>
              <a:cxnLst/>
              <a:rect l="l" t="t" r="r" b="b"/>
              <a:pathLst>
                <a:path w="32632" h="45489" extrusionOk="0">
                  <a:moveTo>
                    <a:pt x="13879" y="0"/>
                  </a:moveTo>
                  <a:cubicBezTo>
                    <a:pt x="10261" y="0"/>
                    <a:pt x="6183" y="814"/>
                    <a:pt x="4903" y="2657"/>
                  </a:cubicBezTo>
                  <a:cubicBezTo>
                    <a:pt x="3311" y="4949"/>
                    <a:pt x="5444" y="5649"/>
                    <a:pt x="5444" y="5649"/>
                  </a:cubicBezTo>
                  <a:cubicBezTo>
                    <a:pt x="5444" y="5649"/>
                    <a:pt x="5637" y="5564"/>
                    <a:pt x="5864" y="5564"/>
                  </a:cubicBezTo>
                  <a:cubicBezTo>
                    <a:pt x="6191" y="5564"/>
                    <a:pt x="6590" y="5741"/>
                    <a:pt x="6590" y="6604"/>
                  </a:cubicBezTo>
                  <a:cubicBezTo>
                    <a:pt x="6590" y="8037"/>
                    <a:pt x="6367" y="16537"/>
                    <a:pt x="6367" y="16537"/>
                  </a:cubicBezTo>
                  <a:cubicBezTo>
                    <a:pt x="5890" y="17237"/>
                    <a:pt x="5476" y="17938"/>
                    <a:pt x="5126" y="18702"/>
                  </a:cubicBezTo>
                  <a:cubicBezTo>
                    <a:pt x="4457" y="20071"/>
                    <a:pt x="5444" y="21217"/>
                    <a:pt x="5603" y="22204"/>
                  </a:cubicBezTo>
                  <a:cubicBezTo>
                    <a:pt x="5731" y="23222"/>
                    <a:pt x="4680" y="24145"/>
                    <a:pt x="3980" y="25196"/>
                  </a:cubicBezTo>
                  <a:cubicBezTo>
                    <a:pt x="3279" y="26278"/>
                    <a:pt x="0" y="39076"/>
                    <a:pt x="5985" y="43278"/>
                  </a:cubicBezTo>
                  <a:cubicBezTo>
                    <a:pt x="8377" y="44980"/>
                    <a:pt x="12188" y="45488"/>
                    <a:pt x="15891" y="45488"/>
                  </a:cubicBezTo>
                  <a:cubicBezTo>
                    <a:pt x="21404" y="45488"/>
                    <a:pt x="26678" y="44361"/>
                    <a:pt x="26678" y="44361"/>
                  </a:cubicBezTo>
                  <a:cubicBezTo>
                    <a:pt x="26678" y="44361"/>
                    <a:pt x="30976" y="41973"/>
                    <a:pt x="31803" y="39299"/>
                  </a:cubicBezTo>
                  <a:cubicBezTo>
                    <a:pt x="32631" y="36625"/>
                    <a:pt x="30243" y="34715"/>
                    <a:pt x="29416" y="33473"/>
                  </a:cubicBezTo>
                  <a:cubicBezTo>
                    <a:pt x="28556" y="32232"/>
                    <a:pt x="31326" y="30258"/>
                    <a:pt x="31549" y="27106"/>
                  </a:cubicBezTo>
                  <a:cubicBezTo>
                    <a:pt x="31803" y="23954"/>
                    <a:pt x="25596" y="18001"/>
                    <a:pt x="25596" y="18001"/>
                  </a:cubicBezTo>
                  <a:cubicBezTo>
                    <a:pt x="24577" y="14786"/>
                    <a:pt x="23876" y="11507"/>
                    <a:pt x="23526" y="8196"/>
                  </a:cubicBezTo>
                  <a:cubicBezTo>
                    <a:pt x="22921" y="2657"/>
                    <a:pt x="20375" y="588"/>
                    <a:pt x="16395" y="142"/>
                  </a:cubicBezTo>
                  <a:cubicBezTo>
                    <a:pt x="15615" y="48"/>
                    <a:pt x="14761" y="0"/>
                    <a:pt x="13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3078575" y="1325875"/>
              <a:ext cx="824550" cy="1147625"/>
            </a:xfrm>
            <a:custGeom>
              <a:avLst/>
              <a:gdLst/>
              <a:ahLst/>
              <a:cxnLst/>
              <a:rect l="l" t="t" r="r" b="b"/>
              <a:pathLst>
                <a:path w="32982" h="45905" extrusionOk="0">
                  <a:moveTo>
                    <a:pt x="14291" y="375"/>
                  </a:moveTo>
                  <a:cubicBezTo>
                    <a:pt x="15143" y="375"/>
                    <a:pt x="15957" y="421"/>
                    <a:pt x="16682" y="508"/>
                  </a:cubicBezTo>
                  <a:cubicBezTo>
                    <a:pt x="21012" y="986"/>
                    <a:pt x="23081" y="3341"/>
                    <a:pt x="23654" y="8371"/>
                  </a:cubicBezTo>
                  <a:cubicBezTo>
                    <a:pt x="24036" y="11714"/>
                    <a:pt x="24705" y="15025"/>
                    <a:pt x="25723" y="18240"/>
                  </a:cubicBezTo>
                  <a:lnTo>
                    <a:pt x="25723" y="18272"/>
                  </a:lnTo>
                  <a:lnTo>
                    <a:pt x="25755" y="18304"/>
                  </a:lnTo>
                  <a:cubicBezTo>
                    <a:pt x="25819" y="18367"/>
                    <a:pt x="31899" y="24257"/>
                    <a:pt x="31676" y="27249"/>
                  </a:cubicBezTo>
                  <a:cubicBezTo>
                    <a:pt x="31581" y="28809"/>
                    <a:pt x="30849" y="30019"/>
                    <a:pt x="30212" y="31101"/>
                  </a:cubicBezTo>
                  <a:cubicBezTo>
                    <a:pt x="29575" y="32184"/>
                    <a:pt x="29066" y="33043"/>
                    <a:pt x="29575" y="33744"/>
                  </a:cubicBezTo>
                  <a:cubicBezTo>
                    <a:pt x="29735" y="33998"/>
                    <a:pt x="29989" y="34285"/>
                    <a:pt x="30212" y="34571"/>
                  </a:cubicBezTo>
                  <a:cubicBezTo>
                    <a:pt x="31199" y="35749"/>
                    <a:pt x="32568" y="37373"/>
                    <a:pt x="31931" y="39410"/>
                  </a:cubicBezTo>
                  <a:cubicBezTo>
                    <a:pt x="31135" y="41862"/>
                    <a:pt x="27251" y="44122"/>
                    <a:pt x="26901" y="44345"/>
                  </a:cubicBezTo>
                  <a:cubicBezTo>
                    <a:pt x="26470" y="44420"/>
                    <a:pt x="21406" y="45435"/>
                    <a:pt x="16153" y="45435"/>
                  </a:cubicBezTo>
                  <a:cubicBezTo>
                    <a:pt x="12493" y="45435"/>
                    <a:pt x="8740" y="44942"/>
                    <a:pt x="6400" y="43294"/>
                  </a:cubicBezTo>
                  <a:cubicBezTo>
                    <a:pt x="574" y="39188"/>
                    <a:pt x="3789" y="26517"/>
                    <a:pt x="4458" y="25467"/>
                  </a:cubicBezTo>
                  <a:cubicBezTo>
                    <a:pt x="4649" y="25180"/>
                    <a:pt x="4871" y="24894"/>
                    <a:pt x="5094" y="24607"/>
                  </a:cubicBezTo>
                  <a:cubicBezTo>
                    <a:pt x="5667" y="23843"/>
                    <a:pt x="6209" y="23143"/>
                    <a:pt x="6081" y="22347"/>
                  </a:cubicBezTo>
                  <a:cubicBezTo>
                    <a:pt x="6018" y="21997"/>
                    <a:pt x="5922" y="21678"/>
                    <a:pt x="5795" y="21328"/>
                  </a:cubicBezTo>
                  <a:cubicBezTo>
                    <a:pt x="5476" y="20596"/>
                    <a:pt x="5190" y="19832"/>
                    <a:pt x="5604" y="18941"/>
                  </a:cubicBezTo>
                  <a:cubicBezTo>
                    <a:pt x="5954" y="18208"/>
                    <a:pt x="6368" y="17508"/>
                    <a:pt x="6813" y="16839"/>
                  </a:cubicBezTo>
                  <a:lnTo>
                    <a:pt x="6845" y="16776"/>
                  </a:lnTo>
                  <a:lnTo>
                    <a:pt x="6845" y="16712"/>
                  </a:lnTo>
                  <a:cubicBezTo>
                    <a:pt x="6845" y="16648"/>
                    <a:pt x="7068" y="8212"/>
                    <a:pt x="7068" y="6780"/>
                  </a:cubicBezTo>
                  <a:cubicBezTo>
                    <a:pt x="7132" y="6366"/>
                    <a:pt x="6973" y="5952"/>
                    <a:pt x="6654" y="5697"/>
                  </a:cubicBezTo>
                  <a:cubicBezTo>
                    <a:pt x="6495" y="5602"/>
                    <a:pt x="6336" y="5570"/>
                    <a:pt x="6177" y="5570"/>
                  </a:cubicBezTo>
                  <a:cubicBezTo>
                    <a:pt x="6049" y="5570"/>
                    <a:pt x="5890" y="5570"/>
                    <a:pt x="5763" y="5602"/>
                  </a:cubicBezTo>
                  <a:cubicBezTo>
                    <a:pt x="5349" y="5443"/>
                    <a:pt x="5031" y="5156"/>
                    <a:pt x="4871" y="4742"/>
                  </a:cubicBezTo>
                  <a:cubicBezTo>
                    <a:pt x="4712" y="4265"/>
                    <a:pt x="4903" y="3660"/>
                    <a:pt x="5381" y="2959"/>
                  </a:cubicBezTo>
                  <a:cubicBezTo>
                    <a:pt x="6660" y="1143"/>
                    <a:pt x="10798" y="375"/>
                    <a:pt x="14291" y="375"/>
                  </a:cubicBezTo>
                  <a:close/>
                  <a:moveTo>
                    <a:pt x="14293" y="0"/>
                  </a:moveTo>
                  <a:cubicBezTo>
                    <a:pt x="10739" y="0"/>
                    <a:pt x="6431" y="742"/>
                    <a:pt x="4999" y="2737"/>
                  </a:cubicBezTo>
                  <a:cubicBezTo>
                    <a:pt x="4426" y="3564"/>
                    <a:pt x="4267" y="4296"/>
                    <a:pt x="4458" y="4901"/>
                  </a:cubicBezTo>
                  <a:cubicBezTo>
                    <a:pt x="4680" y="5443"/>
                    <a:pt x="5094" y="5856"/>
                    <a:pt x="5636" y="6047"/>
                  </a:cubicBezTo>
                  <a:lnTo>
                    <a:pt x="5731" y="6079"/>
                  </a:lnTo>
                  <a:lnTo>
                    <a:pt x="5795" y="6047"/>
                  </a:lnTo>
                  <a:cubicBezTo>
                    <a:pt x="5890" y="6000"/>
                    <a:pt x="5994" y="5976"/>
                    <a:pt x="6097" y="5976"/>
                  </a:cubicBezTo>
                  <a:cubicBezTo>
                    <a:pt x="6201" y="5976"/>
                    <a:pt x="6304" y="6000"/>
                    <a:pt x="6400" y="6047"/>
                  </a:cubicBezTo>
                  <a:cubicBezTo>
                    <a:pt x="6622" y="6175"/>
                    <a:pt x="6654" y="6525"/>
                    <a:pt x="6654" y="6780"/>
                  </a:cubicBezTo>
                  <a:cubicBezTo>
                    <a:pt x="6654" y="8148"/>
                    <a:pt x="6463" y="15916"/>
                    <a:pt x="6431" y="16680"/>
                  </a:cubicBezTo>
                  <a:cubicBezTo>
                    <a:pt x="5986" y="17381"/>
                    <a:pt x="5604" y="18081"/>
                    <a:pt x="5253" y="18813"/>
                  </a:cubicBezTo>
                  <a:cubicBezTo>
                    <a:pt x="4712" y="19832"/>
                    <a:pt x="5094" y="20723"/>
                    <a:pt x="5381" y="21519"/>
                  </a:cubicBezTo>
                  <a:cubicBezTo>
                    <a:pt x="5508" y="21837"/>
                    <a:pt x="5604" y="22124"/>
                    <a:pt x="5699" y="22442"/>
                  </a:cubicBezTo>
                  <a:cubicBezTo>
                    <a:pt x="5795" y="23079"/>
                    <a:pt x="5285" y="23716"/>
                    <a:pt x="4744" y="24416"/>
                  </a:cubicBezTo>
                  <a:cubicBezTo>
                    <a:pt x="4521" y="24703"/>
                    <a:pt x="4298" y="24989"/>
                    <a:pt x="4107" y="25307"/>
                  </a:cubicBezTo>
                  <a:cubicBezTo>
                    <a:pt x="3407" y="26390"/>
                    <a:pt x="1" y="39315"/>
                    <a:pt x="6145" y="43644"/>
                  </a:cubicBezTo>
                  <a:cubicBezTo>
                    <a:pt x="8628" y="45395"/>
                    <a:pt x="12448" y="45905"/>
                    <a:pt x="16173" y="45905"/>
                  </a:cubicBezTo>
                  <a:cubicBezTo>
                    <a:pt x="19834" y="45873"/>
                    <a:pt x="23431" y="45459"/>
                    <a:pt x="26997" y="44759"/>
                  </a:cubicBezTo>
                  <a:lnTo>
                    <a:pt x="27060" y="44727"/>
                  </a:lnTo>
                  <a:cubicBezTo>
                    <a:pt x="27251" y="44631"/>
                    <a:pt x="31422" y="42275"/>
                    <a:pt x="32281" y="39570"/>
                  </a:cubicBezTo>
                  <a:cubicBezTo>
                    <a:pt x="32982" y="37309"/>
                    <a:pt x="31549" y="35590"/>
                    <a:pt x="30530" y="34349"/>
                  </a:cubicBezTo>
                  <a:cubicBezTo>
                    <a:pt x="30276" y="34062"/>
                    <a:pt x="30053" y="33807"/>
                    <a:pt x="29894" y="33553"/>
                  </a:cubicBezTo>
                  <a:cubicBezTo>
                    <a:pt x="29544" y="33043"/>
                    <a:pt x="29989" y="32311"/>
                    <a:pt x="30562" y="31324"/>
                  </a:cubicBezTo>
                  <a:cubicBezTo>
                    <a:pt x="31167" y="30274"/>
                    <a:pt x="31963" y="28969"/>
                    <a:pt x="32058" y="27313"/>
                  </a:cubicBezTo>
                  <a:cubicBezTo>
                    <a:pt x="32281" y="24225"/>
                    <a:pt x="26615" y="18622"/>
                    <a:pt x="26074" y="18081"/>
                  </a:cubicBezTo>
                  <a:cubicBezTo>
                    <a:pt x="25087" y="14929"/>
                    <a:pt x="24386" y="11650"/>
                    <a:pt x="24004" y="8371"/>
                  </a:cubicBezTo>
                  <a:cubicBezTo>
                    <a:pt x="23431" y="3182"/>
                    <a:pt x="21203" y="667"/>
                    <a:pt x="16714" y="126"/>
                  </a:cubicBezTo>
                  <a:cubicBezTo>
                    <a:pt x="15988" y="45"/>
                    <a:pt x="15163"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3618175" y="2022225"/>
              <a:ext cx="208550" cy="1369725"/>
            </a:xfrm>
            <a:custGeom>
              <a:avLst/>
              <a:gdLst/>
              <a:ahLst/>
              <a:cxnLst/>
              <a:rect l="l" t="t" r="r" b="b"/>
              <a:pathLst>
                <a:path w="8342" h="54789" extrusionOk="0">
                  <a:moveTo>
                    <a:pt x="1529" y="0"/>
                  </a:moveTo>
                  <a:lnTo>
                    <a:pt x="606" y="573"/>
                  </a:lnTo>
                  <a:cubicBezTo>
                    <a:pt x="606" y="573"/>
                    <a:pt x="1815" y="10888"/>
                    <a:pt x="1688" y="13912"/>
                  </a:cubicBezTo>
                  <a:cubicBezTo>
                    <a:pt x="1593" y="16905"/>
                    <a:pt x="383" y="20343"/>
                    <a:pt x="192" y="22412"/>
                  </a:cubicBezTo>
                  <a:cubicBezTo>
                    <a:pt x="1" y="24513"/>
                    <a:pt x="2707" y="35751"/>
                    <a:pt x="3312" y="37947"/>
                  </a:cubicBezTo>
                  <a:cubicBezTo>
                    <a:pt x="3916" y="40144"/>
                    <a:pt x="4012" y="46256"/>
                    <a:pt x="3821" y="49185"/>
                  </a:cubicBezTo>
                  <a:cubicBezTo>
                    <a:pt x="3598" y="52082"/>
                    <a:pt x="3503" y="54788"/>
                    <a:pt x="3916" y="54788"/>
                  </a:cubicBezTo>
                  <a:cubicBezTo>
                    <a:pt x="4553" y="54756"/>
                    <a:pt x="5158" y="54470"/>
                    <a:pt x="5604" y="53992"/>
                  </a:cubicBezTo>
                  <a:cubicBezTo>
                    <a:pt x="6209" y="53419"/>
                    <a:pt x="6909" y="52496"/>
                    <a:pt x="6909" y="51605"/>
                  </a:cubicBezTo>
                  <a:cubicBezTo>
                    <a:pt x="6909" y="50713"/>
                    <a:pt x="6813" y="47402"/>
                    <a:pt x="6909" y="46702"/>
                  </a:cubicBezTo>
                  <a:cubicBezTo>
                    <a:pt x="7036" y="46002"/>
                    <a:pt x="8119" y="39189"/>
                    <a:pt x="8214" y="37056"/>
                  </a:cubicBezTo>
                  <a:cubicBezTo>
                    <a:pt x="8342" y="34955"/>
                    <a:pt x="6622" y="26137"/>
                    <a:pt x="6622" y="26137"/>
                  </a:cubicBezTo>
                  <a:cubicBezTo>
                    <a:pt x="6622" y="26137"/>
                    <a:pt x="6145" y="18719"/>
                    <a:pt x="6240" y="17223"/>
                  </a:cubicBezTo>
                  <a:cubicBezTo>
                    <a:pt x="6336" y="15727"/>
                    <a:pt x="6750" y="5794"/>
                    <a:pt x="6145" y="3184"/>
                  </a:cubicBezTo>
                  <a:cubicBezTo>
                    <a:pt x="5508" y="573"/>
                    <a:pt x="1529" y="0"/>
                    <a:pt x="152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3613400" y="2016650"/>
              <a:ext cx="218100" cy="1380850"/>
            </a:xfrm>
            <a:custGeom>
              <a:avLst/>
              <a:gdLst/>
              <a:ahLst/>
              <a:cxnLst/>
              <a:rect l="l" t="t" r="r" b="b"/>
              <a:pathLst>
                <a:path w="8724" h="55234" extrusionOk="0">
                  <a:moveTo>
                    <a:pt x="1815" y="414"/>
                  </a:moveTo>
                  <a:cubicBezTo>
                    <a:pt x="2357" y="510"/>
                    <a:pt x="5636" y="1210"/>
                    <a:pt x="6177" y="3470"/>
                  </a:cubicBezTo>
                  <a:cubicBezTo>
                    <a:pt x="6750" y="5954"/>
                    <a:pt x="6400" y="15663"/>
                    <a:pt x="6272" y="17446"/>
                  </a:cubicBezTo>
                  <a:cubicBezTo>
                    <a:pt x="6177" y="18942"/>
                    <a:pt x="6654" y="26073"/>
                    <a:pt x="6654" y="26392"/>
                  </a:cubicBezTo>
                  <a:cubicBezTo>
                    <a:pt x="6654" y="26487"/>
                    <a:pt x="8342" y="35242"/>
                    <a:pt x="8246" y="37279"/>
                  </a:cubicBezTo>
                  <a:cubicBezTo>
                    <a:pt x="8151" y="39030"/>
                    <a:pt x="7355" y="44155"/>
                    <a:pt x="7068" y="46097"/>
                  </a:cubicBezTo>
                  <a:cubicBezTo>
                    <a:pt x="7004" y="46511"/>
                    <a:pt x="6941" y="46798"/>
                    <a:pt x="6941" y="46893"/>
                  </a:cubicBezTo>
                  <a:cubicBezTo>
                    <a:pt x="6877" y="47434"/>
                    <a:pt x="6909" y="49313"/>
                    <a:pt x="6909" y="50682"/>
                  </a:cubicBezTo>
                  <a:lnTo>
                    <a:pt x="6909" y="51828"/>
                  </a:lnTo>
                  <a:cubicBezTo>
                    <a:pt x="6909" y="52719"/>
                    <a:pt x="6145" y="53642"/>
                    <a:pt x="5667" y="54120"/>
                  </a:cubicBezTo>
                  <a:cubicBezTo>
                    <a:pt x="5285" y="54534"/>
                    <a:pt x="4744" y="54788"/>
                    <a:pt x="4171" y="54852"/>
                  </a:cubicBezTo>
                  <a:cubicBezTo>
                    <a:pt x="4044" y="54629"/>
                    <a:pt x="3916" y="53610"/>
                    <a:pt x="4203" y="49440"/>
                  </a:cubicBezTo>
                  <a:cubicBezTo>
                    <a:pt x="4426" y="46416"/>
                    <a:pt x="4298" y="40335"/>
                    <a:pt x="3694" y="38139"/>
                  </a:cubicBezTo>
                  <a:cubicBezTo>
                    <a:pt x="3057" y="35783"/>
                    <a:pt x="415" y="24704"/>
                    <a:pt x="606" y="22699"/>
                  </a:cubicBezTo>
                  <a:cubicBezTo>
                    <a:pt x="733" y="21648"/>
                    <a:pt x="956" y="20598"/>
                    <a:pt x="1211" y="19579"/>
                  </a:cubicBezTo>
                  <a:cubicBezTo>
                    <a:pt x="1688" y="17796"/>
                    <a:pt x="1975" y="15982"/>
                    <a:pt x="2102" y="14135"/>
                  </a:cubicBezTo>
                  <a:cubicBezTo>
                    <a:pt x="2197" y="11302"/>
                    <a:pt x="1147" y="2133"/>
                    <a:pt x="1020" y="924"/>
                  </a:cubicBezTo>
                  <a:lnTo>
                    <a:pt x="1815" y="414"/>
                  </a:lnTo>
                  <a:close/>
                  <a:moveTo>
                    <a:pt x="1688" y="0"/>
                  </a:moveTo>
                  <a:lnTo>
                    <a:pt x="606" y="701"/>
                  </a:lnTo>
                  <a:lnTo>
                    <a:pt x="606" y="828"/>
                  </a:lnTo>
                  <a:cubicBezTo>
                    <a:pt x="606" y="924"/>
                    <a:pt x="1784" y="11174"/>
                    <a:pt x="1688" y="14135"/>
                  </a:cubicBezTo>
                  <a:cubicBezTo>
                    <a:pt x="1561" y="15950"/>
                    <a:pt x="1274" y="17764"/>
                    <a:pt x="828" y="19515"/>
                  </a:cubicBezTo>
                  <a:cubicBezTo>
                    <a:pt x="542" y="20566"/>
                    <a:pt x="351" y="21616"/>
                    <a:pt x="192" y="22667"/>
                  </a:cubicBezTo>
                  <a:cubicBezTo>
                    <a:pt x="1" y="24863"/>
                    <a:pt x="2834" y="36483"/>
                    <a:pt x="3312" y="38266"/>
                  </a:cubicBezTo>
                  <a:cubicBezTo>
                    <a:pt x="3916" y="40399"/>
                    <a:pt x="4012" y="46416"/>
                    <a:pt x="3821" y="49408"/>
                  </a:cubicBezTo>
                  <a:cubicBezTo>
                    <a:pt x="3503" y="54024"/>
                    <a:pt x="3662" y="54916"/>
                    <a:pt x="3885" y="55138"/>
                  </a:cubicBezTo>
                  <a:cubicBezTo>
                    <a:pt x="3948" y="55202"/>
                    <a:pt x="4044" y="55234"/>
                    <a:pt x="4107" y="55234"/>
                  </a:cubicBezTo>
                  <a:cubicBezTo>
                    <a:pt x="4808" y="55202"/>
                    <a:pt x="5445" y="54916"/>
                    <a:pt x="5954" y="54406"/>
                  </a:cubicBezTo>
                  <a:cubicBezTo>
                    <a:pt x="6559" y="53770"/>
                    <a:pt x="7291" y="52846"/>
                    <a:pt x="7291" y="51859"/>
                  </a:cubicBezTo>
                  <a:lnTo>
                    <a:pt x="7291" y="50650"/>
                  </a:lnTo>
                  <a:cubicBezTo>
                    <a:pt x="7259" y="49376"/>
                    <a:pt x="7227" y="47434"/>
                    <a:pt x="7291" y="46957"/>
                  </a:cubicBezTo>
                  <a:cubicBezTo>
                    <a:pt x="7323" y="46830"/>
                    <a:pt x="7355" y="46543"/>
                    <a:pt x="7418" y="46161"/>
                  </a:cubicBezTo>
                  <a:cubicBezTo>
                    <a:pt x="7769" y="44028"/>
                    <a:pt x="8533" y="39062"/>
                    <a:pt x="8628" y="37311"/>
                  </a:cubicBezTo>
                  <a:cubicBezTo>
                    <a:pt x="8724" y="35210"/>
                    <a:pt x="7100" y="26678"/>
                    <a:pt x="7036" y="26360"/>
                  </a:cubicBezTo>
                  <a:cubicBezTo>
                    <a:pt x="7036" y="26264"/>
                    <a:pt x="6527" y="18942"/>
                    <a:pt x="6622" y="17446"/>
                  </a:cubicBezTo>
                  <a:cubicBezTo>
                    <a:pt x="6686" y="16364"/>
                    <a:pt x="7132" y="6081"/>
                    <a:pt x="6527" y="3375"/>
                  </a:cubicBezTo>
                  <a:cubicBezTo>
                    <a:pt x="5890" y="669"/>
                    <a:pt x="1943" y="32"/>
                    <a:pt x="1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3701550" y="3279700"/>
              <a:ext cx="64700" cy="132975"/>
            </a:xfrm>
            <a:custGeom>
              <a:avLst/>
              <a:gdLst/>
              <a:ahLst/>
              <a:cxnLst/>
              <a:rect l="l" t="t" r="r" b="b"/>
              <a:pathLst>
                <a:path w="2588" h="5319" extrusionOk="0">
                  <a:moveTo>
                    <a:pt x="2587" y="0"/>
                  </a:moveTo>
                  <a:lnTo>
                    <a:pt x="900" y="1815"/>
                  </a:lnTo>
                  <a:cubicBezTo>
                    <a:pt x="900" y="1815"/>
                    <a:pt x="1" y="5319"/>
                    <a:pt x="558" y="5319"/>
                  </a:cubicBezTo>
                  <a:cubicBezTo>
                    <a:pt x="566" y="5319"/>
                    <a:pt x="574" y="5318"/>
                    <a:pt x="581" y="5317"/>
                  </a:cubicBezTo>
                  <a:cubicBezTo>
                    <a:pt x="1186" y="5221"/>
                    <a:pt x="2205" y="3025"/>
                    <a:pt x="2301" y="2133"/>
                  </a:cubicBezTo>
                  <a:cubicBezTo>
                    <a:pt x="2396" y="1210"/>
                    <a:pt x="2587" y="1"/>
                    <a:pt x="2587"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3699350" y="3278900"/>
              <a:ext cx="72450" cy="139300"/>
            </a:xfrm>
            <a:custGeom>
              <a:avLst/>
              <a:gdLst/>
              <a:ahLst/>
              <a:cxnLst/>
              <a:rect l="l" t="t" r="r" b="b"/>
              <a:pathLst>
                <a:path w="2898" h="5572" extrusionOk="0">
                  <a:moveTo>
                    <a:pt x="2484" y="1"/>
                  </a:moveTo>
                  <a:cubicBezTo>
                    <a:pt x="2484" y="32"/>
                    <a:pt x="2293" y="1178"/>
                    <a:pt x="2198" y="2134"/>
                  </a:cubicBezTo>
                  <a:cubicBezTo>
                    <a:pt x="2102" y="3057"/>
                    <a:pt x="1147" y="4935"/>
                    <a:pt x="701" y="5158"/>
                  </a:cubicBezTo>
                  <a:cubicBezTo>
                    <a:pt x="574" y="4808"/>
                    <a:pt x="829" y="3248"/>
                    <a:pt x="1179" y="1911"/>
                  </a:cubicBezTo>
                  <a:lnTo>
                    <a:pt x="765" y="1815"/>
                  </a:lnTo>
                  <a:cubicBezTo>
                    <a:pt x="542" y="2770"/>
                    <a:pt x="1" y="5030"/>
                    <a:pt x="415" y="5444"/>
                  </a:cubicBezTo>
                  <a:cubicBezTo>
                    <a:pt x="478" y="5540"/>
                    <a:pt x="542" y="5572"/>
                    <a:pt x="638" y="5572"/>
                  </a:cubicBezTo>
                  <a:lnTo>
                    <a:pt x="733" y="5572"/>
                  </a:lnTo>
                  <a:cubicBezTo>
                    <a:pt x="1497" y="5413"/>
                    <a:pt x="2484" y="3089"/>
                    <a:pt x="2580" y="2165"/>
                  </a:cubicBezTo>
                  <a:cubicBezTo>
                    <a:pt x="2707" y="1274"/>
                    <a:pt x="2898" y="64"/>
                    <a:pt x="2898" y="64"/>
                  </a:cubicBezTo>
                  <a:lnTo>
                    <a:pt x="2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3160550" y="1398825"/>
              <a:ext cx="498250" cy="872525"/>
            </a:xfrm>
            <a:custGeom>
              <a:avLst/>
              <a:gdLst/>
              <a:ahLst/>
              <a:cxnLst/>
              <a:rect l="l" t="t" r="r" b="b"/>
              <a:pathLst>
                <a:path w="19930" h="34901" extrusionOk="0">
                  <a:moveTo>
                    <a:pt x="9053" y="1"/>
                  </a:moveTo>
                  <a:cubicBezTo>
                    <a:pt x="8743" y="1"/>
                    <a:pt x="8498" y="58"/>
                    <a:pt x="8341" y="169"/>
                  </a:cubicBezTo>
                  <a:cubicBezTo>
                    <a:pt x="8341" y="169"/>
                    <a:pt x="3757" y="1410"/>
                    <a:pt x="2707" y="2397"/>
                  </a:cubicBezTo>
                  <a:cubicBezTo>
                    <a:pt x="1656" y="3384"/>
                    <a:pt x="1561" y="5008"/>
                    <a:pt x="1624" y="6854"/>
                  </a:cubicBezTo>
                  <a:cubicBezTo>
                    <a:pt x="1688" y="8669"/>
                    <a:pt x="2134" y="9146"/>
                    <a:pt x="2134" y="9146"/>
                  </a:cubicBezTo>
                  <a:cubicBezTo>
                    <a:pt x="2134" y="9146"/>
                    <a:pt x="1592" y="11597"/>
                    <a:pt x="2006" y="12775"/>
                  </a:cubicBezTo>
                  <a:cubicBezTo>
                    <a:pt x="2388" y="13921"/>
                    <a:pt x="4139" y="18442"/>
                    <a:pt x="5062" y="18728"/>
                  </a:cubicBezTo>
                  <a:cubicBezTo>
                    <a:pt x="5199" y="18771"/>
                    <a:pt x="5338" y="18789"/>
                    <a:pt x="5476" y="18789"/>
                  </a:cubicBezTo>
                  <a:cubicBezTo>
                    <a:pt x="6273" y="18789"/>
                    <a:pt x="7036" y="18187"/>
                    <a:pt x="7036" y="18187"/>
                  </a:cubicBezTo>
                  <a:lnTo>
                    <a:pt x="7036" y="18187"/>
                  </a:lnTo>
                  <a:cubicBezTo>
                    <a:pt x="7036" y="18187"/>
                    <a:pt x="6813" y="19652"/>
                    <a:pt x="6591" y="20639"/>
                  </a:cubicBezTo>
                  <a:cubicBezTo>
                    <a:pt x="6336" y="21657"/>
                    <a:pt x="5190" y="22549"/>
                    <a:pt x="3375" y="22931"/>
                  </a:cubicBezTo>
                  <a:cubicBezTo>
                    <a:pt x="1529" y="23313"/>
                    <a:pt x="1" y="23567"/>
                    <a:pt x="1" y="23567"/>
                  </a:cubicBezTo>
                  <a:cubicBezTo>
                    <a:pt x="319" y="25509"/>
                    <a:pt x="574" y="27483"/>
                    <a:pt x="701" y="29457"/>
                  </a:cubicBezTo>
                  <a:cubicBezTo>
                    <a:pt x="765" y="31844"/>
                    <a:pt x="828" y="33755"/>
                    <a:pt x="828" y="33755"/>
                  </a:cubicBezTo>
                  <a:lnTo>
                    <a:pt x="19929" y="34901"/>
                  </a:lnTo>
                  <a:cubicBezTo>
                    <a:pt x="19929" y="34901"/>
                    <a:pt x="19834" y="29457"/>
                    <a:pt x="19516" y="27706"/>
                  </a:cubicBezTo>
                  <a:cubicBezTo>
                    <a:pt x="19197" y="25923"/>
                    <a:pt x="19070" y="24873"/>
                    <a:pt x="19070" y="24873"/>
                  </a:cubicBezTo>
                  <a:cubicBezTo>
                    <a:pt x="19070" y="24873"/>
                    <a:pt x="15472" y="23854"/>
                    <a:pt x="14931" y="22931"/>
                  </a:cubicBezTo>
                  <a:cubicBezTo>
                    <a:pt x="14390" y="22007"/>
                    <a:pt x="14390" y="15290"/>
                    <a:pt x="14613" y="11438"/>
                  </a:cubicBezTo>
                  <a:cubicBezTo>
                    <a:pt x="14868" y="7618"/>
                    <a:pt x="13849" y="2174"/>
                    <a:pt x="12162" y="1092"/>
                  </a:cubicBezTo>
                  <a:cubicBezTo>
                    <a:pt x="10963" y="346"/>
                    <a:pt x="9812" y="1"/>
                    <a:pt x="905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3154975" y="1393925"/>
              <a:ext cx="509400" cy="883000"/>
            </a:xfrm>
            <a:custGeom>
              <a:avLst/>
              <a:gdLst/>
              <a:ahLst/>
              <a:cxnLst/>
              <a:rect l="l" t="t" r="r" b="b"/>
              <a:pathLst>
                <a:path w="20376" h="35320" extrusionOk="0">
                  <a:moveTo>
                    <a:pt x="9313" y="378"/>
                  </a:moveTo>
                  <a:cubicBezTo>
                    <a:pt x="10000" y="378"/>
                    <a:pt x="11097" y="682"/>
                    <a:pt x="12289" y="1447"/>
                  </a:cubicBezTo>
                  <a:cubicBezTo>
                    <a:pt x="13881" y="2466"/>
                    <a:pt x="14900" y="7846"/>
                    <a:pt x="14677" y="11602"/>
                  </a:cubicBezTo>
                  <a:cubicBezTo>
                    <a:pt x="14454" y="15009"/>
                    <a:pt x="14390" y="22172"/>
                    <a:pt x="14995" y="23222"/>
                  </a:cubicBezTo>
                  <a:cubicBezTo>
                    <a:pt x="15504" y="24145"/>
                    <a:pt x="18401" y="25005"/>
                    <a:pt x="19134" y="25196"/>
                  </a:cubicBezTo>
                  <a:cubicBezTo>
                    <a:pt x="19165" y="25546"/>
                    <a:pt x="19325" y="26533"/>
                    <a:pt x="19579" y="27934"/>
                  </a:cubicBezTo>
                  <a:cubicBezTo>
                    <a:pt x="19834" y="29462"/>
                    <a:pt x="19961" y="33855"/>
                    <a:pt x="19961" y="34874"/>
                  </a:cubicBezTo>
                  <a:lnTo>
                    <a:pt x="1242" y="33760"/>
                  </a:lnTo>
                  <a:cubicBezTo>
                    <a:pt x="1242" y="33218"/>
                    <a:pt x="1179" y="31595"/>
                    <a:pt x="1115" y="29653"/>
                  </a:cubicBezTo>
                  <a:cubicBezTo>
                    <a:pt x="988" y="27711"/>
                    <a:pt x="797" y="25801"/>
                    <a:pt x="478" y="23891"/>
                  </a:cubicBezTo>
                  <a:cubicBezTo>
                    <a:pt x="956" y="23827"/>
                    <a:pt x="2197" y="23604"/>
                    <a:pt x="3662" y="23318"/>
                  </a:cubicBezTo>
                  <a:cubicBezTo>
                    <a:pt x="5476" y="22936"/>
                    <a:pt x="6750" y="22012"/>
                    <a:pt x="7036" y="20866"/>
                  </a:cubicBezTo>
                  <a:cubicBezTo>
                    <a:pt x="7259" y="19880"/>
                    <a:pt x="7482" y="18415"/>
                    <a:pt x="7482" y="18415"/>
                  </a:cubicBezTo>
                  <a:lnTo>
                    <a:pt x="7578" y="17906"/>
                  </a:lnTo>
                  <a:lnTo>
                    <a:pt x="7164" y="18224"/>
                  </a:lnTo>
                  <a:cubicBezTo>
                    <a:pt x="7164" y="18224"/>
                    <a:pt x="6415" y="18785"/>
                    <a:pt x="5700" y="18785"/>
                  </a:cubicBezTo>
                  <a:cubicBezTo>
                    <a:pt x="5581" y="18785"/>
                    <a:pt x="5463" y="18770"/>
                    <a:pt x="5349" y="18733"/>
                  </a:cubicBezTo>
                  <a:cubicBezTo>
                    <a:pt x="4617" y="18479"/>
                    <a:pt x="2962" y="14499"/>
                    <a:pt x="2420" y="12876"/>
                  </a:cubicBezTo>
                  <a:cubicBezTo>
                    <a:pt x="2070" y="11793"/>
                    <a:pt x="2580" y="9406"/>
                    <a:pt x="2580" y="9374"/>
                  </a:cubicBezTo>
                  <a:lnTo>
                    <a:pt x="2611" y="9279"/>
                  </a:lnTo>
                  <a:lnTo>
                    <a:pt x="2516" y="9183"/>
                  </a:lnTo>
                  <a:cubicBezTo>
                    <a:pt x="2516" y="9183"/>
                    <a:pt x="2134" y="8705"/>
                    <a:pt x="2038" y="7018"/>
                  </a:cubicBezTo>
                  <a:cubicBezTo>
                    <a:pt x="1975" y="5013"/>
                    <a:pt x="2102" y="3612"/>
                    <a:pt x="3057" y="2721"/>
                  </a:cubicBezTo>
                  <a:cubicBezTo>
                    <a:pt x="4076" y="1765"/>
                    <a:pt x="8596" y="556"/>
                    <a:pt x="8628" y="556"/>
                  </a:cubicBezTo>
                  <a:lnTo>
                    <a:pt x="8692" y="524"/>
                  </a:lnTo>
                  <a:cubicBezTo>
                    <a:pt x="8813" y="431"/>
                    <a:pt x="9028" y="378"/>
                    <a:pt x="9313" y="378"/>
                  </a:cubicBezTo>
                  <a:close/>
                  <a:moveTo>
                    <a:pt x="9307" y="1"/>
                  </a:moveTo>
                  <a:cubicBezTo>
                    <a:pt x="8965" y="1"/>
                    <a:pt x="8689" y="61"/>
                    <a:pt x="8501" y="174"/>
                  </a:cubicBezTo>
                  <a:cubicBezTo>
                    <a:pt x="8055" y="301"/>
                    <a:pt x="3853" y="1447"/>
                    <a:pt x="2802" y="2434"/>
                  </a:cubicBezTo>
                  <a:cubicBezTo>
                    <a:pt x="1624" y="3548"/>
                    <a:pt x="1593" y="5299"/>
                    <a:pt x="1656" y="7050"/>
                  </a:cubicBezTo>
                  <a:cubicBezTo>
                    <a:pt x="1720" y="8546"/>
                    <a:pt x="2038" y="9151"/>
                    <a:pt x="2166" y="9374"/>
                  </a:cubicBezTo>
                  <a:cubicBezTo>
                    <a:pt x="2070" y="9852"/>
                    <a:pt x="1688" y="11921"/>
                    <a:pt x="2038" y="13003"/>
                  </a:cubicBezTo>
                  <a:cubicBezTo>
                    <a:pt x="2038" y="13035"/>
                    <a:pt x="4044" y="18702"/>
                    <a:pt x="5222" y="19084"/>
                  </a:cubicBezTo>
                  <a:cubicBezTo>
                    <a:pt x="5408" y="19130"/>
                    <a:pt x="5594" y="19152"/>
                    <a:pt x="5776" y="19152"/>
                  </a:cubicBezTo>
                  <a:cubicBezTo>
                    <a:pt x="6219" y="19152"/>
                    <a:pt x="6644" y="19023"/>
                    <a:pt x="7005" y="18797"/>
                  </a:cubicBezTo>
                  <a:lnTo>
                    <a:pt x="7005" y="18797"/>
                  </a:lnTo>
                  <a:cubicBezTo>
                    <a:pt x="6909" y="19275"/>
                    <a:pt x="6782" y="20134"/>
                    <a:pt x="6623" y="20771"/>
                  </a:cubicBezTo>
                  <a:cubicBezTo>
                    <a:pt x="6400" y="21758"/>
                    <a:pt x="5222" y="22585"/>
                    <a:pt x="3566" y="22936"/>
                  </a:cubicBezTo>
                  <a:cubicBezTo>
                    <a:pt x="1752" y="23286"/>
                    <a:pt x="192" y="23541"/>
                    <a:pt x="192" y="23541"/>
                  </a:cubicBezTo>
                  <a:lnTo>
                    <a:pt x="1" y="23572"/>
                  </a:lnTo>
                  <a:lnTo>
                    <a:pt x="33" y="23763"/>
                  </a:lnTo>
                  <a:cubicBezTo>
                    <a:pt x="351" y="25705"/>
                    <a:pt x="606" y="27679"/>
                    <a:pt x="733" y="29653"/>
                  </a:cubicBezTo>
                  <a:cubicBezTo>
                    <a:pt x="797" y="32009"/>
                    <a:pt x="860" y="33919"/>
                    <a:pt x="860" y="33919"/>
                  </a:cubicBezTo>
                  <a:lnTo>
                    <a:pt x="860" y="34110"/>
                  </a:lnTo>
                  <a:lnTo>
                    <a:pt x="20343" y="35319"/>
                  </a:lnTo>
                  <a:lnTo>
                    <a:pt x="20375" y="35065"/>
                  </a:lnTo>
                  <a:cubicBezTo>
                    <a:pt x="20375" y="34842"/>
                    <a:pt x="20280" y="29589"/>
                    <a:pt x="19961" y="27838"/>
                  </a:cubicBezTo>
                  <a:cubicBezTo>
                    <a:pt x="19675" y="26087"/>
                    <a:pt x="19516" y="25005"/>
                    <a:pt x="19516" y="25005"/>
                  </a:cubicBezTo>
                  <a:lnTo>
                    <a:pt x="19516" y="24878"/>
                  </a:lnTo>
                  <a:lnTo>
                    <a:pt x="19388" y="24846"/>
                  </a:lnTo>
                  <a:cubicBezTo>
                    <a:pt x="18401" y="24559"/>
                    <a:pt x="15759" y="23732"/>
                    <a:pt x="15345" y="23031"/>
                  </a:cubicBezTo>
                  <a:cubicBezTo>
                    <a:pt x="14868" y="22172"/>
                    <a:pt x="14836" y="15518"/>
                    <a:pt x="15091" y="11634"/>
                  </a:cubicBezTo>
                  <a:cubicBezTo>
                    <a:pt x="15313" y="7687"/>
                    <a:pt x="14263" y="2211"/>
                    <a:pt x="12544" y="1129"/>
                  </a:cubicBezTo>
                  <a:cubicBezTo>
                    <a:pt x="11310" y="343"/>
                    <a:pt x="10123" y="1"/>
                    <a:pt x="9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3224225" y="1650550"/>
              <a:ext cx="34250" cy="27875"/>
            </a:xfrm>
            <a:custGeom>
              <a:avLst/>
              <a:gdLst/>
              <a:ahLst/>
              <a:cxnLst/>
              <a:rect l="l" t="t" r="r" b="b"/>
              <a:pathLst>
                <a:path w="1370" h="1115" extrusionOk="0">
                  <a:moveTo>
                    <a:pt x="1" y="0"/>
                  </a:moveTo>
                  <a:cubicBezTo>
                    <a:pt x="1" y="0"/>
                    <a:pt x="32" y="1019"/>
                    <a:pt x="1338" y="1115"/>
                  </a:cubicBezTo>
                  <a:lnTo>
                    <a:pt x="1369" y="733"/>
                  </a:lnTo>
                  <a:cubicBezTo>
                    <a:pt x="446" y="669"/>
                    <a:pt x="414" y="64"/>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3275150" y="1685575"/>
              <a:ext cx="95550" cy="58125"/>
            </a:xfrm>
            <a:custGeom>
              <a:avLst/>
              <a:gdLst/>
              <a:ahLst/>
              <a:cxnLst/>
              <a:rect l="l" t="t" r="r" b="b"/>
              <a:pathLst>
                <a:path w="3822" h="2325" extrusionOk="0">
                  <a:moveTo>
                    <a:pt x="3439" y="0"/>
                  </a:moveTo>
                  <a:cubicBezTo>
                    <a:pt x="2866" y="1624"/>
                    <a:pt x="33" y="1910"/>
                    <a:pt x="1" y="1910"/>
                  </a:cubicBezTo>
                  <a:lnTo>
                    <a:pt x="33" y="2324"/>
                  </a:lnTo>
                  <a:cubicBezTo>
                    <a:pt x="160" y="2292"/>
                    <a:pt x="3153" y="1974"/>
                    <a:pt x="3821" y="127"/>
                  </a:cubicBez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3279150" y="1526750"/>
              <a:ext cx="93925" cy="29125"/>
            </a:xfrm>
            <a:custGeom>
              <a:avLst/>
              <a:gdLst/>
              <a:ahLst/>
              <a:cxnLst/>
              <a:rect l="l" t="t" r="r" b="b"/>
              <a:pathLst>
                <a:path w="3757" h="1165" extrusionOk="0">
                  <a:moveTo>
                    <a:pt x="2234" y="1"/>
                  </a:moveTo>
                  <a:cubicBezTo>
                    <a:pt x="667" y="1"/>
                    <a:pt x="50" y="891"/>
                    <a:pt x="0" y="941"/>
                  </a:cubicBezTo>
                  <a:lnTo>
                    <a:pt x="350" y="1164"/>
                  </a:lnTo>
                  <a:cubicBezTo>
                    <a:pt x="350" y="1115"/>
                    <a:pt x="863" y="401"/>
                    <a:pt x="2225" y="401"/>
                  </a:cubicBezTo>
                  <a:cubicBezTo>
                    <a:pt x="2627" y="401"/>
                    <a:pt x="3103" y="463"/>
                    <a:pt x="3661" y="623"/>
                  </a:cubicBezTo>
                  <a:lnTo>
                    <a:pt x="3757" y="241"/>
                  </a:lnTo>
                  <a:cubicBezTo>
                    <a:pt x="3171" y="69"/>
                    <a:pt x="2666" y="1"/>
                    <a:pt x="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3194775" y="1547275"/>
              <a:ext cx="63700" cy="42800"/>
            </a:xfrm>
            <a:custGeom>
              <a:avLst/>
              <a:gdLst/>
              <a:ahLst/>
              <a:cxnLst/>
              <a:rect l="l" t="t" r="r" b="b"/>
              <a:pathLst>
                <a:path w="2548" h="1712" extrusionOk="0">
                  <a:moveTo>
                    <a:pt x="1190" y="1"/>
                  </a:moveTo>
                  <a:cubicBezTo>
                    <a:pt x="995" y="1"/>
                    <a:pt x="797" y="41"/>
                    <a:pt x="605" y="120"/>
                  </a:cubicBezTo>
                  <a:cubicBezTo>
                    <a:pt x="319" y="248"/>
                    <a:pt x="96" y="534"/>
                    <a:pt x="1" y="852"/>
                  </a:cubicBezTo>
                  <a:lnTo>
                    <a:pt x="414" y="948"/>
                  </a:lnTo>
                  <a:cubicBezTo>
                    <a:pt x="446" y="725"/>
                    <a:pt x="605" y="566"/>
                    <a:pt x="797" y="470"/>
                  </a:cubicBezTo>
                  <a:cubicBezTo>
                    <a:pt x="924" y="423"/>
                    <a:pt x="1059" y="399"/>
                    <a:pt x="1194" y="399"/>
                  </a:cubicBezTo>
                  <a:cubicBezTo>
                    <a:pt x="1330" y="399"/>
                    <a:pt x="1465" y="423"/>
                    <a:pt x="1592" y="470"/>
                  </a:cubicBezTo>
                  <a:cubicBezTo>
                    <a:pt x="1847" y="598"/>
                    <a:pt x="2102" y="1266"/>
                    <a:pt x="2197" y="1712"/>
                  </a:cubicBezTo>
                  <a:lnTo>
                    <a:pt x="2547" y="1648"/>
                  </a:lnTo>
                  <a:cubicBezTo>
                    <a:pt x="2516" y="1521"/>
                    <a:pt x="2293" y="375"/>
                    <a:pt x="1752" y="120"/>
                  </a:cubicBezTo>
                  <a:cubicBezTo>
                    <a:pt x="1576" y="41"/>
                    <a:pt x="1385"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3313375" y="1574150"/>
              <a:ext cx="21500" cy="32650"/>
            </a:xfrm>
            <a:custGeom>
              <a:avLst/>
              <a:gdLst/>
              <a:ahLst/>
              <a:cxnLst/>
              <a:rect l="l" t="t" r="r" b="b"/>
              <a:pathLst>
                <a:path w="860" h="1306" extrusionOk="0">
                  <a:moveTo>
                    <a:pt x="446" y="0"/>
                  </a:moveTo>
                  <a:cubicBezTo>
                    <a:pt x="191" y="0"/>
                    <a:pt x="0" y="287"/>
                    <a:pt x="0" y="637"/>
                  </a:cubicBezTo>
                  <a:cubicBezTo>
                    <a:pt x="0" y="987"/>
                    <a:pt x="191" y="1305"/>
                    <a:pt x="446" y="1305"/>
                  </a:cubicBezTo>
                  <a:cubicBezTo>
                    <a:pt x="669" y="1305"/>
                    <a:pt x="860" y="987"/>
                    <a:pt x="860" y="637"/>
                  </a:cubicBezTo>
                  <a:cubicBezTo>
                    <a:pt x="860" y="287"/>
                    <a:pt x="669"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3217075" y="1591650"/>
              <a:ext cx="20700" cy="32650"/>
            </a:xfrm>
            <a:custGeom>
              <a:avLst/>
              <a:gdLst/>
              <a:ahLst/>
              <a:cxnLst/>
              <a:rect l="l" t="t" r="r" b="b"/>
              <a:pathLst>
                <a:path w="828" h="1306" extrusionOk="0">
                  <a:moveTo>
                    <a:pt x="414" y="1"/>
                  </a:moveTo>
                  <a:cubicBezTo>
                    <a:pt x="191" y="1"/>
                    <a:pt x="0" y="287"/>
                    <a:pt x="0" y="637"/>
                  </a:cubicBezTo>
                  <a:cubicBezTo>
                    <a:pt x="0" y="1019"/>
                    <a:pt x="191" y="1306"/>
                    <a:pt x="414" y="1306"/>
                  </a:cubicBezTo>
                  <a:cubicBezTo>
                    <a:pt x="637" y="1306"/>
                    <a:pt x="828" y="1019"/>
                    <a:pt x="828" y="637"/>
                  </a:cubicBezTo>
                  <a:cubicBezTo>
                    <a:pt x="828" y="319"/>
                    <a:pt x="637"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3325300" y="1813700"/>
              <a:ext cx="78825" cy="101100"/>
            </a:xfrm>
            <a:custGeom>
              <a:avLst/>
              <a:gdLst/>
              <a:ahLst/>
              <a:cxnLst/>
              <a:rect l="l" t="t" r="r" b="b"/>
              <a:pathLst>
                <a:path w="3153" h="4044" extrusionOk="0">
                  <a:moveTo>
                    <a:pt x="3152" y="1"/>
                  </a:moveTo>
                  <a:lnTo>
                    <a:pt x="446" y="1592"/>
                  </a:lnTo>
                  <a:lnTo>
                    <a:pt x="1" y="4044"/>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3316550" y="1795400"/>
              <a:ext cx="107475" cy="138500"/>
            </a:xfrm>
            <a:custGeom>
              <a:avLst/>
              <a:gdLst/>
              <a:ahLst/>
              <a:cxnLst/>
              <a:rect l="l" t="t" r="r" b="b"/>
              <a:pathLst>
                <a:path w="4299" h="5540" extrusionOk="0">
                  <a:moveTo>
                    <a:pt x="2675" y="1433"/>
                  </a:moveTo>
                  <a:lnTo>
                    <a:pt x="701" y="4012"/>
                  </a:lnTo>
                  <a:lnTo>
                    <a:pt x="987" y="2452"/>
                  </a:lnTo>
                  <a:lnTo>
                    <a:pt x="2675" y="1433"/>
                  </a:lnTo>
                  <a:close/>
                  <a:moveTo>
                    <a:pt x="4298" y="0"/>
                  </a:moveTo>
                  <a:lnTo>
                    <a:pt x="637" y="2197"/>
                  </a:lnTo>
                  <a:lnTo>
                    <a:pt x="0" y="5540"/>
                  </a:lnTo>
                  <a:lnTo>
                    <a:pt x="4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3355550" y="1369525"/>
              <a:ext cx="314400" cy="781775"/>
            </a:xfrm>
            <a:custGeom>
              <a:avLst/>
              <a:gdLst/>
              <a:ahLst/>
              <a:cxnLst/>
              <a:rect l="l" t="t" r="r" b="b"/>
              <a:pathLst>
                <a:path w="12576" h="31271" extrusionOk="0">
                  <a:moveTo>
                    <a:pt x="2723" y="1"/>
                  </a:moveTo>
                  <a:cubicBezTo>
                    <a:pt x="1140" y="1"/>
                    <a:pt x="157" y="833"/>
                    <a:pt x="0" y="1341"/>
                  </a:cubicBezTo>
                  <a:cubicBezTo>
                    <a:pt x="0" y="1341"/>
                    <a:pt x="319" y="3346"/>
                    <a:pt x="2388" y="5320"/>
                  </a:cubicBezTo>
                  <a:cubicBezTo>
                    <a:pt x="4489" y="7326"/>
                    <a:pt x="5699" y="12324"/>
                    <a:pt x="5062" y="13916"/>
                  </a:cubicBezTo>
                  <a:cubicBezTo>
                    <a:pt x="4457" y="15507"/>
                    <a:pt x="2006" y="17131"/>
                    <a:pt x="2070" y="19869"/>
                  </a:cubicBezTo>
                  <a:cubicBezTo>
                    <a:pt x="2165" y="22638"/>
                    <a:pt x="5221" y="22861"/>
                    <a:pt x="4998" y="23784"/>
                  </a:cubicBezTo>
                  <a:cubicBezTo>
                    <a:pt x="4776" y="24708"/>
                    <a:pt x="3088" y="26554"/>
                    <a:pt x="3693" y="28305"/>
                  </a:cubicBezTo>
                  <a:cubicBezTo>
                    <a:pt x="4155" y="29667"/>
                    <a:pt x="6066" y="31270"/>
                    <a:pt x="7652" y="31270"/>
                  </a:cubicBezTo>
                  <a:cubicBezTo>
                    <a:pt x="8143" y="31270"/>
                    <a:pt x="8602" y="31117"/>
                    <a:pt x="8978" y="30756"/>
                  </a:cubicBezTo>
                  <a:cubicBezTo>
                    <a:pt x="10601" y="29228"/>
                    <a:pt x="10506" y="26013"/>
                    <a:pt x="10506" y="26013"/>
                  </a:cubicBezTo>
                  <a:cubicBezTo>
                    <a:pt x="10506" y="26013"/>
                    <a:pt x="9519" y="23880"/>
                    <a:pt x="10506" y="23243"/>
                  </a:cubicBezTo>
                  <a:cubicBezTo>
                    <a:pt x="11493" y="22638"/>
                    <a:pt x="12575" y="21715"/>
                    <a:pt x="12416" y="16271"/>
                  </a:cubicBezTo>
                  <a:cubicBezTo>
                    <a:pt x="12289" y="10828"/>
                    <a:pt x="10028" y="3728"/>
                    <a:pt x="6367" y="1277"/>
                  </a:cubicBezTo>
                  <a:cubicBezTo>
                    <a:pt x="4953" y="330"/>
                    <a:pt x="372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3350775" y="1364850"/>
              <a:ext cx="323950" cy="791900"/>
            </a:xfrm>
            <a:custGeom>
              <a:avLst/>
              <a:gdLst/>
              <a:ahLst/>
              <a:cxnLst/>
              <a:rect l="l" t="t" r="r" b="b"/>
              <a:pathLst>
                <a:path w="12958" h="31676" extrusionOk="0">
                  <a:moveTo>
                    <a:pt x="2943" y="367"/>
                  </a:moveTo>
                  <a:cubicBezTo>
                    <a:pt x="3836" y="367"/>
                    <a:pt x="5034" y="650"/>
                    <a:pt x="6495" y="1623"/>
                  </a:cubicBezTo>
                  <a:cubicBezTo>
                    <a:pt x="10028" y="3979"/>
                    <a:pt x="12289" y="11015"/>
                    <a:pt x="12448" y="16458"/>
                  </a:cubicBezTo>
                  <a:cubicBezTo>
                    <a:pt x="12607" y="22061"/>
                    <a:pt x="11461" y="22762"/>
                    <a:pt x="10633" y="23271"/>
                  </a:cubicBezTo>
                  <a:cubicBezTo>
                    <a:pt x="9551" y="23940"/>
                    <a:pt x="10378" y="25913"/>
                    <a:pt x="10538" y="26232"/>
                  </a:cubicBezTo>
                  <a:cubicBezTo>
                    <a:pt x="10538" y="26614"/>
                    <a:pt x="10506" y="29447"/>
                    <a:pt x="9073" y="30816"/>
                  </a:cubicBezTo>
                  <a:cubicBezTo>
                    <a:pt x="8708" y="31112"/>
                    <a:pt x="8262" y="31278"/>
                    <a:pt x="7804" y="31278"/>
                  </a:cubicBezTo>
                  <a:cubicBezTo>
                    <a:pt x="7622" y="31278"/>
                    <a:pt x="7439" y="31252"/>
                    <a:pt x="7259" y="31198"/>
                  </a:cubicBezTo>
                  <a:cubicBezTo>
                    <a:pt x="5985" y="30880"/>
                    <a:pt x="4489" y="29606"/>
                    <a:pt x="4075" y="28460"/>
                  </a:cubicBezTo>
                  <a:cubicBezTo>
                    <a:pt x="3693" y="27282"/>
                    <a:pt x="4362" y="26072"/>
                    <a:pt x="4871" y="25117"/>
                  </a:cubicBezTo>
                  <a:cubicBezTo>
                    <a:pt x="5094" y="24767"/>
                    <a:pt x="5253" y="24417"/>
                    <a:pt x="5380" y="24035"/>
                  </a:cubicBezTo>
                  <a:cubicBezTo>
                    <a:pt x="5508" y="23557"/>
                    <a:pt x="5030" y="23239"/>
                    <a:pt x="4457" y="22889"/>
                  </a:cubicBezTo>
                  <a:cubicBezTo>
                    <a:pt x="3629" y="22380"/>
                    <a:pt x="2515" y="21679"/>
                    <a:pt x="2483" y="20087"/>
                  </a:cubicBezTo>
                  <a:cubicBezTo>
                    <a:pt x="2420" y="18368"/>
                    <a:pt x="3407" y="17095"/>
                    <a:pt x="4298" y="15981"/>
                  </a:cubicBezTo>
                  <a:cubicBezTo>
                    <a:pt x="4744" y="15440"/>
                    <a:pt x="5158" y="14835"/>
                    <a:pt x="5444" y="14166"/>
                  </a:cubicBezTo>
                  <a:cubicBezTo>
                    <a:pt x="6113" y="12383"/>
                    <a:pt x="4776" y="7385"/>
                    <a:pt x="2706" y="5380"/>
                  </a:cubicBezTo>
                  <a:cubicBezTo>
                    <a:pt x="1592" y="4361"/>
                    <a:pt x="796" y="3024"/>
                    <a:pt x="414" y="1560"/>
                  </a:cubicBezTo>
                  <a:cubicBezTo>
                    <a:pt x="669" y="1082"/>
                    <a:pt x="1114" y="732"/>
                    <a:pt x="1624" y="605"/>
                  </a:cubicBezTo>
                  <a:cubicBezTo>
                    <a:pt x="1933" y="481"/>
                    <a:pt x="2376" y="367"/>
                    <a:pt x="2943" y="367"/>
                  </a:cubicBezTo>
                  <a:close/>
                  <a:moveTo>
                    <a:pt x="2917" y="1"/>
                  </a:moveTo>
                  <a:cubicBezTo>
                    <a:pt x="2286" y="1"/>
                    <a:pt x="1794" y="128"/>
                    <a:pt x="1465" y="254"/>
                  </a:cubicBezTo>
                  <a:cubicBezTo>
                    <a:pt x="605" y="573"/>
                    <a:pt x="128" y="1082"/>
                    <a:pt x="0" y="1496"/>
                  </a:cubicBezTo>
                  <a:lnTo>
                    <a:pt x="0" y="1528"/>
                  </a:lnTo>
                  <a:lnTo>
                    <a:pt x="0" y="1560"/>
                  </a:lnTo>
                  <a:cubicBezTo>
                    <a:pt x="32" y="1655"/>
                    <a:pt x="350" y="3693"/>
                    <a:pt x="2452" y="5666"/>
                  </a:cubicBezTo>
                  <a:cubicBezTo>
                    <a:pt x="4521" y="7672"/>
                    <a:pt x="5635" y="12543"/>
                    <a:pt x="5062" y="14039"/>
                  </a:cubicBezTo>
                  <a:cubicBezTo>
                    <a:pt x="4776" y="14644"/>
                    <a:pt x="4425" y="15217"/>
                    <a:pt x="3980" y="15726"/>
                  </a:cubicBezTo>
                  <a:cubicBezTo>
                    <a:pt x="3056" y="16904"/>
                    <a:pt x="2006" y="18209"/>
                    <a:pt x="2070" y="20087"/>
                  </a:cubicBezTo>
                  <a:cubicBezTo>
                    <a:pt x="2133" y="21902"/>
                    <a:pt x="3407" y="22698"/>
                    <a:pt x="4234" y="23207"/>
                  </a:cubicBezTo>
                  <a:cubicBezTo>
                    <a:pt x="4744" y="23557"/>
                    <a:pt x="5030" y="23748"/>
                    <a:pt x="4998" y="23940"/>
                  </a:cubicBezTo>
                  <a:cubicBezTo>
                    <a:pt x="4871" y="24290"/>
                    <a:pt x="4712" y="24608"/>
                    <a:pt x="4521" y="24926"/>
                  </a:cubicBezTo>
                  <a:cubicBezTo>
                    <a:pt x="3980" y="25913"/>
                    <a:pt x="3247" y="27282"/>
                    <a:pt x="3693" y="28587"/>
                  </a:cubicBezTo>
                  <a:cubicBezTo>
                    <a:pt x="4139" y="29861"/>
                    <a:pt x="5731" y="31262"/>
                    <a:pt x="7163" y="31580"/>
                  </a:cubicBezTo>
                  <a:cubicBezTo>
                    <a:pt x="7386" y="31644"/>
                    <a:pt x="7609" y="31675"/>
                    <a:pt x="7832" y="31675"/>
                  </a:cubicBezTo>
                  <a:cubicBezTo>
                    <a:pt x="8373" y="31675"/>
                    <a:pt x="8882" y="31484"/>
                    <a:pt x="9296" y="31134"/>
                  </a:cubicBezTo>
                  <a:cubicBezTo>
                    <a:pt x="10951" y="29542"/>
                    <a:pt x="10888" y="26359"/>
                    <a:pt x="10888" y="26232"/>
                  </a:cubicBezTo>
                  <a:lnTo>
                    <a:pt x="10888" y="26168"/>
                  </a:lnTo>
                  <a:cubicBezTo>
                    <a:pt x="10633" y="25595"/>
                    <a:pt x="10092" y="24067"/>
                    <a:pt x="10792" y="23653"/>
                  </a:cubicBezTo>
                  <a:cubicBezTo>
                    <a:pt x="11938" y="22921"/>
                    <a:pt x="12957" y="21838"/>
                    <a:pt x="12798" y="16490"/>
                  </a:cubicBezTo>
                  <a:cubicBezTo>
                    <a:pt x="12671" y="11015"/>
                    <a:pt x="10442" y="3820"/>
                    <a:pt x="6654" y="1305"/>
                  </a:cubicBezTo>
                  <a:cubicBezTo>
                    <a:pt x="5141" y="290"/>
                    <a:pt x="3870"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2997400" y="1984025"/>
              <a:ext cx="768850" cy="1651000"/>
            </a:xfrm>
            <a:custGeom>
              <a:avLst/>
              <a:gdLst/>
              <a:ahLst/>
              <a:cxnLst/>
              <a:rect l="l" t="t" r="r" b="b"/>
              <a:pathLst>
                <a:path w="30754" h="66040" extrusionOk="0">
                  <a:moveTo>
                    <a:pt x="7609" y="0"/>
                  </a:moveTo>
                  <a:lnTo>
                    <a:pt x="5858" y="159"/>
                  </a:lnTo>
                  <a:lnTo>
                    <a:pt x="5858" y="18464"/>
                  </a:lnTo>
                  <a:lnTo>
                    <a:pt x="5444" y="21361"/>
                  </a:lnTo>
                  <a:cubicBezTo>
                    <a:pt x="5444" y="21361"/>
                    <a:pt x="1" y="31708"/>
                    <a:pt x="1" y="42977"/>
                  </a:cubicBezTo>
                  <a:cubicBezTo>
                    <a:pt x="1" y="54247"/>
                    <a:pt x="4999" y="65198"/>
                    <a:pt x="4999" y="65198"/>
                  </a:cubicBezTo>
                  <a:cubicBezTo>
                    <a:pt x="4999" y="65198"/>
                    <a:pt x="9042" y="65676"/>
                    <a:pt x="16014" y="65962"/>
                  </a:cubicBezTo>
                  <a:cubicBezTo>
                    <a:pt x="17216" y="66017"/>
                    <a:pt x="18336" y="66040"/>
                    <a:pt x="19368" y="66040"/>
                  </a:cubicBezTo>
                  <a:cubicBezTo>
                    <a:pt x="24320" y="66040"/>
                    <a:pt x="27219" y="65516"/>
                    <a:pt x="27219" y="65516"/>
                  </a:cubicBezTo>
                  <a:cubicBezTo>
                    <a:pt x="27219" y="65516"/>
                    <a:pt x="30753" y="50968"/>
                    <a:pt x="29894" y="42914"/>
                  </a:cubicBezTo>
                  <a:cubicBezTo>
                    <a:pt x="29066" y="34859"/>
                    <a:pt x="25978" y="24672"/>
                    <a:pt x="26137" y="24449"/>
                  </a:cubicBezTo>
                  <a:cubicBezTo>
                    <a:pt x="26296" y="24195"/>
                    <a:pt x="28525" y="18528"/>
                    <a:pt x="28525" y="16618"/>
                  </a:cubicBezTo>
                  <a:cubicBezTo>
                    <a:pt x="28525" y="14708"/>
                    <a:pt x="27538" y="10506"/>
                    <a:pt x="27538" y="10506"/>
                  </a:cubicBezTo>
                  <a:lnTo>
                    <a:pt x="26360" y="1528"/>
                  </a:lnTo>
                  <a:lnTo>
                    <a:pt x="24832" y="1465"/>
                  </a:lnTo>
                  <a:lnTo>
                    <a:pt x="24832" y="1465"/>
                  </a:lnTo>
                  <a:cubicBezTo>
                    <a:pt x="25309" y="2834"/>
                    <a:pt x="25914" y="10506"/>
                    <a:pt x="25914" y="10506"/>
                  </a:cubicBezTo>
                  <a:lnTo>
                    <a:pt x="8278" y="9328"/>
                  </a:lnTo>
                  <a:cubicBezTo>
                    <a:pt x="8278" y="9328"/>
                    <a:pt x="8278" y="8882"/>
                    <a:pt x="8214" y="6813"/>
                  </a:cubicBezTo>
                  <a:cubicBezTo>
                    <a:pt x="8118" y="4744"/>
                    <a:pt x="7609" y="0"/>
                    <a:pt x="7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2992625" y="1978450"/>
              <a:ext cx="777600" cy="1661900"/>
            </a:xfrm>
            <a:custGeom>
              <a:avLst/>
              <a:gdLst/>
              <a:ahLst/>
              <a:cxnLst/>
              <a:rect l="l" t="t" r="r" b="b"/>
              <a:pathLst>
                <a:path w="31104" h="66476" extrusionOk="0">
                  <a:moveTo>
                    <a:pt x="7577" y="414"/>
                  </a:moveTo>
                  <a:cubicBezTo>
                    <a:pt x="7705" y="1337"/>
                    <a:pt x="8118" y="5221"/>
                    <a:pt x="8182" y="7036"/>
                  </a:cubicBezTo>
                  <a:cubicBezTo>
                    <a:pt x="8278" y="9073"/>
                    <a:pt x="8278" y="9551"/>
                    <a:pt x="8278" y="9551"/>
                  </a:cubicBezTo>
                  <a:lnTo>
                    <a:pt x="8278" y="9742"/>
                  </a:lnTo>
                  <a:lnTo>
                    <a:pt x="26296" y="10952"/>
                  </a:lnTo>
                  <a:lnTo>
                    <a:pt x="26296" y="10697"/>
                  </a:lnTo>
                  <a:cubicBezTo>
                    <a:pt x="26264" y="10410"/>
                    <a:pt x="25755" y="3789"/>
                    <a:pt x="25309" y="1879"/>
                  </a:cubicBezTo>
                  <a:lnTo>
                    <a:pt x="25309" y="1879"/>
                  </a:lnTo>
                  <a:lnTo>
                    <a:pt x="26392" y="1942"/>
                  </a:lnTo>
                  <a:lnTo>
                    <a:pt x="27506" y="10761"/>
                  </a:lnTo>
                  <a:cubicBezTo>
                    <a:pt x="27538" y="10792"/>
                    <a:pt x="28493" y="14995"/>
                    <a:pt x="28493" y="16841"/>
                  </a:cubicBezTo>
                  <a:cubicBezTo>
                    <a:pt x="28493" y="18687"/>
                    <a:pt x="26328" y="24259"/>
                    <a:pt x="26169" y="24545"/>
                  </a:cubicBezTo>
                  <a:cubicBezTo>
                    <a:pt x="26073" y="24672"/>
                    <a:pt x="26073" y="24768"/>
                    <a:pt x="26710" y="27219"/>
                  </a:cubicBezTo>
                  <a:cubicBezTo>
                    <a:pt x="27601" y="30817"/>
                    <a:pt x="29289" y="37502"/>
                    <a:pt x="29894" y="43137"/>
                  </a:cubicBezTo>
                  <a:cubicBezTo>
                    <a:pt x="30689" y="50682"/>
                    <a:pt x="27570" y="64116"/>
                    <a:pt x="27251" y="65548"/>
                  </a:cubicBezTo>
                  <a:cubicBezTo>
                    <a:pt x="24671" y="65907"/>
                    <a:pt x="22076" y="66092"/>
                    <a:pt x="19486" y="66092"/>
                  </a:cubicBezTo>
                  <a:cubicBezTo>
                    <a:pt x="18401" y="66092"/>
                    <a:pt x="17317" y="66060"/>
                    <a:pt x="16236" y="65994"/>
                  </a:cubicBezTo>
                  <a:cubicBezTo>
                    <a:pt x="9965" y="65708"/>
                    <a:pt x="6017" y="65326"/>
                    <a:pt x="5317" y="65230"/>
                  </a:cubicBezTo>
                  <a:cubicBezTo>
                    <a:pt x="4808" y="64116"/>
                    <a:pt x="414" y="53738"/>
                    <a:pt x="383" y="43200"/>
                  </a:cubicBezTo>
                  <a:cubicBezTo>
                    <a:pt x="383" y="32122"/>
                    <a:pt x="5763" y="21807"/>
                    <a:pt x="5795" y="21680"/>
                  </a:cubicBezTo>
                  <a:lnTo>
                    <a:pt x="6208" y="18687"/>
                  </a:lnTo>
                  <a:lnTo>
                    <a:pt x="6208" y="542"/>
                  </a:lnTo>
                  <a:lnTo>
                    <a:pt x="7577" y="414"/>
                  </a:lnTo>
                  <a:close/>
                  <a:moveTo>
                    <a:pt x="7991" y="0"/>
                  </a:moveTo>
                  <a:lnTo>
                    <a:pt x="5858" y="191"/>
                  </a:lnTo>
                  <a:lnTo>
                    <a:pt x="5858" y="18656"/>
                  </a:lnTo>
                  <a:lnTo>
                    <a:pt x="5444" y="21553"/>
                  </a:lnTo>
                  <a:cubicBezTo>
                    <a:pt x="5126" y="22189"/>
                    <a:pt x="1" y="32345"/>
                    <a:pt x="1" y="43232"/>
                  </a:cubicBezTo>
                  <a:cubicBezTo>
                    <a:pt x="1" y="54374"/>
                    <a:pt x="4967" y="65421"/>
                    <a:pt x="4999" y="65517"/>
                  </a:cubicBezTo>
                  <a:lnTo>
                    <a:pt x="5062" y="65612"/>
                  </a:lnTo>
                  <a:lnTo>
                    <a:pt x="5158" y="65612"/>
                  </a:lnTo>
                  <a:cubicBezTo>
                    <a:pt x="5190" y="65644"/>
                    <a:pt x="9296" y="66090"/>
                    <a:pt x="16205" y="66408"/>
                  </a:cubicBezTo>
                  <a:cubicBezTo>
                    <a:pt x="17351" y="66472"/>
                    <a:pt x="18433" y="66472"/>
                    <a:pt x="19452" y="66472"/>
                  </a:cubicBezTo>
                  <a:cubicBezTo>
                    <a:pt x="19673" y="66474"/>
                    <a:pt x="19894" y="66476"/>
                    <a:pt x="20115" y="66476"/>
                  </a:cubicBezTo>
                  <a:cubicBezTo>
                    <a:pt x="22563" y="66476"/>
                    <a:pt x="24989" y="66313"/>
                    <a:pt x="27442" y="65962"/>
                  </a:cubicBezTo>
                  <a:lnTo>
                    <a:pt x="27570" y="65962"/>
                  </a:lnTo>
                  <a:lnTo>
                    <a:pt x="27601" y="65835"/>
                  </a:lnTo>
                  <a:cubicBezTo>
                    <a:pt x="27633" y="65676"/>
                    <a:pt x="31103" y="51127"/>
                    <a:pt x="30276" y="43137"/>
                  </a:cubicBezTo>
                  <a:cubicBezTo>
                    <a:pt x="29671" y="37470"/>
                    <a:pt x="27983" y="30785"/>
                    <a:pt x="27092" y="27156"/>
                  </a:cubicBezTo>
                  <a:cubicBezTo>
                    <a:pt x="26806" y="26009"/>
                    <a:pt x="26519" y="24959"/>
                    <a:pt x="26519" y="24736"/>
                  </a:cubicBezTo>
                  <a:cubicBezTo>
                    <a:pt x="26869" y="24099"/>
                    <a:pt x="28907" y="18719"/>
                    <a:pt x="28907" y="16873"/>
                  </a:cubicBezTo>
                  <a:cubicBezTo>
                    <a:pt x="28907" y="14963"/>
                    <a:pt x="27952" y="10888"/>
                    <a:pt x="27920" y="10729"/>
                  </a:cubicBezTo>
                  <a:lnTo>
                    <a:pt x="26742" y="1560"/>
                  </a:lnTo>
                  <a:lnTo>
                    <a:pt x="24736" y="1465"/>
                  </a:lnTo>
                  <a:lnTo>
                    <a:pt x="24736" y="1465"/>
                  </a:lnTo>
                  <a:lnTo>
                    <a:pt x="24832" y="1751"/>
                  </a:lnTo>
                  <a:cubicBezTo>
                    <a:pt x="25246" y="2929"/>
                    <a:pt x="25787" y="9232"/>
                    <a:pt x="25882" y="10506"/>
                  </a:cubicBezTo>
                  <a:lnTo>
                    <a:pt x="8660" y="9392"/>
                  </a:lnTo>
                  <a:cubicBezTo>
                    <a:pt x="8660" y="9105"/>
                    <a:pt x="8660" y="8437"/>
                    <a:pt x="8596" y="7036"/>
                  </a:cubicBezTo>
                  <a:cubicBezTo>
                    <a:pt x="8532" y="4967"/>
                    <a:pt x="7991" y="255"/>
                    <a:pt x="7991" y="191"/>
                  </a:cubicBezTo>
                  <a:lnTo>
                    <a:pt x="7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3239350" y="2069975"/>
              <a:ext cx="166350" cy="441725"/>
            </a:xfrm>
            <a:custGeom>
              <a:avLst/>
              <a:gdLst/>
              <a:ahLst/>
              <a:cxnLst/>
              <a:rect l="l" t="t" r="r" b="b"/>
              <a:pathLst>
                <a:path w="6654" h="17669" extrusionOk="0">
                  <a:moveTo>
                    <a:pt x="701" y="0"/>
                  </a:moveTo>
                  <a:lnTo>
                    <a:pt x="0" y="7418"/>
                  </a:lnTo>
                  <a:cubicBezTo>
                    <a:pt x="0" y="9137"/>
                    <a:pt x="1337" y="10601"/>
                    <a:pt x="3088" y="10697"/>
                  </a:cubicBezTo>
                  <a:lnTo>
                    <a:pt x="3088" y="16204"/>
                  </a:lnTo>
                  <a:cubicBezTo>
                    <a:pt x="1369" y="16236"/>
                    <a:pt x="0" y="16555"/>
                    <a:pt x="0" y="16937"/>
                  </a:cubicBezTo>
                  <a:cubicBezTo>
                    <a:pt x="0" y="17319"/>
                    <a:pt x="1465" y="17669"/>
                    <a:pt x="3279" y="17669"/>
                  </a:cubicBezTo>
                  <a:cubicBezTo>
                    <a:pt x="5094" y="17669"/>
                    <a:pt x="6558" y="17350"/>
                    <a:pt x="6558" y="16937"/>
                  </a:cubicBezTo>
                  <a:cubicBezTo>
                    <a:pt x="6558" y="16523"/>
                    <a:pt x="5221" y="16236"/>
                    <a:pt x="3566" y="16204"/>
                  </a:cubicBezTo>
                  <a:lnTo>
                    <a:pt x="3566" y="10697"/>
                  </a:lnTo>
                  <a:cubicBezTo>
                    <a:pt x="5285" y="10601"/>
                    <a:pt x="6654" y="9137"/>
                    <a:pt x="6654" y="7418"/>
                  </a:cubicBezTo>
                  <a:lnTo>
                    <a:pt x="5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3234575" y="2065200"/>
              <a:ext cx="175900" cy="451275"/>
            </a:xfrm>
            <a:custGeom>
              <a:avLst/>
              <a:gdLst/>
              <a:ahLst/>
              <a:cxnLst/>
              <a:rect l="l" t="t" r="r" b="b"/>
              <a:pathLst>
                <a:path w="7036" h="18051" extrusionOk="0">
                  <a:moveTo>
                    <a:pt x="1083" y="382"/>
                  </a:moveTo>
                  <a:lnTo>
                    <a:pt x="5954" y="414"/>
                  </a:lnTo>
                  <a:lnTo>
                    <a:pt x="6654" y="7609"/>
                  </a:lnTo>
                  <a:cubicBezTo>
                    <a:pt x="6654" y="9232"/>
                    <a:pt x="5380" y="10601"/>
                    <a:pt x="3725" y="10729"/>
                  </a:cubicBezTo>
                  <a:lnTo>
                    <a:pt x="3566" y="10729"/>
                  </a:lnTo>
                  <a:lnTo>
                    <a:pt x="3566" y="16586"/>
                  </a:lnTo>
                  <a:lnTo>
                    <a:pt x="3757" y="16586"/>
                  </a:lnTo>
                  <a:cubicBezTo>
                    <a:pt x="5508" y="16618"/>
                    <a:pt x="6495" y="16937"/>
                    <a:pt x="6558" y="17096"/>
                  </a:cubicBezTo>
                  <a:cubicBezTo>
                    <a:pt x="6495" y="17287"/>
                    <a:pt x="5380" y="17637"/>
                    <a:pt x="3470" y="17637"/>
                  </a:cubicBezTo>
                  <a:cubicBezTo>
                    <a:pt x="1592" y="17637"/>
                    <a:pt x="478" y="17287"/>
                    <a:pt x="414" y="17128"/>
                  </a:cubicBezTo>
                  <a:cubicBezTo>
                    <a:pt x="478" y="16937"/>
                    <a:pt x="1497" y="16618"/>
                    <a:pt x="3279" y="16586"/>
                  </a:cubicBezTo>
                  <a:lnTo>
                    <a:pt x="3502" y="16586"/>
                  </a:lnTo>
                  <a:lnTo>
                    <a:pt x="3502" y="10697"/>
                  </a:lnTo>
                  <a:lnTo>
                    <a:pt x="3311" y="10697"/>
                  </a:lnTo>
                  <a:cubicBezTo>
                    <a:pt x="1688" y="10601"/>
                    <a:pt x="414" y="9232"/>
                    <a:pt x="414" y="7609"/>
                  </a:cubicBezTo>
                  <a:lnTo>
                    <a:pt x="1083" y="382"/>
                  </a:lnTo>
                  <a:close/>
                  <a:moveTo>
                    <a:pt x="733" y="0"/>
                  </a:moveTo>
                  <a:lnTo>
                    <a:pt x="0" y="7609"/>
                  </a:lnTo>
                  <a:cubicBezTo>
                    <a:pt x="0" y="9360"/>
                    <a:pt x="1306" y="10856"/>
                    <a:pt x="3088" y="11079"/>
                  </a:cubicBezTo>
                  <a:lnTo>
                    <a:pt x="3088" y="16204"/>
                  </a:lnTo>
                  <a:cubicBezTo>
                    <a:pt x="2324" y="16236"/>
                    <a:pt x="0" y="16395"/>
                    <a:pt x="0" y="17128"/>
                  </a:cubicBezTo>
                  <a:cubicBezTo>
                    <a:pt x="0" y="17860"/>
                    <a:pt x="2197" y="18051"/>
                    <a:pt x="3470" y="18051"/>
                  </a:cubicBezTo>
                  <a:cubicBezTo>
                    <a:pt x="4776" y="18051"/>
                    <a:pt x="6940" y="17892"/>
                    <a:pt x="6940" y="17128"/>
                  </a:cubicBezTo>
                  <a:cubicBezTo>
                    <a:pt x="6940" y="16364"/>
                    <a:pt x="4680" y="16236"/>
                    <a:pt x="3948" y="16204"/>
                  </a:cubicBezTo>
                  <a:lnTo>
                    <a:pt x="3948" y="11079"/>
                  </a:lnTo>
                  <a:cubicBezTo>
                    <a:pt x="5699" y="10856"/>
                    <a:pt x="7036" y="9360"/>
                    <a:pt x="7036" y="7577"/>
                  </a:cubicBezTo>
                  <a:lnTo>
                    <a:pt x="6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3252875" y="2106575"/>
              <a:ext cx="139300" cy="210950"/>
            </a:xfrm>
            <a:custGeom>
              <a:avLst/>
              <a:gdLst/>
              <a:ahLst/>
              <a:cxnLst/>
              <a:rect l="l" t="t" r="r" b="b"/>
              <a:pathLst>
                <a:path w="5572" h="8438" extrusionOk="0">
                  <a:moveTo>
                    <a:pt x="605" y="1"/>
                  </a:moveTo>
                  <a:lnTo>
                    <a:pt x="1" y="5827"/>
                  </a:lnTo>
                  <a:cubicBezTo>
                    <a:pt x="64" y="7227"/>
                    <a:pt x="1178" y="8373"/>
                    <a:pt x="2579" y="8437"/>
                  </a:cubicBezTo>
                  <a:lnTo>
                    <a:pt x="2993" y="8437"/>
                  </a:lnTo>
                  <a:cubicBezTo>
                    <a:pt x="4394" y="8373"/>
                    <a:pt x="5508" y="7227"/>
                    <a:pt x="5572" y="5827"/>
                  </a:cubicBezTo>
                  <a:lnTo>
                    <a:pt x="4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2921000" y="1982325"/>
              <a:ext cx="479150" cy="765800"/>
            </a:xfrm>
            <a:custGeom>
              <a:avLst/>
              <a:gdLst/>
              <a:ahLst/>
              <a:cxnLst/>
              <a:rect l="l" t="t" r="r" b="b"/>
              <a:pathLst>
                <a:path w="19166" h="30632" extrusionOk="0">
                  <a:moveTo>
                    <a:pt x="6959" y="1"/>
                  </a:moveTo>
                  <a:cubicBezTo>
                    <a:pt x="6165" y="1"/>
                    <a:pt x="5341" y="67"/>
                    <a:pt x="4839" y="291"/>
                  </a:cubicBezTo>
                  <a:cubicBezTo>
                    <a:pt x="3598" y="832"/>
                    <a:pt x="2515" y="1373"/>
                    <a:pt x="2388" y="3506"/>
                  </a:cubicBezTo>
                  <a:cubicBezTo>
                    <a:pt x="2229" y="5639"/>
                    <a:pt x="160" y="18055"/>
                    <a:pt x="64" y="22130"/>
                  </a:cubicBezTo>
                  <a:cubicBezTo>
                    <a:pt x="0" y="26205"/>
                    <a:pt x="701" y="30566"/>
                    <a:pt x="2070" y="30630"/>
                  </a:cubicBezTo>
                  <a:cubicBezTo>
                    <a:pt x="2094" y="30631"/>
                    <a:pt x="2118" y="30631"/>
                    <a:pt x="2143" y="30631"/>
                  </a:cubicBezTo>
                  <a:cubicBezTo>
                    <a:pt x="3509" y="30631"/>
                    <a:pt x="5466" y="28909"/>
                    <a:pt x="6654" y="27032"/>
                  </a:cubicBezTo>
                  <a:cubicBezTo>
                    <a:pt x="7895" y="25122"/>
                    <a:pt x="10792" y="20665"/>
                    <a:pt x="10792" y="20665"/>
                  </a:cubicBezTo>
                  <a:lnTo>
                    <a:pt x="15568" y="18851"/>
                  </a:lnTo>
                  <a:cubicBezTo>
                    <a:pt x="15568" y="18851"/>
                    <a:pt x="17237" y="19316"/>
                    <a:pt x="18097" y="19316"/>
                  </a:cubicBezTo>
                  <a:cubicBezTo>
                    <a:pt x="18292" y="19316"/>
                    <a:pt x="18446" y="19292"/>
                    <a:pt x="18528" y="19233"/>
                  </a:cubicBezTo>
                  <a:cubicBezTo>
                    <a:pt x="19006" y="18946"/>
                    <a:pt x="18688" y="18564"/>
                    <a:pt x="18305" y="18341"/>
                  </a:cubicBezTo>
                  <a:cubicBezTo>
                    <a:pt x="17923" y="18087"/>
                    <a:pt x="17255" y="17641"/>
                    <a:pt x="17255" y="17641"/>
                  </a:cubicBezTo>
                  <a:cubicBezTo>
                    <a:pt x="17255" y="17641"/>
                    <a:pt x="18465" y="16941"/>
                    <a:pt x="18305" y="15890"/>
                  </a:cubicBezTo>
                  <a:cubicBezTo>
                    <a:pt x="18146" y="14808"/>
                    <a:pt x="16236" y="14267"/>
                    <a:pt x="16236" y="14267"/>
                  </a:cubicBezTo>
                  <a:lnTo>
                    <a:pt x="13944" y="13503"/>
                  </a:lnTo>
                  <a:cubicBezTo>
                    <a:pt x="13944" y="13503"/>
                    <a:pt x="15792" y="12798"/>
                    <a:pt x="16475" y="12798"/>
                  </a:cubicBezTo>
                  <a:cubicBezTo>
                    <a:pt x="16504" y="12798"/>
                    <a:pt x="16530" y="12800"/>
                    <a:pt x="16555" y="12802"/>
                  </a:cubicBezTo>
                  <a:cubicBezTo>
                    <a:pt x="16795" y="12840"/>
                    <a:pt x="17086" y="12883"/>
                    <a:pt x="17383" y="12883"/>
                  </a:cubicBezTo>
                  <a:cubicBezTo>
                    <a:pt x="17833" y="12883"/>
                    <a:pt x="18298" y="12784"/>
                    <a:pt x="18624" y="12420"/>
                  </a:cubicBezTo>
                  <a:cubicBezTo>
                    <a:pt x="19165" y="11783"/>
                    <a:pt x="18019" y="11497"/>
                    <a:pt x="17319" y="11497"/>
                  </a:cubicBezTo>
                  <a:cubicBezTo>
                    <a:pt x="16236" y="11497"/>
                    <a:pt x="15154" y="11624"/>
                    <a:pt x="14103" y="11879"/>
                  </a:cubicBezTo>
                  <a:cubicBezTo>
                    <a:pt x="12957" y="12197"/>
                    <a:pt x="11270" y="12898"/>
                    <a:pt x="11111" y="13280"/>
                  </a:cubicBezTo>
                  <a:cubicBezTo>
                    <a:pt x="10952" y="13662"/>
                    <a:pt x="8341" y="18723"/>
                    <a:pt x="8341" y="18723"/>
                  </a:cubicBezTo>
                  <a:lnTo>
                    <a:pt x="7577" y="19233"/>
                  </a:lnTo>
                  <a:cubicBezTo>
                    <a:pt x="7577" y="19233"/>
                    <a:pt x="8978" y="13503"/>
                    <a:pt x="9360" y="10510"/>
                  </a:cubicBezTo>
                  <a:cubicBezTo>
                    <a:pt x="9742" y="7518"/>
                    <a:pt x="9137" y="132"/>
                    <a:pt x="9137" y="132"/>
                  </a:cubicBezTo>
                  <a:cubicBezTo>
                    <a:pt x="9137" y="132"/>
                    <a:pt x="8079" y="1"/>
                    <a:pt x="6959"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2916225" y="1977550"/>
              <a:ext cx="479925" cy="776100"/>
            </a:xfrm>
            <a:custGeom>
              <a:avLst/>
              <a:gdLst/>
              <a:ahLst/>
              <a:cxnLst/>
              <a:rect l="l" t="t" r="r" b="b"/>
              <a:pathLst>
                <a:path w="19197" h="31044" extrusionOk="0">
                  <a:moveTo>
                    <a:pt x="6834" y="381"/>
                  </a:moveTo>
                  <a:cubicBezTo>
                    <a:pt x="6922" y="381"/>
                    <a:pt x="7011" y="383"/>
                    <a:pt x="7100" y="387"/>
                  </a:cubicBezTo>
                  <a:lnTo>
                    <a:pt x="7068" y="387"/>
                  </a:lnTo>
                  <a:cubicBezTo>
                    <a:pt x="7768" y="387"/>
                    <a:pt x="8437" y="418"/>
                    <a:pt x="9105" y="482"/>
                  </a:cubicBezTo>
                  <a:cubicBezTo>
                    <a:pt x="9201" y="1596"/>
                    <a:pt x="9646" y="7931"/>
                    <a:pt x="9328" y="10637"/>
                  </a:cubicBezTo>
                  <a:cubicBezTo>
                    <a:pt x="8946" y="13566"/>
                    <a:pt x="7545" y="19265"/>
                    <a:pt x="7545" y="19328"/>
                  </a:cubicBezTo>
                  <a:lnTo>
                    <a:pt x="7418" y="19838"/>
                  </a:lnTo>
                  <a:lnTo>
                    <a:pt x="8660" y="18978"/>
                  </a:lnTo>
                  <a:lnTo>
                    <a:pt x="8691" y="18914"/>
                  </a:lnTo>
                  <a:cubicBezTo>
                    <a:pt x="8787" y="18723"/>
                    <a:pt x="11302" y="13885"/>
                    <a:pt x="11461" y="13471"/>
                  </a:cubicBezTo>
                  <a:cubicBezTo>
                    <a:pt x="11556" y="13216"/>
                    <a:pt x="12989" y="12579"/>
                    <a:pt x="14294" y="12197"/>
                  </a:cubicBezTo>
                  <a:cubicBezTo>
                    <a:pt x="15345" y="11943"/>
                    <a:pt x="16427" y="11815"/>
                    <a:pt x="17478" y="11815"/>
                  </a:cubicBezTo>
                  <a:cubicBezTo>
                    <a:pt x="18051" y="11815"/>
                    <a:pt x="18624" y="12006"/>
                    <a:pt x="18719" y="12197"/>
                  </a:cubicBezTo>
                  <a:cubicBezTo>
                    <a:pt x="18751" y="12261"/>
                    <a:pt x="18719" y="12325"/>
                    <a:pt x="18656" y="12420"/>
                  </a:cubicBezTo>
                  <a:cubicBezTo>
                    <a:pt x="18387" y="12727"/>
                    <a:pt x="17991" y="12814"/>
                    <a:pt x="17594" y="12814"/>
                  </a:cubicBezTo>
                  <a:cubicBezTo>
                    <a:pt x="17332" y="12814"/>
                    <a:pt x="17069" y="12776"/>
                    <a:pt x="16841" y="12738"/>
                  </a:cubicBezTo>
                  <a:lnTo>
                    <a:pt x="16746" y="12738"/>
                  </a:lnTo>
                  <a:cubicBezTo>
                    <a:pt x="16707" y="12733"/>
                    <a:pt x="16663" y="12730"/>
                    <a:pt x="16616" y="12730"/>
                  </a:cubicBezTo>
                  <a:cubicBezTo>
                    <a:pt x="15889" y="12730"/>
                    <a:pt x="14249" y="13379"/>
                    <a:pt x="14040" y="13439"/>
                  </a:cubicBezTo>
                  <a:lnTo>
                    <a:pt x="13530" y="13662"/>
                  </a:lnTo>
                  <a:lnTo>
                    <a:pt x="16364" y="14585"/>
                  </a:lnTo>
                  <a:cubicBezTo>
                    <a:pt x="16873" y="14744"/>
                    <a:pt x="18178" y="15253"/>
                    <a:pt x="18305" y="16049"/>
                  </a:cubicBezTo>
                  <a:cubicBezTo>
                    <a:pt x="18433" y="16973"/>
                    <a:pt x="17319" y="17609"/>
                    <a:pt x="17319" y="17609"/>
                  </a:cubicBezTo>
                  <a:lnTo>
                    <a:pt x="17032" y="17768"/>
                  </a:lnTo>
                  <a:lnTo>
                    <a:pt x="17319" y="17928"/>
                  </a:lnTo>
                  <a:cubicBezTo>
                    <a:pt x="17350" y="17959"/>
                    <a:pt x="17987" y="18405"/>
                    <a:pt x="18369" y="18628"/>
                  </a:cubicBezTo>
                  <a:cubicBezTo>
                    <a:pt x="18592" y="18755"/>
                    <a:pt x="18751" y="18978"/>
                    <a:pt x="18751" y="19042"/>
                  </a:cubicBezTo>
                  <a:cubicBezTo>
                    <a:pt x="18751" y="19105"/>
                    <a:pt x="18719" y="19137"/>
                    <a:pt x="18592" y="19201"/>
                  </a:cubicBezTo>
                  <a:cubicBezTo>
                    <a:pt x="18539" y="19247"/>
                    <a:pt x="18418" y="19267"/>
                    <a:pt x="18250" y="19267"/>
                  </a:cubicBezTo>
                  <a:cubicBezTo>
                    <a:pt x="17713" y="19267"/>
                    <a:pt x="16687" y="19061"/>
                    <a:pt x="15791" y="18819"/>
                  </a:cubicBezTo>
                  <a:lnTo>
                    <a:pt x="15727" y="18787"/>
                  </a:lnTo>
                  <a:lnTo>
                    <a:pt x="10856" y="20697"/>
                  </a:lnTo>
                  <a:lnTo>
                    <a:pt x="10824" y="20729"/>
                  </a:lnTo>
                  <a:cubicBezTo>
                    <a:pt x="10792" y="20793"/>
                    <a:pt x="7864" y="25218"/>
                    <a:pt x="6686" y="27096"/>
                  </a:cubicBezTo>
                  <a:cubicBezTo>
                    <a:pt x="5559" y="28848"/>
                    <a:pt x="3633" y="30631"/>
                    <a:pt x="2328" y="30631"/>
                  </a:cubicBezTo>
                  <a:cubicBezTo>
                    <a:pt x="2306" y="30631"/>
                    <a:pt x="2283" y="30631"/>
                    <a:pt x="2261" y="30630"/>
                  </a:cubicBezTo>
                  <a:cubicBezTo>
                    <a:pt x="1178" y="30566"/>
                    <a:pt x="351" y="26841"/>
                    <a:pt x="446" y="22321"/>
                  </a:cubicBezTo>
                  <a:cubicBezTo>
                    <a:pt x="510" y="19710"/>
                    <a:pt x="1401" y="13566"/>
                    <a:pt x="2038" y="9077"/>
                  </a:cubicBezTo>
                  <a:cubicBezTo>
                    <a:pt x="2420" y="6499"/>
                    <a:pt x="2706" y="4461"/>
                    <a:pt x="2770" y="3697"/>
                  </a:cubicBezTo>
                  <a:cubicBezTo>
                    <a:pt x="2897" y="1596"/>
                    <a:pt x="3980" y="1151"/>
                    <a:pt x="5094" y="641"/>
                  </a:cubicBezTo>
                  <a:cubicBezTo>
                    <a:pt x="5650" y="474"/>
                    <a:pt x="6230" y="381"/>
                    <a:pt x="6834" y="381"/>
                  </a:cubicBezTo>
                  <a:close/>
                  <a:moveTo>
                    <a:pt x="7091" y="1"/>
                  </a:moveTo>
                  <a:cubicBezTo>
                    <a:pt x="6292" y="1"/>
                    <a:pt x="5463" y="67"/>
                    <a:pt x="4935" y="291"/>
                  </a:cubicBezTo>
                  <a:cubicBezTo>
                    <a:pt x="3821" y="800"/>
                    <a:pt x="2547" y="1342"/>
                    <a:pt x="2388" y="3697"/>
                  </a:cubicBezTo>
                  <a:cubicBezTo>
                    <a:pt x="2324" y="4461"/>
                    <a:pt x="2038" y="6467"/>
                    <a:pt x="1656" y="9046"/>
                  </a:cubicBezTo>
                  <a:cubicBezTo>
                    <a:pt x="1019" y="13534"/>
                    <a:pt x="128" y="19710"/>
                    <a:pt x="64" y="22321"/>
                  </a:cubicBezTo>
                  <a:cubicBezTo>
                    <a:pt x="0" y="25759"/>
                    <a:pt x="542" y="30948"/>
                    <a:pt x="2261" y="31044"/>
                  </a:cubicBezTo>
                  <a:lnTo>
                    <a:pt x="2356" y="31044"/>
                  </a:lnTo>
                  <a:cubicBezTo>
                    <a:pt x="3884" y="31044"/>
                    <a:pt x="5826" y="29197"/>
                    <a:pt x="7036" y="27319"/>
                  </a:cubicBezTo>
                  <a:cubicBezTo>
                    <a:pt x="8150" y="25568"/>
                    <a:pt x="10792" y="21525"/>
                    <a:pt x="11111" y="21016"/>
                  </a:cubicBezTo>
                  <a:lnTo>
                    <a:pt x="15727" y="19233"/>
                  </a:lnTo>
                  <a:cubicBezTo>
                    <a:pt x="16260" y="19378"/>
                    <a:pt x="17494" y="19690"/>
                    <a:pt x="18264" y="19690"/>
                  </a:cubicBezTo>
                  <a:cubicBezTo>
                    <a:pt x="18505" y="19690"/>
                    <a:pt x="18701" y="19659"/>
                    <a:pt x="18815" y="19583"/>
                  </a:cubicBezTo>
                  <a:cubicBezTo>
                    <a:pt x="19006" y="19487"/>
                    <a:pt x="19133" y="19265"/>
                    <a:pt x="19133" y="19074"/>
                  </a:cubicBezTo>
                  <a:cubicBezTo>
                    <a:pt x="19133" y="18723"/>
                    <a:pt x="18815" y="18437"/>
                    <a:pt x="18592" y="18341"/>
                  </a:cubicBezTo>
                  <a:cubicBezTo>
                    <a:pt x="18337" y="18214"/>
                    <a:pt x="17987" y="17959"/>
                    <a:pt x="17764" y="17800"/>
                  </a:cubicBezTo>
                  <a:cubicBezTo>
                    <a:pt x="18146" y="17514"/>
                    <a:pt x="18815" y="16877"/>
                    <a:pt x="18688" y="16017"/>
                  </a:cubicBezTo>
                  <a:cubicBezTo>
                    <a:pt x="18496" y="14840"/>
                    <a:pt x="16555" y="14267"/>
                    <a:pt x="16459" y="14235"/>
                  </a:cubicBezTo>
                  <a:lnTo>
                    <a:pt x="14708" y="13662"/>
                  </a:lnTo>
                  <a:cubicBezTo>
                    <a:pt x="15347" y="13459"/>
                    <a:pt x="16197" y="13176"/>
                    <a:pt x="16608" y="13176"/>
                  </a:cubicBezTo>
                  <a:cubicBezTo>
                    <a:pt x="16647" y="13176"/>
                    <a:pt x="16683" y="13179"/>
                    <a:pt x="16714" y="13184"/>
                  </a:cubicBezTo>
                  <a:lnTo>
                    <a:pt x="16809" y="13184"/>
                  </a:lnTo>
                  <a:cubicBezTo>
                    <a:pt x="17025" y="13207"/>
                    <a:pt x="17284" y="13238"/>
                    <a:pt x="17556" y="13238"/>
                  </a:cubicBezTo>
                  <a:cubicBezTo>
                    <a:pt x="18046" y="13238"/>
                    <a:pt x="18573" y="13137"/>
                    <a:pt x="18942" y="12707"/>
                  </a:cubicBezTo>
                  <a:cubicBezTo>
                    <a:pt x="19133" y="12547"/>
                    <a:pt x="19197" y="12293"/>
                    <a:pt x="19101" y="12070"/>
                  </a:cubicBezTo>
                  <a:cubicBezTo>
                    <a:pt x="18879" y="11592"/>
                    <a:pt x="17860" y="11465"/>
                    <a:pt x="17510" y="11465"/>
                  </a:cubicBezTo>
                  <a:cubicBezTo>
                    <a:pt x="16395" y="11465"/>
                    <a:pt x="15313" y="11592"/>
                    <a:pt x="14231" y="11879"/>
                  </a:cubicBezTo>
                  <a:cubicBezTo>
                    <a:pt x="13467" y="12070"/>
                    <a:pt x="11334" y="12802"/>
                    <a:pt x="11111" y="13375"/>
                  </a:cubicBezTo>
                  <a:cubicBezTo>
                    <a:pt x="10983" y="13662"/>
                    <a:pt x="9296" y="16973"/>
                    <a:pt x="8373" y="18755"/>
                  </a:cubicBezTo>
                  <a:lnTo>
                    <a:pt x="8086" y="18946"/>
                  </a:lnTo>
                  <a:cubicBezTo>
                    <a:pt x="8437" y="17482"/>
                    <a:pt x="9424" y="13152"/>
                    <a:pt x="9742" y="10701"/>
                  </a:cubicBezTo>
                  <a:cubicBezTo>
                    <a:pt x="10124" y="7740"/>
                    <a:pt x="9551" y="641"/>
                    <a:pt x="9519" y="323"/>
                  </a:cubicBezTo>
                  <a:lnTo>
                    <a:pt x="9519" y="164"/>
                  </a:lnTo>
                  <a:lnTo>
                    <a:pt x="9360" y="132"/>
                  </a:lnTo>
                  <a:cubicBezTo>
                    <a:pt x="9285" y="132"/>
                    <a:pt x="8218" y="1"/>
                    <a:pt x="7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3271175" y="2367625"/>
              <a:ext cx="103500" cy="32650"/>
            </a:xfrm>
            <a:custGeom>
              <a:avLst/>
              <a:gdLst/>
              <a:ahLst/>
              <a:cxnLst/>
              <a:rect l="l" t="t" r="r" b="b"/>
              <a:pathLst>
                <a:path w="4140" h="1306" extrusionOk="0">
                  <a:moveTo>
                    <a:pt x="1" y="1"/>
                  </a:moveTo>
                  <a:lnTo>
                    <a:pt x="1" y="414"/>
                  </a:lnTo>
                  <a:cubicBezTo>
                    <a:pt x="33" y="414"/>
                    <a:pt x="2866" y="574"/>
                    <a:pt x="3980" y="1306"/>
                  </a:cubicBezTo>
                  <a:lnTo>
                    <a:pt x="4139" y="956"/>
                  </a:lnTo>
                  <a:cubicBezTo>
                    <a:pt x="2961" y="160"/>
                    <a:pt x="12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3268800" y="2404250"/>
              <a:ext cx="84375" cy="23100"/>
            </a:xfrm>
            <a:custGeom>
              <a:avLst/>
              <a:gdLst/>
              <a:ahLst/>
              <a:cxnLst/>
              <a:rect l="l" t="t" r="r" b="b"/>
              <a:pathLst>
                <a:path w="3375" h="924" extrusionOk="0">
                  <a:moveTo>
                    <a:pt x="64" y="0"/>
                  </a:moveTo>
                  <a:lnTo>
                    <a:pt x="0" y="382"/>
                  </a:lnTo>
                  <a:lnTo>
                    <a:pt x="3311" y="923"/>
                  </a:lnTo>
                  <a:lnTo>
                    <a:pt x="3375" y="541"/>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2948850" y="2458350"/>
              <a:ext cx="163175" cy="100300"/>
            </a:xfrm>
            <a:custGeom>
              <a:avLst/>
              <a:gdLst/>
              <a:ahLst/>
              <a:cxnLst/>
              <a:rect l="l" t="t" r="r" b="b"/>
              <a:pathLst>
                <a:path w="6527" h="4012" extrusionOk="0">
                  <a:moveTo>
                    <a:pt x="6368" y="1"/>
                  </a:moveTo>
                  <a:cubicBezTo>
                    <a:pt x="6145" y="96"/>
                    <a:pt x="733" y="2484"/>
                    <a:pt x="1" y="3853"/>
                  </a:cubicBezTo>
                  <a:lnTo>
                    <a:pt x="351" y="4012"/>
                  </a:lnTo>
                  <a:cubicBezTo>
                    <a:pt x="892" y="2993"/>
                    <a:pt x="5031" y="1020"/>
                    <a:pt x="6527" y="351"/>
                  </a:cubicBezTo>
                  <a:lnTo>
                    <a:pt x="6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1"/>
          <p:cNvGrpSpPr/>
          <p:nvPr/>
        </p:nvGrpSpPr>
        <p:grpSpPr>
          <a:xfrm>
            <a:off x="480395" y="1486783"/>
            <a:ext cx="903861" cy="3167384"/>
            <a:chOff x="1220225" y="1209175"/>
            <a:chExt cx="1118225" cy="3918575"/>
          </a:xfrm>
        </p:grpSpPr>
        <p:sp>
          <p:nvSpPr>
            <p:cNvPr id="1456" name="Google Shape;1456;p41"/>
            <p:cNvSpPr/>
            <p:nvPr/>
          </p:nvSpPr>
          <p:spPr>
            <a:xfrm>
              <a:off x="2165725" y="3240700"/>
              <a:ext cx="136900" cy="315100"/>
            </a:xfrm>
            <a:custGeom>
              <a:avLst/>
              <a:gdLst/>
              <a:ahLst/>
              <a:cxnLst/>
              <a:rect l="l" t="t" r="r" b="b"/>
              <a:pathLst>
                <a:path w="5476" h="12604" extrusionOk="0">
                  <a:moveTo>
                    <a:pt x="5476" y="1"/>
                  </a:moveTo>
                  <a:lnTo>
                    <a:pt x="1656" y="892"/>
                  </a:lnTo>
                  <a:cubicBezTo>
                    <a:pt x="1656" y="892"/>
                    <a:pt x="1019" y="3375"/>
                    <a:pt x="955" y="3725"/>
                  </a:cubicBezTo>
                  <a:cubicBezTo>
                    <a:pt x="891" y="4107"/>
                    <a:pt x="1019" y="7132"/>
                    <a:pt x="1019" y="7896"/>
                  </a:cubicBezTo>
                  <a:lnTo>
                    <a:pt x="1019" y="10442"/>
                  </a:lnTo>
                  <a:lnTo>
                    <a:pt x="0" y="11206"/>
                  </a:lnTo>
                  <a:lnTo>
                    <a:pt x="0" y="12352"/>
                  </a:lnTo>
                  <a:cubicBezTo>
                    <a:pt x="0" y="12352"/>
                    <a:pt x="1163" y="12603"/>
                    <a:pt x="1655" y="12603"/>
                  </a:cubicBezTo>
                  <a:cubicBezTo>
                    <a:pt x="1745" y="12603"/>
                    <a:pt x="1812" y="12595"/>
                    <a:pt x="1847" y="12575"/>
                  </a:cubicBezTo>
                  <a:cubicBezTo>
                    <a:pt x="2706" y="12098"/>
                    <a:pt x="3534" y="11557"/>
                    <a:pt x="4361" y="10984"/>
                  </a:cubicBezTo>
                  <a:cubicBezTo>
                    <a:pt x="4648" y="10665"/>
                    <a:pt x="5317" y="8469"/>
                    <a:pt x="5189" y="7386"/>
                  </a:cubicBezTo>
                  <a:cubicBezTo>
                    <a:pt x="5062" y="6304"/>
                    <a:pt x="5476" y="1"/>
                    <a:pt x="5476"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2160150" y="3233525"/>
              <a:ext cx="148050" cy="327150"/>
            </a:xfrm>
            <a:custGeom>
              <a:avLst/>
              <a:gdLst/>
              <a:ahLst/>
              <a:cxnLst/>
              <a:rect l="l" t="t" r="r" b="b"/>
              <a:pathLst>
                <a:path w="5922" h="13086" extrusionOk="0">
                  <a:moveTo>
                    <a:pt x="5476" y="542"/>
                  </a:moveTo>
                  <a:lnTo>
                    <a:pt x="5476" y="542"/>
                  </a:lnTo>
                  <a:cubicBezTo>
                    <a:pt x="5412" y="1752"/>
                    <a:pt x="5094" y="6718"/>
                    <a:pt x="5189" y="7705"/>
                  </a:cubicBezTo>
                  <a:cubicBezTo>
                    <a:pt x="5317" y="8756"/>
                    <a:pt x="4680" y="10857"/>
                    <a:pt x="4425" y="11111"/>
                  </a:cubicBezTo>
                  <a:cubicBezTo>
                    <a:pt x="3629" y="11684"/>
                    <a:pt x="2834" y="12194"/>
                    <a:pt x="1974" y="12671"/>
                  </a:cubicBezTo>
                  <a:cubicBezTo>
                    <a:pt x="1465" y="12671"/>
                    <a:pt x="923" y="12608"/>
                    <a:pt x="414" y="12448"/>
                  </a:cubicBezTo>
                  <a:lnTo>
                    <a:pt x="414" y="11589"/>
                  </a:lnTo>
                  <a:lnTo>
                    <a:pt x="1433" y="10793"/>
                  </a:lnTo>
                  <a:lnTo>
                    <a:pt x="1433" y="8183"/>
                  </a:lnTo>
                  <a:cubicBezTo>
                    <a:pt x="1433" y="7928"/>
                    <a:pt x="1401" y="7355"/>
                    <a:pt x="1401" y="6750"/>
                  </a:cubicBezTo>
                  <a:cubicBezTo>
                    <a:pt x="1369" y="5699"/>
                    <a:pt x="1306" y="4331"/>
                    <a:pt x="1369" y="4044"/>
                  </a:cubicBezTo>
                  <a:cubicBezTo>
                    <a:pt x="1401" y="3789"/>
                    <a:pt x="1815" y="2229"/>
                    <a:pt x="2038" y="1338"/>
                  </a:cubicBezTo>
                  <a:lnTo>
                    <a:pt x="5476" y="542"/>
                  </a:lnTo>
                  <a:close/>
                  <a:moveTo>
                    <a:pt x="5922" y="1"/>
                  </a:moveTo>
                  <a:lnTo>
                    <a:pt x="1719" y="988"/>
                  </a:lnTo>
                  <a:lnTo>
                    <a:pt x="1688" y="1115"/>
                  </a:lnTo>
                  <a:cubicBezTo>
                    <a:pt x="1656" y="1211"/>
                    <a:pt x="1019" y="3630"/>
                    <a:pt x="987" y="3980"/>
                  </a:cubicBezTo>
                  <a:cubicBezTo>
                    <a:pt x="923" y="4235"/>
                    <a:pt x="955" y="5286"/>
                    <a:pt x="987" y="6750"/>
                  </a:cubicBezTo>
                  <a:cubicBezTo>
                    <a:pt x="1019" y="7355"/>
                    <a:pt x="1019" y="7928"/>
                    <a:pt x="1019" y="8183"/>
                  </a:cubicBezTo>
                  <a:lnTo>
                    <a:pt x="1019" y="10602"/>
                  </a:lnTo>
                  <a:lnTo>
                    <a:pt x="0" y="11366"/>
                  </a:lnTo>
                  <a:lnTo>
                    <a:pt x="0" y="12767"/>
                  </a:lnTo>
                  <a:lnTo>
                    <a:pt x="159" y="12830"/>
                  </a:lnTo>
                  <a:cubicBezTo>
                    <a:pt x="732" y="12958"/>
                    <a:pt x="1306" y="13053"/>
                    <a:pt x="1879" y="13085"/>
                  </a:cubicBezTo>
                  <a:cubicBezTo>
                    <a:pt x="1974" y="13085"/>
                    <a:pt x="2070" y="13053"/>
                    <a:pt x="2165" y="13021"/>
                  </a:cubicBezTo>
                  <a:cubicBezTo>
                    <a:pt x="3025" y="12544"/>
                    <a:pt x="3884" y="11971"/>
                    <a:pt x="4712" y="11366"/>
                  </a:cubicBezTo>
                  <a:cubicBezTo>
                    <a:pt x="5062" y="11016"/>
                    <a:pt x="5699" y="8692"/>
                    <a:pt x="5603" y="7641"/>
                  </a:cubicBezTo>
                  <a:cubicBezTo>
                    <a:pt x="5508" y="6591"/>
                    <a:pt x="5890" y="351"/>
                    <a:pt x="5890" y="288"/>
                  </a:cubicBezTo>
                  <a:lnTo>
                    <a:pt x="5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180050" y="3372825"/>
              <a:ext cx="67675" cy="177500"/>
            </a:xfrm>
            <a:custGeom>
              <a:avLst/>
              <a:gdLst/>
              <a:ahLst/>
              <a:cxnLst/>
              <a:rect l="l" t="t" r="r" b="b"/>
              <a:pathLst>
                <a:path w="2707" h="7100" extrusionOk="0">
                  <a:moveTo>
                    <a:pt x="2324" y="0"/>
                  </a:moveTo>
                  <a:cubicBezTo>
                    <a:pt x="2324" y="0"/>
                    <a:pt x="2324" y="414"/>
                    <a:pt x="2260" y="1305"/>
                  </a:cubicBezTo>
                  <a:cubicBezTo>
                    <a:pt x="2133" y="2038"/>
                    <a:pt x="1974" y="2770"/>
                    <a:pt x="1783" y="3470"/>
                  </a:cubicBezTo>
                  <a:cubicBezTo>
                    <a:pt x="1624" y="3979"/>
                    <a:pt x="1496" y="4521"/>
                    <a:pt x="1433" y="5062"/>
                  </a:cubicBezTo>
                  <a:lnTo>
                    <a:pt x="1433" y="5253"/>
                  </a:lnTo>
                  <a:cubicBezTo>
                    <a:pt x="1369" y="5985"/>
                    <a:pt x="1274" y="6558"/>
                    <a:pt x="828" y="6685"/>
                  </a:cubicBezTo>
                  <a:cubicBezTo>
                    <a:pt x="770" y="6705"/>
                    <a:pt x="724" y="6736"/>
                    <a:pt x="675" y="6736"/>
                  </a:cubicBezTo>
                  <a:cubicBezTo>
                    <a:pt x="643" y="6736"/>
                    <a:pt x="611" y="6723"/>
                    <a:pt x="573" y="6685"/>
                  </a:cubicBezTo>
                  <a:cubicBezTo>
                    <a:pt x="478" y="6590"/>
                    <a:pt x="510" y="6272"/>
                    <a:pt x="573" y="6112"/>
                  </a:cubicBezTo>
                  <a:cubicBezTo>
                    <a:pt x="637" y="5953"/>
                    <a:pt x="573" y="3566"/>
                    <a:pt x="510" y="1560"/>
                  </a:cubicBezTo>
                  <a:lnTo>
                    <a:pt x="127" y="1560"/>
                  </a:lnTo>
                  <a:cubicBezTo>
                    <a:pt x="159" y="3152"/>
                    <a:pt x="223" y="5762"/>
                    <a:pt x="191" y="5985"/>
                  </a:cubicBezTo>
                  <a:cubicBezTo>
                    <a:pt x="191" y="5985"/>
                    <a:pt x="0" y="6622"/>
                    <a:pt x="287" y="6940"/>
                  </a:cubicBezTo>
                  <a:cubicBezTo>
                    <a:pt x="382" y="7036"/>
                    <a:pt x="541" y="7099"/>
                    <a:pt x="669" y="7099"/>
                  </a:cubicBezTo>
                  <a:cubicBezTo>
                    <a:pt x="764" y="7099"/>
                    <a:pt x="828" y="7067"/>
                    <a:pt x="923" y="7036"/>
                  </a:cubicBezTo>
                  <a:cubicBezTo>
                    <a:pt x="1687" y="6876"/>
                    <a:pt x="1751" y="5953"/>
                    <a:pt x="1815" y="5285"/>
                  </a:cubicBezTo>
                  <a:lnTo>
                    <a:pt x="1815" y="5094"/>
                  </a:lnTo>
                  <a:cubicBezTo>
                    <a:pt x="1910" y="4584"/>
                    <a:pt x="2038" y="4075"/>
                    <a:pt x="2165" y="3566"/>
                  </a:cubicBezTo>
                  <a:cubicBezTo>
                    <a:pt x="2388" y="2833"/>
                    <a:pt x="2547" y="2069"/>
                    <a:pt x="2642" y="1337"/>
                  </a:cubicBezTo>
                  <a:cubicBezTo>
                    <a:pt x="2706" y="446"/>
                    <a:pt x="2706" y="32"/>
                    <a:pt x="2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160950" y="2341725"/>
              <a:ext cx="173525" cy="926850"/>
            </a:xfrm>
            <a:custGeom>
              <a:avLst/>
              <a:gdLst/>
              <a:ahLst/>
              <a:cxnLst/>
              <a:rect l="l" t="t" r="r" b="b"/>
              <a:pathLst>
                <a:path w="6941" h="37074" extrusionOk="0">
                  <a:moveTo>
                    <a:pt x="1160" y="0"/>
                  </a:moveTo>
                  <a:cubicBezTo>
                    <a:pt x="265" y="0"/>
                    <a:pt x="0" y="5016"/>
                    <a:pt x="0" y="5016"/>
                  </a:cubicBezTo>
                  <a:cubicBezTo>
                    <a:pt x="0" y="5016"/>
                    <a:pt x="1656" y="19596"/>
                    <a:pt x="2356" y="23257"/>
                  </a:cubicBezTo>
                  <a:cubicBezTo>
                    <a:pt x="3056" y="26950"/>
                    <a:pt x="4680" y="37074"/>
                    <a:pt x="4680" y="37074"/>
                  </a:cubicBezTo>
                  <a:lnTo>
                    <a:pt x="6940" y="36119"/>
                  </a:lnTo>
                  <a:cubicBezTo>
                    <a:pt x="6908" y="35259"/>
                    <a:pt x="6845" y="34431"/>
                    <a:pt x="6749" y="33572"/>
                  </a:cubicBezTo>
                  <a:cubicBezTo>
                    <a:pt x="6526" y="31948"/>
                    <a:pt x="4075" y="18896"/>
                    <a:pt x="4075" y="18896"/>
                  </a:cubicBezTo>
                  <a:lnTo>
                    <a:pt x="1433" y="145"/>
                  </a:lnTo>
                  <a:cubicBezTo>
                    <a:pt x="1336" y="46"/>
                    <a:pt x="1245"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155375" y="2336800"/>
              <a:ext cx="183075" cy="938150"/>
            </a:xfrm>
            <a:custGeom>
              <a:avLst/>
              <a:gdLst/>
              <a:ahLst/>
              <a:cxnLst/>
              <a:rect l="l" t="t" r="r" b="b"/>
              <a:pathLst>
                <a:path w="7323" h="37526" extrusionOk="0">
                  <a:moveTo>
                    <a:pt x="1369" y="406"/>
                  </a:moveTo>
                  <a:cubicBezTo>
                    <a:pt x="1401" y="406"/>
                    <a:pt x="1433" y="406"/>
                    <a:pt x="1465" y="438"/>
                  </a:cubicBezTo>
                  <a:lnTo>
                    <a:pt x="4107" y="19125"/>
                  </a:lnTo>
                  <a:cubicBezTo>
                    <a:pt x="4139" y="19252"/>
                    <a:pt x="6558" y="32209"/>
                    <a:pt x="6781" y="33801"/>
                  </a:cubicBezTo>
                  <a:cubicBezTo>
                    <a:pt x="6908" y="35042"/>
                    <a:pt x="6972" y="35870"/>
                    <a:pt x="6972" y="36188"/>
                  </a:cubicBezTo>
                  <a:lnTo>
                    <a:pt x="5062" y="36984"/>
                  </a:lnTo>
                  <a:cubicBezTo>
                    <a:pt x="4807" y="35392"/>
                    <a:pt x="3407" y="26733"/>
                    <a:pt x="2770" y="23423"/>
                  </a:cubicBezTo>
                  <a:cubicBezTo>
                    <a:pt x="2070" y="19793"/>
                    <a:pt x="414" y="5340"/>
                    <a:pt x="414" y="5213"/>
                  </a:cubicBezTo>
                  <a:cubicBezTo>
                    <a:pt x="541" y="3016"/>
                    <a:pt x="955" y="565"/>
                    <a:pt x="1369" y="406"/>
                  </a:cubicBezTo>
                  <a:close/>
                  <a:moveTo>
                    <a:pt x="1376" y="0"/>
                  </a:moveTo>
                  <a:cubicBezTo>
                    <a:pt x="1321" y="0"/>
                    <a:pt x="1266" y="8"/>
                    <a:pt x="1210" y="24"/>
                  </a:cubicBezTo>
                  <a:cubicBezTo>
                    <a:pt x="350" y="342"/>
                    <a:pt x="64" y="4067"/>
                    <a:pt x="0" y="5213"/>
                  </a:cubicBezTo>
                  <a:cubicBezTo>
                    <a:pt x="32" y="5372"/>
                    <a:pt x="1656" y="19889"/>
                    <a:pt x="2356" y="23518"/>
                  </a:cubicBezTo>
                  <a:cubicBezTo>
                    <a:pt x="3056" y="27147"/>
                    <a:pt x="4712" y="37175"/>
                    <a:pt x="4712" y="37303"/>
                  </a:cubicBezTo>
                  <a:lnTo>
                    <a:pt x="4744" y="37525"/>
                  </a:lnTo>
                  <a:lnTo>
                    <a:pt x="7322" y="36443"/>
                  </a:lnTo>
                  <a:lnTo>
                    <a:pt x="7322" y="36316"/>
                  </a:lnTo>
                  <a:cubicBezTo>
                    <a:pt x="7322" y="35456"/>
                    <a:pt x="7259" y="34597"/>
                    <a:pt x="7131" y="33737"/>
                  </a:cubicBezTo>
                  <a:cubicBezTo>
                    <a:pt x="6940" y="32113"/>
                    <a:pt x="4584" y="19571"/>
                    <a:pt x="4489" y="19061"/>
                  </a:cubicBezTo>
                  <a:lnTo>
                    <a:pt x="1815" y="279"/>
                  </a:lnTo>
                  <a:lnTo>
                    <a:pt x="1783" y="215"/>
                  </a:lnTo>
                  <a:cubicBezTo>
                    <a:pt x="1688" y="72"/>
                    <a:pt x="1538" y="0"/>
                    <a:pt x="1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1362675" y="3039350"/>
              <a:ext cx="850825" cy="2084150"/>
            </a:xfrm>
            <a:custGeom>
              <a:avLst/>
              <a:gdLst/>
              <a:ahLst/>
              <a:cxnLst/>
              <a:rect l="l" t="t" r="r" b="b"/>
              <a:pathLst>
                <a:path w="34033" h="83366" extrusionOk="0">
                  <a:moveTo>
                    <a:pt x="27506" y="0"/>
                  </a:moveTo>
                  <a:lnTo>
                    <a:pt x="1" y="7195"/>
                  </a:lnTo>
                  <a:cubicBezTo>
                    <a:pt x="1" y="7195"/>
                    <a:pt x="4680" y="36579"/>
                    <a:pt x="4680" y="37725"/>
                  </a:cubicBezTo>
                  <a:cubicBezTo>
                    <a:pt x="4680" y="38839"/>
                    <a:pt x="3343" y="44346"/>
                    <a:pt x="3853" y="49249"/>
                  </a:cubicBezTo>
                  <a:cubicBezTo>
                    <a:pt x="4362" y="54151"/>
                    <a:pt x="6941" y="66408"/>
                    <a:pt x="6941" y="66408"/>
                  </a:cubicBezTo>
                  <a:cubicBezTo>
                    <a:pt x="6941" y="66408"/>
                    <a:pt x="5413" y="68955"/>
                    <a:pt x="5604" y="69655"/>
                  </a:cubicBezTo>
                  <a:cubicBezTo>
                    <a:pt x="5795" y="70387"/>
                    <a:pt x="6527" y="72011"/>
                    <a:pt x="6527" y="72011"/>
                  </a:cubicBezTo>
                  <a:cubicBezTo>
                    <a:pt x="6177" y="73825"/>
                    <a:pt x="5954" y="75672"/>
                    <a:pt x="5795" y="77518"/>
                  </a:cubicBezTo>
                  <a:cubicBezTo>
                    <a:pt x="5699" y="79651"/>
                    <a:pt x="8755" y="83026"/>
                    <a:pt x="11429" y="83344"/>
                  </a:cubicBezTo>
                  <a:cubicBezTo>
                    <a:pt x="11564" y="83359"/>
                    <a:pt x="11695" y="83366"/>
                    <a:pt x="11822" y="83366"/>
                  </a:cubicBezTo>
                  <a:cubicBezTo>
                    <a:pt x="14193" y="83366"/>
                    <a:pt x="15303" y="80932"/>
                    <a:pt x="15695" y="79874"/>
                  </a:cubicBezTo>
                  <a:cubicBezTo>
                    <a:pt x="16109" y="78728"/>
                    <a:pt x="16109" y="74876"/>
                    <a:pt x="16109" y="74876"/>
                  </a:cubicBezTo>
                  <a:lnTo>
                    <a:pt x="20184" y="74876"/>
                  </a:lnTo>
                  <a:lnTo>
                    <a:pt x="20566" y="73953"/>
                  </a:lnTo>
                  <a:cubicBezTo>
                    <a:pt x="20566" y="73953"/>
                    <a:pt x="20976" y="73811"/>
                    <a:pt x="21429" y="73811"/>
                  </a:cubicBezTo>
                  <a:cubicBezTo>
                    <a:pt x="21656" y="73811"/>
                    <a:pt x="21893" y="73847"/>
                    <a:pt x="22094" y="73953"/>
                  </a:cubicBezTo>
                  <a:cubicBezTo>
                    <a:pt x="22858" y="74335"/>
                    <a:pt x="23622" y="74653"/>
                    <a:pt x="24450" y="74876"/>
                  </a:cubicBezTo>
                  <a:cubicBezTo>
                    <a:pt x="25055" y="74971"/>
                    <a:pt x="31581" y="74971"/>
                    <a:pt x="32822" y="74971"/>
                  </a:cubicBezTo>
                  <a:cubicBezTo>
                    <a:pt x="34032" y="74971"/>
                    <a:pt x="33841" y="72839"/>
                    <a:pt x="33332" y="72520"/>
                  </a:cubicBezTo>
                  <a:cubicBezTo>
                    <a:pt x="32822" y="72202"/>
                    <a:pt x="28429" y="70483"/>
                    <a:pt x="26997" y="69369"/>
                  </a:cubicBezTo>
                  <a:cubicBezTo>
                    <a:pt x="26042" y="68573"/>
                    <a:pt x="25214" y="67649"/>
                    <a:pt x="24545" y="66599"/>
                  </a:cubicBezTo>
                  <a:cubicBezTo>
                    <a:pt x="24545" y="66599"/>
                    <a:pt x="25150" y="64975"/>
                    <a:pt x="25246" y="64657"/>
                  </a:cubicBezTo>
                  <a:cubicBezTo>
                    <a:pt x="25373" y="64370"/>
                    <a:pt x="24354" y="62524"/>
                    <a:pt x="24450" y="62206"/>
                  </a:cubicBezTo>
                  <a:cubicBezTo>
                    <a:pt x="24545" y="61919"/>
                    <a:pt x="25150" y="59754"/>
                    <a:pt x="25150" y="59754"/>
                  </a:cubicBezTo>
                  <a:cubicBezTo>
                    <a:pt x="25150" y="59754"/>
                    <a:pt x="25055" y="58131"/>
                    <a:pt x="25055" y="57621"/>
                  </a:cubicBezTo>
                  <a:cubicBezTo>
                    <a:pt x="25055" y="57112"/>
                    <a:pt x="26392" y="41704"/>
                    <a:pt x="27602" y="37725"/>
                  </a:cubicBezTo>
                  <a:cubicBezTo>
                    <a:pt x="28811" y="33745"/>
                    <a:pt x="31676" y="23558"/>
                    <a:pt x="32504" y="17000"/>
                  </a:cubicBezTo>
                  <a:cubicBezTo>
                    <a:pt x="33332" y="10474"/>
                    <a:pt x="33332" y="8341"/>
                    <a:pt x="33332" y="8341"/>
                  </a:cubicBezTo>
                  <a:lnTo>
                    <a:pt x="2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357100" y="3032175"/>
              <a:ext cx="857200" cy="2095575"/>
            </a:xfrm>
            <a:custGeom>
              <a:avLst/>
              <a:gdLst/>
              <a:ahLst/>
              <a:cxnLst/>
              <a:rect l="l" t="t" r="r" b="b"/>
              <a:pathLst>
                <a:path w="34288" h="83823" extrusionOk="0">
                  <a:moveTo>
                    <a:pt x="27697" y="446"/>
                  </a:moveTo>
                  <a:lnTo>
                    <a:pt x="33396" y="8628"/>
                  </a:lnTo>
                  <a:cubicBezTo>
                    <a:pt x="33364" y="9042"/>
                    <a:pt x="33300" y="11366"/>
                    <a:pt x="32568" y="17223"/>
                  </a:cubicBezTo>
                  <a:cubicBezTo>
                    <a:pt x="31772" y="23622"/>
                    <a:pt x="29034" y="33523"/>
                    <a:pt x="27697" y="37916"/>
                  </a:cubicBezTo>
                  <a:cubicBezTo>
                    <a:pt x="26456" y="41895"/>
                    <a:pt x="25119" y="57304"/>
                    <a:pt x="25119" y="57877"/>
                  </a:cubicBezTo>
                  <a:cubicBezTo>
                    <a:pt x="25119" y="58322"/>
                    <a:pt x="25246" y="59723"/>
                    <a:pt x="25246" y="59978"/>
                  </a:cubicBezTo>
                  <a:cubicBezTo>
                    <a:pt x="25150" y="60264"/>
                    <a:pt x="24609" y="62111"/>
                    <a:pt x="24514" y="62397"/>
                  </a:cubicBezTo>
                  <a:cubicBezTo>
                    <a:pt x="24450" y="62588"/>
                    <a:pt x="24577" y="62970"/>
                    <a:pt x="24928" y="63766"/>
                  </a:cubicBezTo>
                  <a:cubicBezTo>
                    <a:pt x="25087" y="64116"/>
                    <a:pt x="25214" y="64466"/>
                    <a:pt x="25310" y="64848"/>
                  </a:cubicBezTo>
                  <a:cubicBezTo>
                    <a:pt x="25214" y="65135"/>
                    <a:pt x="24609" y="66759"/>
                    <a:pt x="24609" y="66759"/>
                  </a:cubicBezTo>
                  <a:lnTo>
                    <a:pt x="24577" y="66854"/>
                  </a:lnTo>
                  <a:lnTo>
                    <a:pt x="24641" y="66950"/>
                  </a:lnTo>
                  <a:cubicBezTo>
                    <a:pt x="25310" y="68000"/>
                    <a:pt x="26169" y="68955"/>
                    <a:pt x="27124" y="69751"/>
                  </a:cubicBezTo>
                  <a:cubicBezTo>
                    <a:pt x="28175" y="70579"/>
                    <a:pt x="30722" y="71693"/>
                    <a:pt x="32250" y="72361"/>
                  </a:cubicBezTo>
                  <a:cubicBezTo>
                    <a:pt x="32854" y="72648"/>
                    <a:pt x="33332" y="72839"/>
                    <a:pt x="33459" y="72935"/>
                  </a:cubicBezTo>
                  <a:cubicBezTo>
                    <a:pt x="33682" y="73062"/>
                    <a:pt x="33873" y="73826"/>
                    <a:pt x="33714" y="74431"/>
                  </a:cubicBezTo>
                  <a:cubicBezTo>
                    <a:pt x="33619" y="74813"/>
                    <a:pt x="33396" y="75004"/>
                    <a:pt x="33077" y="75004"/>
                  </a:cubicBezTo>
                  <a:cubicBezTo>
                    <a:pt x="28143" y="75004"/>
                    <a:pt x="25119" y="74972"/>
                    <a:pt x="24737" y="74908"/>
                  </a:cubicBezTo>
                  <a:cubicBezTo>
                    <a:pt x="23941" y="74685"/>
                    <a:pt x="23177" y="74399"/>
                    <a:pt x="22444" y="74017"/>
                  </a:cubicBezTo>
                  <a:cubicBezTo>
                    <a:pt x="22222" y="73900"/>
                    <a:pt x="21963" y="73861"/>
                    <a:pt x="21717" y="73861"/>
                  </a:cubicBezTo>
                  <a:cubicBezTo>
                    <a:pt x="21224" y="73861"/>
                    <a:pt x="20778" y="74017"/>
                    <a:pt x="20757" y="74017"/>
                  </a:cubicBezTo>
                  <a:lnTo>
                    <a:pt x="20662" y="74049"/>
                  </a:lnTo>
                  <a:lnTo>
                    <a:pt x="20280" y="74908"/>
                  </a:lnTo>
                  <a:lnTo>
                    <a:pt x="16141" y="74908"/>
                  </a:lnTo>
                  <a:lnTo>
                    <a:pt x="16141" y="75099"/>
                  </a:lnTo>
                  <a:cubicBezTo>
                    <a:pt x="16141" y="75163"/>
                    <a:pt x="16141" y="78983"/>
                    <a:pt x="15727" y="80034"/>
                  </a:cubicBezTo>
                  <a:cubicBezTo>
                    <a:pt x="15278" y="81322"/>
                    <a:pt x="14179" y="83401"/>
                    <a:pt x="12060" y="83401"/>
                  </a:cubicBezTo>
                  <a:cubicBezTo>
                    <a:pt x="11928" y="83401"/>
                    <a:pt x="11792" y="83393"/>
                    <a:pt x="11652" y="83376"/>
                  </a:cubicBezTo>
                  <a:cubicBezTo>
                    <a:pt x="9042" y="83090"/>
                    <a:pt x="6145" y="79747"/>
                    <a:pt x="6209" y="77773"/>
                  </a:cubicBezTo>
                  <a:cubicBezTo>
                    <a:pt x="6368" y="75927"/>
                    <a:pt x="6591" y="74112"/>
                    <a:pt x="6941" y="72298"/>
                  </a:cubicBezTo>
                  <a:lnTo>
                    <a:pt x="6941" y="72234"/>
                  </a:lnTo>
                  <a:lnTo>
                    <a:pt x="6909" y="72170"/>
                  </a:lnTo>
                  <a:cubicBezTo>
                    <a:pt x="6909" y="72170"/>
                    <a:pt x="6209" y="70547"/>
                    <a:pt x="5986" y="69847"/>
                  </a:cubicBezTo>
                  <a:cubicBezTo>
                    <a:pt x="5858" y="69401"/>
                    <a:pt x="6718" y="67714"/>
                    <a:pt x="7291" y="66759"/>
                  </a:cubicBezTo>
                  <a:lnTo>
                    <a:pt x="7355" y="66695"/>
                  </a:lnTo>
                  <a:lnTo>
                    <a:pt x="7355" y="66599"/>
                  </a:lnTo>
                  <a:cubicBezTo>
                    <a:pt x="7323" y="66504"/>
                    <a:pt x="4776" y="54311"/>
                    <a:pt x="4299" y="49504"/>
                  </a:cubicBezTo>
                  <a:cubicBezTo>
                    <a:pt x="3917" y="45939"/>
                    <a:pt x="4521" y="42086"/>
                    <a:pt x="4872" y="39794"/>
                  </a:cubicBezTo>
                  <a:cubicBezTo>
                    <a:pt x="4999" y="39190"/>
                    <a:pt x="5063" y="38585"/>
                    <a:pt x="5094" y="37980"/>
                  </a:cubicBezTo>
                  <a:cubicBezTo>
                    <a:pt x="5094" y="36897"/>
                    <a:pt x="860" y="10315"/>
                    <a:pt x="447" y="7641"/>
                  </a:cubicBezTo>
                  <a:lnTo>
                    <a:pt x="27697" y="446"/>
                  </a:lnTo>
                  <a:close/>
                  <a:moveTo>
                    <a:pt x="27856" y="1"/>
                  </a:moveTo>
                  <a:lnTo>
                    <a:pt x="1" y="7323"/>
                  </a:lnTo>
                  <a:lnTo>
                    <a:pt x="33" y="7514"/>
                  </a:lnTo>
                  <a:cubicBezTo>
                    <a:pt x="1624" y="17669"/>
                    <a:pt x="4712" y="37120"/>
                    <a:pt x="4712" y="37980"/>
                  </a:cubicBezTo>
                  <a:cubicBezTo>
                    <a:pt x="4649" y="38585"/>
                    <a:pt x="4585" y="39158"/>
                    <a:pt x="4490" y="39731"/>
                  </a:cubicBezTo>
                  <a:cubicBezTo>
                    <a:pt x="4108" y="42055"/>
                    <a:pt x="3503" y="45970"/>
                    <a:pt x="3885" y="49536"/>
                  </a:cubicBezTo>
                  <a:cubicBezTo>
                    <a:pt x="4362" y="54184"/>
                    <a:pt x="6718" y="65581"/>
                    <a:pt x="6941" y="66631"/>
                  </a:cubicBezTo>
                  <a:cubicBezTo>
                    <a:pt x="6623" y="67204"/>
                    <a:pt x="5413" y="69242"/>
                    <a:pt x="5636" y="69974"/>
                  </a:cubicBezTo>
                  <a:cubicBezTo>
                    <a:pt x="5827" y="70611"/>
                    <a:pt x="6400" y="71979"/>
                    <a:pt x="6527" y="72298"/>
                  </a:cubicBezTo>
                  <a:cubicBezTo>
                    <a:pt x="6209" y="74112"/>
                    <a:pt x="5954" y="75927"/>
                    <a:pt x="5827" y="77773"/>
                  </a:cubicBezTo>
                  <a:cubicBezTo>
                    <a:pt x="5731" y="80097"/>
                    <a:pt x="8978" y="83472"/>
                    <a:pt x="11621" y="83790"/>
                  </a:cubicBezTo>
                  <a:cubicBezTo>
                    <a:pt x="11748" y="83790"/>
                    <a:pt x="11907" y="83822"/>
                    <a:pt x="12066" y="83822"/>
                  </a:cubicBezTo>
                  <a:cubicBezTo>
                    <a:pt x="14518" y="83822"/>
                    <a:pt x="15695" y="81307"/>
                    <a:pt x="16109" y="80193"/>
                  </a:cubicBezTo>
                  <a:cubicBezTo>
                    <a:pt x="16491" y="79206"/>
                    <a:pt x="16523" y="76150"/>
                    <a:pt x="16523" y="75322"/>
                  </a:cubicBezTo>
                  <a:lnTo>
                    <a:pt x="20534" y="75322"/>
                  </a:lnTo>
                  <a:lnTo>
                    <a:pt x="20980" y="74367"/>
                  </a:lnTo>
                  <a:cubicBezTo>
                    <a:pt x="21187" y="74303"/>
                    <a:pt x="21402" y="74272"/>
                    <a:pt x="21617" y="74272"/>
                  </a:cubicBezTo>
                  <a:cubicBezTo>
                    <a:pt x="21832" y="74272"/>
                    <a:pt x="22047" y="74303"/>
                    <a:pt x="22253" y="74367"/>
                  </a:cubicBezTo>
                  <a:cubicBezTo>
                    <a:pt x="23017" y="74781"/>
                    <a:pt x="23813" y="75099"/>
                    <a:pt x="24641" y="75322"/>
                  </a:cubicBezTo>
                  <a:cubicBezTo>
                    <a:pt x="25214" y="75418"/>
                    <a:pt x="30149" y="75418"/>
                    <a:pt x="33045" y="75418"/>
                  </a:cubicBezTo>
                  <a:cubicBezTo>
                    <a:pt x="33555" y="75418"/>
                    <a:pt x="34001" y="75067"/>
                    <a:pt x="34096" y="74558"/>
                  </a:cubicBezTo>
                  <a:cubicBezTo>
                    <a:pt x="34287" y="73826"/>
                    <a:pt x="34064" y="72839"/>
                    <a:pt x="33650" y="72616"/>
                  </a:cubicBezTo>
                  <a:cubicBezTo>
                    <a:pt x="33491" y="72521"/>
                    <a:pt x="33045" y="72298"/>
                    <a:pt x="32409" y="72011"/>
                  </a:cubicBezTo>
                  <a:cubicBezTo>
                    <a:pt x="30881" y="71343"/>
                    <a:pt x="28366" y="70260"/>
                    <a:pt x="27347" y="69465"/>
                  </a:cubicBezTo>
                  <a:cubicBezTo>
                    <a:pt x="26456" y="68700"/>
                    <a:pt x="25660" y="67809"/>
                    <a:pt x="25023" y="66822"/>
                  </a:cubicBezTo>
                  <a:cubicBezTo>
                    <a:pt x="25150" y="66472"/>
                    <a:pt x="25596" y="65262"/>
                    <a:pt x="25692" y="64976"/>
                  </a:cubicBezTo>
                  <a:cubicBezTo>
                    <a:pt x="25787" y="64785"/>
                    <a:pt x="25628" y="64403"/>
                    <a:pt x="25278" y="63607"/>
                  </a:cubicBezTo>
                  <a:cubicBezTo>
                    <a:pt x="25119" y="63257"/>
                    <a:pt x="24991" y="62907"/>
                    <a:pt x="24896" y="62524"/>
                  </a:cubicBezTo>
                  <a:cubicBezTo>
                    <a:pt x="24991" y="62238"/>
                    <a:pt x="25596" y="60169"/>
                    <a:pt x="25596" y="60073"/>
                  </a:cubicBezTo>
                  <a:lnTo>
                    <a:pt x="25596" y="60041"/>
                  </a:lnTo>
                  <a:lnTo>
                    <a:pt x="25596" y="60010"/>
                  </a:lnTo>
                  <a:cubicBezTo>
                    <a:pt x="25596" y="60010"/>
                    <a:pt x="25501" y="58386"/>
                    <a:pt x="25501" y="57877"/>
                  </a:cubicBezTo>
                  <a:cubicBezTo>
                    <a:pt x="25501" y="57304"/>
                    <a:pt x="26838" y="42023"/>
                    <a:pt x="28047" y="38043"/>
                  </a:cubicBezTo>
                  <a:cubicBezTo>
                    <a:pt x="29384" y="33682"/>
                    <a:pt x="32154" y="23718"/>
                    <a:pt x="32950" y="17319"/>
                  </a:cubicBezTo>
                  <a:cubicBezTo>
                    <a:pt x="33778" y="10825"/>
                    <a:pt x="33778" y="8628"/>
                    <a:pt x="33778" y="8596"/>
                  </a:cubicBezTo>
                  <a:lnTo>
                    <a:pt x="33778" y="8533"/>
                  </a:lnTo>
                  <a:lnTo>
                    <a:pt x="27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268775" y="1806550"/>
              <a:ext cx="1009175" cy="1596525"/>
            </a:xfrm>
            <a:custGeom>
              <a:avLst/>
              <a:gdLst/>
              <a:ahLst/>
              <a:cxnLst/>
              <a:rect l="l" t="t" r="r" b="b"/>
              <a:pathLst>
                <a:path w="40367" h="63861" extrusionOk="0">
                  <a:moveTo>
                    <a:pt x="14421" y="0"/>
                  </a:moveTo>
                  <a:lnTo>
                    <a:pt x="11270" y="2961"/>
                  </a:lnTo>
                  <a:cubicBezTo>
                    <a:pt x="11270" y="2961"/>
                    <a:pt x="287" y="8150"/>
                    <a:pt x="159" y="9742"/>
                  </a:cubicBezTo>
                  <a:cubicBezTo>
                    <a:pt x="0" y="11365"/>
                    <a:pt x="6081" y="39634"/>
                    <a:pt x="6081" y="39634"/>
                  </a:cubicBezTo>
                  <a:lnTo>
                    <a:pt x="1847" y="56857"/>
                  </a:lnTo>
                  <a:cubicBezTo>
                    <a:pt x="1847" y="56857"/>
                    <a:pt x="13944" y="62874"/>
                    <a:pt x="18815" y="63192"/>
                  </a:cubicBezTo>
                  <a:cubicBezTo>
                    <a:pt x="23685" y="63479"/>
                    <a:pt x="27697" y="63861"/>
                    <a:pt x="27697" y="63861"/>
                  </a:cubicBezTo>
                  <a:lnTo>
                    <a:pt x="31421" y="52687"/>
                  </a:lnTo>
                  <a:lnTo>
                    <a:pt x="33490" y="63861"/>
                  </a:lnTo>
                  <a:cubicBezTo>
                    <a:pt x="33490" y="63861"/>
                    <a:pt x="36515" y="61855"/>
                    <a:pt x="37661" y="60932"/>
                  </a:cubicBezTo>
                  <a:cubicBezTo>
                    <a:pt x="38807" y="60009"/>
                    <a:pt x="40367" y="58481"/>
                    <a:pt x="40367" y="58481"/>
                  </a:cubicBezTo>
                  <a:cubicBezTo>
                    <a:pt x="40367" y="58481"/>
                    <a:pt x="38966" y="41163"/>
                    <a:pt x="38202" y="38234"/>
                  </a:cubicBezTo>
                  <a:cubicBezTo>
                    <a:pt x="37438" y="35305"/>
                    <a:pt x="37120" y="21552"/>
                    <a:pt x="37120" y="21552"/>
                  </a:cubicBezTo>
                  <a:cubicBezTo>
                    <a:pt x="37120" y="21552"/>
                    <a:pt x="36897" y="11906"/>
                    <a:pt x="35592" y="8436"/>
                  </a:cubicBezTo>
                  <a:cubicBezTo>
                    <a:pt x="34286" y="4966"/>
                    <a:pt x="33809" y="3884"/>
                    <a:pt x="33268" y="3502"/>
                  </a:cubicBezTo>
                  <a:cubicBezTo>
                    <a:pt x="32726" y="3120"/>
                    <a:pt x="24386" y="1019"/>
                    <a:pt x="24386" y="1019"/>
                  </a:cubicBezTo>
                  <a:lnTo>
                    <a:pt x="15058" y="96"/>
                  </a:lnTo>
                  <a:lnTo>
                    <a:pt x="14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1263200" y="1801775"/>
              <a:ext cx="1019525" cy="1610050"/>
            </a:xfrm>
            <a:custGeom>
              <a:avLst/>
              <a:gdLst/>
              <a:ahLst/>
              <a:cxnLst/>
              <a:rect l="l" t="t" r="r" b="b"/>
              <a:pathLst>
                <a:path w="40781" h="64402" extrusionOk="0">
                  <a:moveTo>
                    <a:pt x="14708" y="446"/>
                  </a:moveTo>
                  <a:lnTo>
                    <a:pt x="24545" y="1433"/>
                  </a:lnTo>
                  <a:cubicBezTo>
                    <a:pt x="27760" y="2228"/>
                    <a:pt x="32981" y="3597"/>
                    <a:pt x="33363" y="3852"/>
                  </a:cubicBezTo>
                  <a:cubicBezTo>
                    <a:pt x="33841" y="4202"/>
                    <a:pt x="34318" y="5316"/>
                    <a:pt x="35592" y="8723"/>
                  </a:cubicBezTo>
                  <a:cubicBezTo>
                    <a:pt x="36897" y="12129"/>
                    <a:pt x="37152" y="21680"/>
                    <a:pt x="37152" y="21775"/>
                  </a:cubicBezTo>
                  <a:cubicBezTo>
                    <a:pt x="37152" y="22316"/>
                    <a:pt x="37470" y="35560"/>
                    <a:pt x="38234" y="38488"/>
                  </a:cubicBezTo>
                  <a:cubicBezTo>
                    <a:pt x="38966" y="41258"/>
                    <a:pt x="40271" y="57207"/>
                    <a:pt x="40367" y="58576"/>
                  </a:cubicBezTo>
                  <a:cubicBezTo>
                    <a:pt x="40080" y="58895"/>
                    <a:pt x="38712" y="60200"/>
                    <a:pt x="37757" y="60964"/>
                  </a:cubicBezTo>
                  <a:cubicBezTo>
                    <a:pt x="36801" y="61728"/>
                    <a:pt x="34605" y="63224"/>
                    <a:pt x="33841" y="63733"/>
                  </a:cubicBezTo>
                  <a:lnTo>
                    <a:pt x="31676" y="52082"/>
                  </a:lnTo>
                  <a:lnTo>
                    <a:pt x="27792" y="63861"/>
                  </a:lnTo>
                  <a:cubicBezTo>
                    <a:pt x="26996" y="63765"/>
                    <a:pt x="23335" y="63447"/>
                    <a:pt x="19038" y="63160"/>
                  </a:cubicBezTo>
                  <a:cubicBezTo>
                    <a:pt x="14581" y="62906"/>
                    <a:pt x="3661" y="57621"/>
                    <a:pt x="2292" y="56921"/>
                  </a:cubicBezTo>
                  <a:lnTo>
                    <a:pt x="6495" y="39825"/>
                  </a:lnTo>
                  <a:lnTo>
                    <a:pt x="6495" y="39794"/>
                  </a:lnTo>
                  <a:cubicBezTo>
                    <a:pt x="4394" y="30020"/>
                    <a:pt x="446" y="11238"/>
                    <a:pt x="542" y="9964"/>
                  </a:cubicBezTo>
                  <a:cubicBezTo>
                    <a:pt x="669" y="8882"/>
                    <a:pt x="7354" y="5348"/>
                    <a:pt x="11556" y="3343"/>
                  </a:cubicBezTo>
                  <a:lnTo>
                    <a:pt x="14708" y="446"/>
                  </a:lnTo>
                  <a:close/>
                  <a:moveTo>
                    <a:pt x="14581" y="0"/>
                  </a:moveTo>
                  <a:lnTo>
                    <a:pt x="11365" y="2992"/>
                  </a:lnTo>
                  <a:cubicBezTo>
                    <a:pt x="10124" y="3566"/>
                    <a:pt x="319" y="8309"/>
                    <a:pt x="160" y="9933"/>
                  </a:cubicBezTo>
                  <a:cubicBezTo>
                    <a:pt x="0" y="11524"/>
                    <a:pt x="5731" y="38138"/>
                    <a:pt x="6113" y="39825"/>
                  </a:cubicBezTo>
                  <a:lnTo>
                    <a:pt x="1815" y="57144"/>
                  </a:lnTo>
                  <a:lnTo>
                    <a:pt x="1974" y="57207"/>
                  </a:lnTo>
                  <a:cubicBezTo>
                    <a:pt x="2452" y="57462"/>
                    <a:pt x="14231" y="63288"/>
                    <a:pt x="19038" y="63574"/>
                  </a:cubicBezTo>
                  <a:cubicBezTo>
                    <a:pt x="23845" y="63861"/>
                    <a:pt x="27856" y="64275"/>
                    <a:pt x="27888" y="64275"/>
                  </a:cubicBezTo>
                  <a:lnTo>
                    <a:pt x="28047" y="64275"/>
                  </a:lnTo>
                  <a:lnTo>
                    <a:pt x="31581" y="53642"/>
                  </a:lnTo>
                  <a:lnTo>
                    <a:pt x="33554" y="64402"/>
                  </a:lnTo>
                  <a:lnTo>
                    <a:pt x="33809" y="64243"/>
                  </a:lnTo>
                  <a:cubicBezTo>
                    <a:pt x="33841" y="64211"/>
                    <a:pt x="36833" y="62205"/>
                    <a:pt x="37979" y="61282"/>
                  </a:cubicBezTo>
                  <a:cubicBezTo>
                    <a:pt x="39157" y="60359"/>
                    <a:pt x="40717" y="58799"/>
                    <a:pt x="40717" y="58799"/>
                  </a:cubicBezTo>
                  <a:lnTo>
                    <a:pt x="40781" y="58735"/>
                  </a:lnTo>
                  <a:lnTo>
                    <a:pt x="40781" y="58640"/>
                  </a:lnTo>
                  <a:cubicBezTo>
                    <a:pt x="40717" y="57940"/>
                    <a:pt x="39380" y="41258"/>
                    <a:pt x="38616" y="38393"/>
                  </a:cubicBezTo>
                  <a:cubicBezTo>
                    <a:pt x="37852" y="35496"/>
                    <a:pt x="37534" y="21902"/>
                    <a:pt x="37534" y="21743"/>
                  </a:cubicBezTo>
                  <a:cubicBezTo>
                    <a:pt x="37534" y="21361"/>
                    <a:pt x="37279" y="12034"/>
                    <a:pt x="35974" y="8564"/>
                  </a:cubicBezTo>
                  <a:cubicBezTo>
                    <a:pt x="34637" y="4966"/>
                    <a:pt x="34159" y="3916"/>
                    <a:pt x="33586" y="3534"/>
                  </a:cubicBezTo>
                  <a:cubicBezTo>
                    <a:pt x="33045" y="3120"/>
                    <a:pt x="25500" y="1242"/>
                    <a:pt x="24609" y="1019"/>
                  </a:cubicBezTo>
                  <a:lnTo>
                    <a:pt x="15281" y="96"/>
                  </a:lnTo>
                  <a:lnTo>
                    <a:pt x="14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1601450" y="1278025"/>
              <a:ext cx="470375" cy="736250"/>
            </a:xfrm>
            <a:custGeom>
              <a:avLst/>
              <a:gdLst/>
              <a:ahLst/>
              <a:cxnLst/>
              <a:rect l="l" t="t" r="r" b="b"/>
              <a:pathLst>
                <a:path w="18815" h="29450" extrusionOk="0">
                  <a:moveTo>
                    <a:pt x="10549" y="1"/>
                  </a:moveTo>
                  <a:cubicBezTo>
                    <a:pt x="9141" y="1"/>
                    <a:pt x="7580" y="250"/>
                    <a:pt x="5985" y="958"/>
                  </a:cubicBezTo>
                  <a:cubicBezTo>
                    <a:pt x="573" y="3345"/>
                    <a:pt x="0" y="5128"/>
                    <a:pt x="0" y="5128"/>
                  </a:cubicBezTo>
                  <a:lnTo>
                    <a:pt x="2451" y="13405"/>
                  </a:lnTo>
                  <a:lnTo>
                    <a:pt x="3152" y="15984"/>
                  </a:lnTo>
                  <a:lnTo>
                    <a:pt x="3152" y="19517"/>
                  </a:lnTo>
                  <a:lnTo>
                    <a:pt x="10951" y="28272"/>
                  </a:lnTo>
                  <a:lnTo>
                    <a:pt x="11875" y="29450"/>
                  </a:lnTo>
                  <a:lnTo>
                    <a:pt x="13721" y="21969"/>
                  </a:lnTo>
                  <a:cubicBezTo>
                    <a:pt x="14039" y="22026"/>
                    <a:pt x="14358" y="22054"/>
                    <a:pt x="14675" y="22054"/>
                  </a:cubicBezTo>
                  <a:cubicBezTo>
                    <a:pt x="15245" y="22054"/>
                    <a:pt x="15811" y="21962"/>
                    <a:pt x="16363" y="21778"/>
                  </a:cubicBezTo>
                  <a:cubicBezTo>
                    <a:pt x="17669" y="21364"/>
                    <a:pt x="17446" y="20409"/>
                    <a:pt x="17541" y="19708"/>
                  </a:cubicBezTo>
                  <a:cubicBezTo>
                    <a:pt x="17669" y="19040"/>
                    <a:pt x="18687" y="15888"/>
                    <a:pt x="18751" y="14615"/>
                  </a:cubicBezTo>
                  <a:cubicBezTo>
                    <a:pt x="18815" y="13373"/>
                    <a:pt x="17923" y="11463"/>
                    <a:pt x="17860" y="11113"/>
                  </a:cubicBezTo>
                  <a:cubicBezTo>
                    <a:pt x="17796" y="10763"/>
                    <a:pt x="18560" y="9649"/>
                    <a:pt x="18560" y="9171"/>
                  </a:cubicBezTo>
                  <a:cubicBezTo>
                    <a:pt x="18560" y="8662"/>
                    <a:pt x="16745" y="3441"/>
                    <a:pt x="16745" y="3441"/>
                  </a:cubicBezTo>
                  <a:lnTo>
                    <a:pt x="16363" y="1403"/>
                  </a:lnTo>
                  <a:cubicBezTo>
                    <a:pt x="16363" y="1403"/>
                    <a:pt x="13889" y="1"/>
                    <a:pt x="10549"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1596675" y="1273400"/>
              <a:ext cx="479125" cy="752025"/>
            </a:xfrm>
            <a:custGeom>
              <a:avLst/>
              <a:gdLst/>
              <a:ahLst/>
              <a:cxnLst/>
              <a:rect l="l" t="t" r="r" b="b"/>
              <a:pathLst>
                <a:path w="19165" h="30081" extrusionOk="0">
                  <a:moveTo>
                    <a:pt x="10708" y="414"/>
                  </a:moveTo>
                  <a:cubicBezTo>
                    <a:pt x="13650" y="414"/>
                    <a:pt x="15908" y="1509"/>
                    <a:pt x="16363" y="1748"/>
                  </a:cubicBezTo>
                  <a:lnTo>
                    <a:pt x="16713" y="3658"/>
                  </a:lnTo>
                  <a:lnTo>
                    <a:pt x="16713" y="3689"/>
                  </a:lnTo>
                  <a:cubicBezTo>
                    <a:pt x="17414" y="5695"/>
                    <a:pt x="18528" y="9006"/>
                    <a:pt x="18528" y="9356"/>
                  </a:cubicBezTo>
                  <a:cubicBezTo>
                    <a:pt x="18464" y="9674"/>
                    <a:pt x="18369" y="9993"/>
                    <a:pt x="18178" y="10279"/>
                  </a:cubicBezTo>
                  <a:cubicBezTo>
                    <a:pt x="17987" y="10598"/>
                    <a:pt x="17860" y="10948"/>
                    <a:pt x="17860" y="11330"/>
                  </a:cubicBezTo>
                  <a:cubicBezTo>
                    <a:pt x="17891" y="11553"/>
                    <a:pt x="17987" y="11744"/>
                    <a:pt x="18051" y="11967"/>
                  </a:cubicBezTo>
                  <a:cubicBezTo>
                    <a:pt x="18337" y="12699"/>
                    <a:pt x="18783" y="13972"/>
                    <a:pt x="18719" y="14800"/>
                  </a:cubicBezTo>
                  <a:cubicBezTo>
                    <a:pt x="18655" y="15628"/>
                    <a:pt x="18210" y="17315"/>
                    <a:pt x="17860" y="18556"/>
                  </a:cubicBezTo>
                  <a:cubicBezTo>
                    <a:pt x="17700" y="19161"/>
                    <a:pt x="17573" y="19639"/>
                    <a:pt x="17541" y="19862"/>
                  </a:cubicBezTo>
                  <a:cubicBezTo>
                    <a:pt x="17509" y="20021"/>
                    <a:pt x="17478" y="20180"/>
                    <a:pt x="17478" y="20307"/>
                  </a:cubicBezTo>
                  <a:cubicBezTo>
                    <a:pt x="17446" y="20912"/>
                    <a:pt x="17414" y="21485"/>
                    <a:pt x="16459" y="21772"/>
                  </a:cubicBezTo>
                  <a:cubicBezTo>
                    <a:pt x="15928" y="21942"/>
                    <a:pt x="15355" y="22026"/>
                    <a:pt x="14787" y="22026"/>
                  </a:cubicBezTo>
                  <a:cubicBezTo>
                    <a:pt x="14503" y="22026"/>
                    <a:pt x="14220" y="22005"/>
                    <a:pt x="13944" y="21963"/>
                  </a:cubicBezTo>
                  <a:lnTo>
                    <a:pt x="13753" y="21931"/>
                  </a:lnTo>
                  <a:lnTo>
                    <a:pt x="11970" y="29189"/>
                  </a:lnTo>
                  <a:lnTo>
                    <a:pt x="11270" y="28330"/>
                  </a:lnTo>
                  <a:lnTo>
                    <a:pt x="3566" y="19639"/>
                  </a:lnTo>
                  <a:lnTo>
                    <a:pt x="3534" y="16201"/>
                  </a:lnTo>
                  <a:lnTo>
                    <a:pt x="2833" y="13558"/>
                  </a:lnTo>
                  <a:lnTo>
                    <a:pt x="414" y="5313"/>
                  </a:lnTo>
                  <a:cubicBezTo>
                    <a:pt x="573" y="5027"/>
                    <a:pt x="1528" y="3435"/>
                    <a:pt x="6240" y="1334"/>
                  </a:cubicBezTo>
                  <a:cubicBezTo>
                    <a:pt x="7803" y="654"/>
                    <a:pt x="9330" y="414"/>
                    <a:pt x="10708" y="414"/>
                  </a:cubicBezTo>
                  <a:close/>
                  <a:moveTo>
                    <a:pt x="10745" y="1"/>
                  </a:moveTo>
                  <a:cubicBezTo>
                    <a:pt x="9305" y="1"/>
                    <a:pt x="7707" y="256"/>
                    <a:pt x="6081" y="984"/>
                  </a:cubicBezTo>
                  <a:cubicBezTo>
                    <a:pt x="669" y="3371"/>
                    <a:pt x="32" y="5154"/>
                    <a:pt x="0" y="5249"/>
                  </a:cubicBezTo>
                  <a:lnTo>
                    <a:pt x="0" y="5313"/>
                  </a:lnTo>
                  <a:lnTo>
                    <a:pt x="2451" y="13654"/>
                  </a:lnTo>
                  <a:lnTo>
                    <a:pt x="3152" y="16201"/>
                  </a:lnTo>
                  <a:lnTo>
                    <a:pt x="3152" y="19798"/>
                  </a:lnTo>
                  <a:lnTo>
                    <a:pt x="10983" y="28584"/>
                  </a:lnTo>
                  <a:lnTo>
                    <a:pt x="12193" y="30081"/>
                  </a:lnTo>
                  <a:lnTo>
                    <a:pt x="14039" y="22345"/>
                  </a:lnTo>
                  <a:cubicBezTo>
                    <a:pt x="14290" y="22373"/>
                    <a:pt x="14540" y="22387"/>
                    <a:pt x="14790" y="22387"/>
                  </a:cubicBezTo>
                  <a:cubicBezTo>
                    <a:pt x="15397" y="22387"/>
                    <a:pt x="16000" y="22302"/>
                    <a:pt x="16586" y="22122"/>
                  </a:cubicBezTo>
                  <a:cubicBezTo>
                    <a:pt x="17796" y="21740"/>
                    <a:pt x="17828" y="20944"/>
                    <a:pt x="17891" y="20307"/>
                  </a:cubicBezTo>
                  <a:cubicBezTo>
                    <a:pt x="17891" y="20180"/>
                    <a:pt x="17891" y="20021"/>
                    <a:pt x="17923" y="19893"/>
                  </a:cubicBezTo>
                  <a:cubicBezTo>
                    <a:pt x="17955" y="19702"/>
                    <a:pt x="18082" y="19193"/>
                    <a:pt x="18242" y="18620"/>
                  </a:cubicBezTo>
                  <a:cubicBezTo>
                    <a:pt x="18592" y="17379"/>
                    <a:pt x="19069" y="15659"/>
                    <a:pt x="19133" y="14800"/>
                  </a:cubicBezTo>
                  <a:cubicBezTo>
                    <a:pt x="19165" y="13845"/>
                    <a:pt x="18687" y="12571"/>
                    <a:pt x="18433" y="11807"/>
                  </a:cubicBezTo>
                  <a:cubicBezTo>
                    <a:pt x="18337" y="11616"/>
                    <a:pt x="18273" y="11425"/>
                    <a:pt x="18242" y="11234"/>
                  </a:cubicBezTo>
                  <a:cubicBezTo>
                    <a:pt x="18305" y="10948"/>
                    <a:pt x="18401" y="10661"/>
                    <a:pt x="18528" y="10438"/>
                  </a:cubicBezTo>
                  <a:cubicBezTo>
                    <a:pt x="18751" y="10088"/>
                    <a:pt x="18878" y="9706"/>
                    <a:pt x="18942" y="9324"/>
                  </a:cubicBezTo>
                  <a:cubicBezTo>
                    <a:pt x="18942" y="8815"/>
                    <a:pt x="17414" y="4454"/>
                    <a:pt x="17096" y="3562"/>
                  </a:cubicBezTo>
                  <a:lnTo>
                    <a:pt x="16713" y="1461"/>
                  </a:lnTo>
                  <a:lnTo>
                    <a:pt x="16618" y="1429"/>
                  </a:lnTo>
                  <a:cubicBezTo>
                    <a:pt x="16596" y="1385"/>
                    <a:pt x="14097" y="1"/>
                    <a:pt x="10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1849750" y="1804150"/>
              <a:ext cx="94750" cy="66075"/>
            </a:xfrm>
            <a:custGeom>
              <a:avLst/>
              <a:gdLst/>
              <a:ahLst/>
              <a:cxnLst/>
              <a:rect l="l" t="t" r="r" b="b"/>
              <a:pathLst>
                <a:path w="3790" h="2643" extrusionOk="0">
                  <a:moveTo>
                    <a:pt x="1" y="1"/>
                  </a:moveTo>
                  <a:lnTo>
                    <a:pt x="1" y="1"/>
                  </a:lnTo>
                  <a:cubicBezTo>
                    <a:pt x="701" y="701"/>
                    <a:pt x="1401" y="1369"/>
                    <a:pt x="2165" y="2006"/>
                  </a:cubicBezTo>
                  <a:cubicBezTo>
                    <a:pt x="2643" y="2324"/>
                    <a:pt x="3216" y="2643"/>
                    <a:pt x="3216" y="2643"/>
                  </a:cubicBezTo>
                  <a:lnTo>
                    <a:pt x="3789" y="924"/>
                  </a:lnTo>
                  <a:cubicBezTo>
                    <a:pt x="3057" y="924"/>
                    <a:pt x="2356" y="860"/>
                    <a:pt x="1656" y="669"/>
                  </a:cubicBezTo>
                  <a:cubicBezTo>
                    <a:pt x="1083" y="478"/>
                    <a:pt x="542" y="2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1826675" y="1786650"/>
              <a:ext cx="124175" cy="90750"/>
            </a:xfrm>
            <a:custGeom>
              <a:avLst/>
              <a:gdLst/>
              <a:ahLst/>
              <a:cxnLst/>
              <a:rect l="l" t="t" r="r" b="b"/>
              <a:pathLst>
                <a:path w="4967" h="3630" extrusionOk="0">
                  <a:moveTo>
                    <a:pt x="1847" y="1305"/>
                  </a:moveTo>
                  <a:cubicBezTo>
                    <a:pt x="2070" y="1401"/>
                    <a:pt x="2293" y="1496"/>
                    <a:pt x="2515" y="1592"/>
                  </a:cubicBezTo>
                  <a:cubicBezTo>
                    <a:pt x="3120" y="1751"/>
                    <a:pt x="3789" y="1847"/>
                    <a:pt x="4426" y="1847"/>
                  </a:cubicBezTo>
                  <a:lnTo>
                    <a:pt x="4043" y="3024"/>
                  </a:lnTo>
                  <a:cubicBezTo>
                    <a:pt x="3821" y="2929"/>
                    <a:pt x="3502" y="2738"/>
                    <a:pt x="3184" y="2547"/>
                  </a:cubicBezTo>
                  <a:cubicBezTo>
                    <a:pt x="2706" y="2165"/>
                    <a:pt x="2261" y="1751"/>
                    <a:pt x="1847" y="1305"/>
                  </a:cubicBezTo>
                  <a:close/>
                  <a:moveTo>
                    <a:pt x="0" y="0"/>
                  </a:moveTo>
                  <a:lnTo>
                    <a:pt x="796" y="828"/>
                  </a:lnTo>
                  <a:cubicBezTo>
                    <a:pt x="1465" y="1560"/>
                    <a:pt x="2197" y="2229"/>
                    <a:pt x="2961" y="2865"/>
                  </a:cubicBezTo>
                  <a:cubicBezTo>
                    <a:pt x="3470" y="3184"/>
                    <a:pt x="4043" y="3502"/>
                    <a:pt x="4043" y="3502"/>
                  </a:cubicBezTo>
                  <a:lnTo>
                    <a:pt x="4266" y="3629"/>
                  </a:lnTo>
                  <a:lnTo>
                    <a:pt x="4967" y="1433"/>
                  </a:lnTo>
                  <a:lnTo>
                    <a:pt x="4712" y="1433"/>
                  </a:lnTo>
                  <a:cubicBezTo>
                    <a:pt x="4012" y="1433"/>
                    <a:pt x="3311" y="1369"/>
                    <a:pt x="2611" y="1210"/>
                  </a:cubicBezTo>
                  <a:cubicBezTo>
                    <a:pt x="2070" y="987"/>
                    <a:pt x="1560" y="764"/>
                    <a:pt x="1019" y="51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1981875" y="1608375"/>
              <a:ext cx="62100" cy="62100"/>
            </a:xfrm>
            <a:custGeom>
              <a:avLst/>
              <a:gdLst/>
              <a:ahLst/>
              <a:cxnLst/>
              <a:rect l="l" t="t" r="r" b="b"/>
              <a:pathLst>
                <a:path w="2484" h="2484" extrusionOk="0">
                  <a:moveTo>
                    <a:pt x="1815" y="0"/>
                  </a:moveTo>
                  <a:lnTo>
                    <a:pt x="1465" y="191"/>
                  </a:lnTo>
                  <a:cubicBezTo>
                    <a:pt x="1751" y="637"/>
                    <a:pt x="1942" y="1114"/>
                    <a:pt x="2070" y="1624"/>
                  </a:cubicBezTo>
                  <a:cubicBezTo>
                    <a:pt x="2070" y="1687"/>
                    <a:pt x="2070" y="1719"/>
                    <a:pt x="2038" y="1751"/>
                  </a:cubicBezTo>
                  <a:cubicBezTo>
                    <a:pt x="1783" y="2006"/>
                    <a:pt x="701" y="2101"/>
                    <a:pt x="0" y="2101"/>
                  </a:cubicBezTo>
                  <a:lnTo>
                    <a:pt x="0" y="2483"/>
                  </a:lnTo>
                  <a:lnTo>
                    <a:pt x="191" y="2483"/>
                  </a:lnTo>
                  <a:cubicBezTo>
                    <a:pt x="732" y="2483"/>
                    <a:pt x="1974" y="2451"/>
                    <a:pt x="2324" y="2006"/>
                  </a:cubicBezTo>
                  <a:cubicBezTo>
                    <a:pt x="2452" y="1910"/>
                    <a:pt x="2483" y="1719"/>
                    <a:pt x="2452" y="1592"/>
                  </a:cubicBezTo>
                  <a:cubicBezTo>
                    <a:pt x="2324" y="1019"/>
                    <a:pt x="2101" y="478"/>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2005750" y="1486650"/>
              <a:ext cx="52550" cy="45325"/>
            </a:xfrm>
            <a:custGeom>
              <a:avLst/>
              <a:gdLst/>
              <a:ahLst/>
              <a:cxnLst/>
              <a:rect l="l" t="t" r="r" b="b"/>
              <a:pathLst>
                <a:path w="2102" h="1813" extrusionOk="0">
                  <a:moveTo>
                    <a:pt x="1759" y="1"/>
                  </a:moveTo>
                  <a:cubicBezTo>
                    <a:pt x="1249" y="1"/>
                    <a:pt x="674" y="356"/>
                    <a:pt x="287" y="794"/>
                  </a:cubicBezTo>
                  <a:cubicBezTo>
                    <a:pt x="96" y="985"/>
                    <a:pt x="0" y="1240"/>
                    <a:pt x="0" y="1495"/>
                  </a:cubicBezTo>
                  <a:cubicBezTo>
                    <a:pt x="32" y="1622"/>
                    <a:pt x="96" y="1717"/>
                    <a:pt x="223" y="1813"/>
                  </a:cubicBezTo>
                  <a:lnTo>
                    <a:pt x="414" y="1463"/>
                  </a:lnTo>
                  <a:cubicBezTo>
                    <a:pt x="414" y="1463"/>
                    <a:pt x="414" y="1431"/>
                    <a:pt x="414" y="1431"/>
                  </a:cubicBezTo>
                  <a:cubicBezTo>
                    <a:pt x="414" y="1367"/>
                    <a:pt x="414" y="1272"/>
                    <a:pt x="573" y="1081"/>
                  </a:cubicBezTo>
                  <a:cubicBezTo>
                    <a:pt x="936" y="667"/>
                    <a:pt x="1403" y="400"/>
                    <a:pt x="1736" y="400"/>
                  </a:cubicBezTo>
                  <a:cubicBezTo>
                    <a:pt x="1813" y="400"/>
                    <a:pt x="1883" y="414"/>
                    <a:pt x="1942" y="444"/>
                  </a:cubicBezTo>
                  <a:lnTo>
                    <a:pt x="2101" y="62"/>
                  </a:lnTo>
                  <a:cubicBezTo>
                    <a:pt x="1993" y="20"/>
                    <a:pt x="187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1864875" y="1471225"/>
              <a:ext cx="109850" cy="29725"/>
            </a:xfrm>
            <a:custGeom>
              <a:avLst/>
              <a:gdLst/>
              <a:ahLst/>
              <a:cxnLst/>
              <a:rect l="l" t="t" r="r" b="b"/>
              <a:pathLst>
                <a:path w="4394" h="1189" extrusionOk="0">
                  <a:moveTo>
                    <a:pt x="2564" y="1"/>
                  </a:moveTo>
                  <a:cubicBezTo>
                    <a:pt x="2322" y="1"/>
                    <a:pt x="2082" y="15"/>
                    <a:pt x="1847" y="42"/>
                  </a:cubicBezTo>
                  <a:cubicBezTo>
                    <a:pt x="1147" y="106"/>
                    <a:pt x="478" y="424"/>
                    <a:pt x="1" y="934"/>
                  </a:cubicBezTo>
                  <a:lnTo>
                    <a:pt x="319" y="1188"/>
                  </a:lnTo>
                  <a:cubicBezTo>
                    <a:pt x="733" y="743"/>
                    <a:pt x="1306" y="488"/>
                    <a:pt x="1879" y="424"/>
                  </a:cubicBezTo>
                  <a:cubicBezTo>
                    <a:pt x="2082" y="400"/>
                    <a:pt x="2287" y="388"/>
                    <a:pt x="2493" y="388"/>
                  </a:cubicBezTo>
                  <a:cubicBezTo>
                    <a:pt x="3091" y="388"/>
                    <a:pt x="3689" y="489"/>
                    <a:pt x="4235" y="679"/>
                  </a:cubicBezTo>
                  <a:lnTo>
                    <a:pt x="4394" y="297"/>
                  </a:lnTo>
                  <a:cubicBezTo>
                    <a:pt x="3801" y="92"/>
                    <a:pt x="3176" y="1"/>
                    <a:pt x="2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1896700" y="1678400"/>
              <a:ext cx="89175" cy="27075"/>
            </a:xfrm>
            <a:custGeom>
              <a:avLst/>
              <a:gdLst/>
              <a:ahLst/>
              <a:cxnLst/>
              <a:rect l="l" t="t" r="r" b="b"/>
              <a:pathLst>
                <a:path w="3567" h="1083" extrusionOk="0">
                  <a:moveTo>
                    <a:pt x="192" y="1"/>
                  </a:moveTo>
                  <a:lnTo>
                    <a:pt x="1" y="351"/>
                  </a:lnTo>
                  <a:cubicBezTo>
                    <a:pt x="988" y="828"/>
                    <a:pt x="2038" y="1083"/>
                    <a:pt x="3153" y="1083"/>
                  </a:cubicBezTo>
                  <a:lnTo>
                    <a:pt x="3566" y="1083"/>
                  </a:lnTo>
                  <a:lnTo>
                    <a:pt x="3535" y="669"/>
                  </a:lnTo>
                  <a:cubicBezTo>
                    <a:pt x="3407" y="676"/>
                    <a:pt x="3280" y="680"/>
                    <a:pt x="3152" y="680"/>
                  </a:cubicBezTo>
                  <a:cubicBezTo>
                    <a:pt x="2129" y="680"/>
                    <a:pt x="1097" y="453"/>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1915025" y="1528775"/>
              <a:ext cx="23100" cy="43800"/>
            </a:xfrm>
            <a:custGeom>
              <a:avLst/>
              <a:gdLst/>
              <a:ahLst/>
              <a:cxnLst/>
              <a:rect l="l" t="t" r="r" b="b"/>
              <a:pathLst>
                <a:path w="924" h="1752" extrusionOk="0">
                  <a:moveTo>
                    <a:pt x="478" y="1"/>
                  </a:moveTo>
                  <a:cubicBezTo>
                    <a:pt x="191" y="1"/>
                    <a:pt x="0" y="415"/>
                    <a:pt x="0" y="892"/>
                  </a:cubicBezTo>
                  <a:cubicBezTo>
                    <a:pt x="0" y="1370"/>
                    <a:pt x="191" y="1752"/>
                    <a:pt x="478" y="1752"/>
                  </a:cubicBezTo>
                  <a:cubicBezTo>
                    <a:pt x="732" y="1752"/>
                    <a:pt x="923" y="1370"/>
                    <a:pt x="923" y="892"/>
                  </a:cubicBezTo>
                  <a:cubicBezTo>
                    <a:pt x="923" y="415"/>
                    <a:pt x="732"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2022450" y="1527975"/>
              <a:ext cx="19925" cy="43000"/>
            </a:xfrm>
            <a:custGeom>
              <a:avLst/>
              <a:gdLst/>
              <a:ahLst/>
              <a:cxnLst/>
              <a:rect l="l" t="t" r="r" b="b"/>
              <a:pathLst>
                <a:path w="797" h="1720" extrusionOk="0">
                  <a:moveTo>
                    <a:pt x="415" y="1"/>
                  </a:moveTo>
                  <a:cubicBezTo>
                    <a:pt x="192" y="1"/>
                    <a:pt x="1" y="383"/>
                    <a:pt x="1" y="860"/>
                  </a:cubicBezTo>
                  <a:cubicBezTo>
                    <a:pt x="1" y="1338"/>
                    <a:pt x="192" y="1720"/>
                    <a:pt x="415" y="1720"/>
                  </a:cubicBezTo>
                  <a:cubicBezTo>
                    <a:pt x="606" y="1720"/>
                    <a:pt x="797" y="1338"/>
                    <a:pt x="797" y="860"/>
                  </a:cubicBezTo>
                  <a:cubicBezTo>
                    <a:pt x="797" y="383"/>
                    <a:pt x="60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1560050" y="1213950"/>
              <a:ext cx="481525" cy="428875"/>
            </a:xfrm>
            <a:custGeom>
              <a:avLst/>
              <a:gdLst/>
              <a:ahLst/>
              <a:cxnLst/>
              <a:rect l="l" t="t" r="r" b="b"/>
              <a:pathLst>
                <a:path w="19261" h="17155" extrusionOk="0">
                  <a:moveTo>
                    <a:pt x="12021" y="1"/>
                  </a:moveTo>
                  <a:cubicBezTo>
                    <a:pt x="8359" y="1"/>
                    <a:pt x="4382" y="1277"/>
                    <a:pt x="2802" y="2916"/>
                  </a:cubicBezTo>
                  <a:cubicBezTo>
                    <a:pt x="1083" y="4667"/>
                    <a:pt x="1" y="5717"/>
                    <a:pt x="669" y="7882"/>
                  </a:cubicBezTo>
                  <a:cubicBezTo>
                    <a:pt x="1306" y="10079"/>
                    <a:pt x="3853" y="16860"/>
                    <a:pt x="4171" y="17114"/>
                  </a:cubicBezTo>
                  <a:cubicBezTo>
                    <a:pt x="4205" y="17142"/>
                    <a:pt x="4251" y="17155"/>
                    <a:pt x="4306" y="17155"/>
                  </a:cubicBezTo>
                  <a:cubicBezTo>
                    <a:pt x="4759" y="17155"/>
                    <a:pt x="5799" y="16259"/>
                    <a:pt x="5572" y="15236"/>
                  </a:cubicBezTo>
                  <a:cubicBezTo>
                    <a:pt x="5413" y="14631"/>
                    <a:pt x="5317" y="14026"/>
                    <a:pt x="5254" y="13421"/>
                  </a:cubicBezTo>
                  <a:cubicBezTo>
                    <a:pt x="5254" y="13421"/>
                    <a:pt x="6368" y="13294"/>
                    <a:pt x="6622" y="12625"/>
                  </a:cubicBezTo>
                  <a:cubicBezTo>
                    <a:pt x="6782" y="12052"/>
                    <a:pt x="6845" y="11448"/>
                    <a:pt x="6813" y="10875"/>
                  </a:cubicBezTo>
                  <a:cubicBezTo>
                    <a:pt x="6813" y="10875"/>
                    <a:pt x="9201" y="9474"/>
                    <a:pt x="9265" y="8964"/>
                  </a:cubicBezTo>
                  <a:cubicBezTo>
                    <a:pt x="9328" y="8487"/>
                    <a:pt x="7514" y="6641"/>
                    <a:pt x="9074" y="5717"/>
                  </a:cubicBezTo>
                  <a:cubicBezTo>
                    <a:pt x="10367" y="4942"/>
                    <a:pt x="13634" y="4460"/>
                    <a:pt x="15395" y="4460"/>
                  </a:cubicBezTo>
                  <a:cubicBezTo>
                    <a:pt x="15802" y="4460"/>
                    <a:pt x="16129" y="4486"/>
                    <a:pt x="16332" y="4539"/>
                  </a:cubicBezTo>
                  <a:cubicBezTo>
                    <a:pt x="17414" y="4858"/>
                    <a:pt x="18401" y="6004"/>
                    <a:pt x="18401" y="6004"/>
                  </a:cubicBezTo>
                  <a:cubicBezTo>
                    <a:pt x="18401" y="6004"/>
                    <a:pt x="19261" y="3871"/>
                    <a:pt x="19134" y="2725"/>
                  </a:cubicBezTo>
                  <a:cubicBezTo>
                    <a:pt x="19006" y="1611"/>
                    <a:pt x="16619" y="210"/>
                    <a:pt x="12767" y="19"/>
                  </a:cubicBezTo>
                  <a:cubicBezTo>
                    <a:pt x="12520" y="7"/>
                    <a:pt x="12271" y="1"/>
                    <a:pt x="1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1556075" y="1209175"/>
              <a:ext cx="491075" cy="438525"/>
            </a:xfrm>
            <a:custGeom>
              <a:avLst/>
              <a:gdLst/>
              <a:ahLst/>
              <a:cxnLst/>
              <a:rect l="l" t="t" r="r" b="b"/>
              <a:pathLst>
                <a:path w="19643" h="17541" extrusionOk="0">
                  <a:moveTo>
                    <a:pt x="12225" y="401"/>
                  </a:moveTo>
                  <a:cubicBezTo>
                    <a:pt x="12448" y="401"/>
                    <a:pt x="12703" y="401"/>
                    <a:pt x="12957" y="433"/>
                  </a:cubicBezTo>
                  <a:cubicBezTo>
                    <a:pt x="16841" y="624"/>
                    <a:pt x="19038" y="2024"/>
                    <a:pt x="19133" y="2948"/>
                  </a:cubicBezTo>
                  <a:cubicBezTo>
                    <a:pt x="19229" y="3775"/>
                    <a:pt x="18720" y="5240"/>
                    <a:pt x="18497" y="5845"/>
                  </a:cubicBezTo>
                  <a:cubicBezTo>
                    <a:pt x="17955" y="5272"/>
                    <a:pt x="17287" y="4826"/>
                    <a:pt x="16555" y="4571"/>
                  </a:cubicBezTo>
                  <a:cubicBezTo>
                    <a:pt x="16316" y="4498"/>
                    <a:pt x="15926" y="4464"/>
                    <a:pt x="15444" y="4464"/>
                  </a:cubicBezTo>
                  <a:cubicBezTo>
                    <a:pt x="13607" y="4464"/>
                    <a:pt x="10430" y="4961"/>
                    <a:pt x="9169" y="5717"/>
                  </a:cubicBezTo>
                  <a:cubicBezTo>
                    <a:pt x="7896" y="6481"/>
                    <a:pt x="8596" y="7787"/>
                    <a:pt x="9010" y="8551"/>
                  </a:cubicBezTo>
                  <a:cubicBezTo>
                    <a:pt x="9105" y="8742"/>
                    <a:pt x="9201" y="8933"/>
                    <a:pt x="9265" y="9124"/>
                  </a:cubicBezTo>
                  <a:cubicBezTo>
                    <a:pt x="9201" y="9378"/>
                    <a:pt x="8023" y="10238"/>
                    <a:pt x="6909" y="10875"/>
                  </a:cubicBezTo>
                  <a:lnTo>
                    <a:pt x="6813" y="10938"/>
                  </a:lnTo>
                  <a:lnTo>
                    <a:pt x="6813" y="11066"/>
                  </a:lnTo>
                  <a:cubicBezTo>
                    <a:pt x="6845" y="11607"/>
                    <a:pt x="6781" y="12180"/>
                    <a:pt x="6622" y="12721"/>
                  </a:cubicBezTo>
                  <a:cubicBezTo>
                    <a:pt x="6463" y="13199"/>
                    <a:pt x="5699" y="13390"/>
                    <a:pt x="5413" y="13421"/>
                  </a:cubicBezTo>
                  <a:lnTo>
                    <a:pt x="5222" y="13421"/>
                  </a:lnTo>
                  <a:lnTo>
                    <a:pt x="5222" y="13612"/>
                  </a:lnTo>
                  <a:cubicBezTo>
                    <a:pt x="5285" y="14249"/>
                    <a:pt x="5381" y="14854"/>
                    <a:pt x="5540" y="15459"/>
                  </a:cubicBezTo>
                  <a:cubicBezTo>
                    <a:pt x="5604" y="15968"/>
                    <a:pt x="5413" y="16509"/>
                    <a:pt x="4999" y="16828"/>
                  </a:cubicBezTo>
                  <a:cubicBezTo>
                    <a:pt x="4871" y="16987"/>
                    <a:pt x="4680" y="17114"/>
                    <a:pt x="4489" y="17178"/>
                  </a:cubicBezTo>
                  <a:cubicBezTo>
                    <a:pt x="4171" y="16796"/>
                    <a:pt x="1656" y="10302"/>
                    <a:pt x="1019" y="8009"/>
                  </a:cubicBezTo>
                  <a:cubicBezTo>
                    <a:pt x="446" y="6004"/>
                    <a:pt x="1338" y="5081"/>
                    <a:pt x="2929" y="3425"/>
                  </a:cubicBezTo>
                  <a:lnTo>
                    <a:pt x="3120" y="3234"/>
                  </a:lnTo>
                  <a:cubicBezTo>
                    <a:pt x="4680" y="1611"/>
                    <a:pt x="8628" y="401"/>
                    <a:pt x="12225" y="401"/>
                  </a:cubicBezTo>
                  <a:close/>
                  <a:moveTo>
                    <a:pt x="12201" y="0"/>
                  </a:moveTo>
                  <a:cubicBezTo>
                    <a:pt x="8555" y="0"/>
                    <a:pt x="4471" y="1251"/>
                    <a:pt x="2834" y="2948"/>
                  </a:cubicBezTo>
                  <a:lnTo>
                    <a:pt x="2643" y="3139"/>
                  </a:lnTo>
                  <a:cubicBezTo>
                    <a:pt x="1051" y="4794"/>
                    <a:pt x="1" y="5876"/>
                    <a:pt x="637" y="8105"/>
                  </a:cubicBezTo>
                  <a:cubicBezTo>
                    <a:pt x="1210" y="10111"/>
                    <a:pt x="3821" y="17146"/>
                    <a:pt x="4235" y="17464"/>
                  </a:cubicBezTo>
                  <a:cubicBezTo>
                    <a:pt x="4281" y="17511"/>
                    <a:pt x="4345" y="17541"/>
                    <a:pt x="4413" y="17541"/>
                  </a:cubicBezTo>
                  <a:cubicBezTo>
                    <a:pt x="4438" y="17541"/>
                    <a:pt x="4464" y="17537"/>
                    <a:pt x="4489" y="17528"/>
                  </a:cubicBezTo>
                  <a:cubicBezTo>
                    <a:pt x="4648" y="17528"/>
                    <a:pt x="4808" y="17464"/>
                    <a:pt x="4967" y="17369"/>
                  </a:cubicBezTo>
                  <a:cubicBezTo>
                    <a:pt x="5444" y="17082"/>
                    <a:pt x="6113" y="16286"/>
                    <a:pt x="5922" y="15395"/>
                  </a:cubicBezTo>
                  <a:cubicBezTo>
                    <a:pt x="5763" y="14631"/>
                    <a:pt x="5667" y="14058"/>
                    <a:pt x="5635" y="13772"/>
                  </a:cubicBezTo>
                  <a:cubicBezTo>
                    <a:pt x="5986" y="13708"/>
                    <a:pt x="6750" y="13485"/>
                    <a:pt x="6972" y="12848"/>
                  </a:cubicBezTo>
                  <a:cubicBezTo>
                    <a:pt x="7132" y="12307"/>
                    <a:pt x="7195" y="11734"/>
                    <a:pt x="7195" y="11161"/>
                  </a:cubicBezTo>
                  <a:cubicBezTo>
                    <a:pt x="7991" y="10684"/>
                    <a:pt x="9551" y="9665"/>
                    <a:pt x="9647" y="9155"/>
                  </a:cubicBezTo>
                  <a:cubicBezTo>
                    <a:pt x="9615" y="8869"/>
                    <a:pt x="9487" y="8582"/>
                    <a:pt x="9328" y="8328"/>
                  </a:cubicBezTo>
                  <a:cubicBezTo>
                    <a:pt x="8819" y="7405"/>
                    <a:pt x="8469" y="6577"/>
                    <a:pt x="9360" y="6036"/>
                  </a:cubicBezTo>
                  <a:cubicBezTo>
                    <a:pt x="10562" y="5320"/>
                    <a:pt x="13695" y="4829"/>
                    <a:pt x="15442" y="4829"/>
                  </a:cubicBezTo>
                  <a:cubicBezTo>
                    <a:pt x="15870" y="4829"/>
                    <a:pt x="16215" y="4859"/>
                    <a:pt x="16427" y="4921"/>
                  </a:cubicBezTo>
                  <a:cubicBezTo>
                    <a:pt x="17414" y="5208"/>
                    <a:pt x="18401" y="6322"/>
                    <a:pt x="18401" y="6322"/>
                  </a:cubicBezTo>
                  <a:lnTo>
                    <a:pt x="18624" y="6545"/>
                  </a:lnTo>
                  <a:lnTo>
                    <a:pt x="18751" y="6258"/>
                  </a:lnTo>
                  <a:cubicBezTo>
                    <a:pt x="18783" y="6163"/>
                    <a:pt x="19643" y="4062"/>
                    <a:pt x="19515" y="2884"/>
                  </a:cubicBezTo>
                  <a:cubicBezTo>
                    <a:pt x="19356" y="1611"/>
                    <a:pt x="16873" y="210"/>
                    <a:pt x="12957" y="19"/>
                  </a:cubicBezTo>
                  <a:cubicBezTo>
                    <a:pt x="12708" y="6"/>
                    <a:pt x="12456" y="0"/>
                    <a:pt x="1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1625325" y="1525575"/>
              <a:ext cx="121000" cy="182300"/>
            </a:xfrm>
            <a:custGeom>
              <a:avLst/>
              <a:gdLst/>
              <a:ahLst/>
              <a:cxnLst/>
              <a:rect l="l" t="t" r="r" b="b"/>
              <a:pathLst>
                <a:path w="4840" h="7292" extrusionOk="0">
                  <a:moveTo>
                    <a:pt x="1968" y="1"/>
                  </a:moveTo>
                  <a:cubicBezTo>
                    <a:pt x="1959" y="1"/>
                    <a:pt x="1951" y="1"/>
                    <a:pt x="1942" y="1"/>
                  </a:cubicBezTo>
                  <a:cubicBezTo>
                    <a:pt x="892" y="33"/>
                    <a:pt x="0" y="2007"/>
                    <a:pt x="955" y="3917"/>
                  </a:cubicBezTo>
                  <a:cubicBezTo>
                    <a:pt x="1878" y="5795"/>
                    <a:pt x="2197" y="5891"/>
                    <a:pt x="2961" y="6114"/>
                  </a:cubicBezTo>
                  <a:cubicBezTo>
                    <a:pt x="3078" y="6156"/>
                    <a:pt x="3201" y="6177"/>
                    <a:pt x="3326" y="6177"/>
                  </a:cubicBezTo>
                  <a:cubicBezTo>
                    <a:pt x="3576" y="6177"/>
                    <a:pt x="3831" y="6092"/>
                    <a:pt x="4043" y="5923"/>
                  </a:cubicBezTo>
                  <a:cubicBezTo>
                    <a:pt x="4266" y="6400"/>
                    <a:pt x="4521" y="6878"/>
                    <a:pt x="4839" y="7292"/>
                  </a:cubicBezTo>
                  <a:lnTo>
                    <a:pt x="4043" y="1943"/>
                  </a:lnTo>
                  <a:cubicBezTo>
                    <a:pt x="4043" y="1943"/>
                    <a:pt x="3041" y="1"/>
                    <a:pt x="1968"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1630100" y="1521525"/>
              <a:ext cx="120200" cy="189525"/>
            </a:xfrm>
            <a:custGeom>
              <a:avLst/>
              <a:gdLst/>
              <a:ahLst/>
              <a:cxnLst/>
              <a:rect l="l" t="t" r="r" b="b"/>
              <a:pathLst>
                <a:path w="4808" h="7581" extrusionOk="0">
                  <a:moveTo>
                    <a:pt x="1831" y="1"/>
                  </a:moveTo>
                  <a:cubicBezTo>
                    <a:pt x="1804" y="1"/>
                    <a:pt x="1778" y="2"/>
                    <a:pt x="1751" y="4"/>
                  </a:cubicBezTo>
                  <a:cubicBezTo>
                    <a:pt x="1242" y="68"/>
                    <a:pt x="764" y="386"/>
                    <a:pt x="541" y="864"/>
                  </a:cubicBezTo>
                  <a:cubicBezTo>
                    <a:pt x="0" y="1882"/>
                    <a:pt x="32" y="3156"/>
                    <a:pt x="573" y="4175"/>
                  </a:cubicBezTo>
                  <a:cubicBezTo>
                    <a:pt x="1528" y="6053"/>
                    <a:pt x="1878" y="6276"/>
                    <a:pt x="2706" y="6467"/>
                  </a:cubicBezTo>
                  <a:cubicBezTo>
                    <a:pt x="2852" y="6520"/>
                    <a:pt x="3004" y="6545"/>
                    <a:pt x="3154" y="6545"/>
                  </a:cubicBezTo>
                  <a:cubicBezTo>
                    <a:pt x="3364" y="6545"/>
                    <a:pt x="3571" y="6496"/>
                    <a:pt x="3757" y="6403"/>
                  </a:cubicBezTo>
                  <a:cubicBezTo>
                    <a:pt x="3980" y="6817"/>
                    <a:pt x="4202" y="7231"/>
                    <a:pt x="4489" y="7581"/>
                  </a:cubicBezTo>
                  <a:lnTo>
                    <a:pt x="4807" y="7358"/>
                  </a:lnTo>
                  <a:cubicBezTo>
                    <a:pt x="4489" y="6944"/>
                    <a:pt x="4234" y="6467"/>
                    <a:pt x="4011" y="6021"/>
                  </a:cubicBezTo>
                  <a:lnTo>
                    <a:pt x="3884" y="5734"/>
                  </a:lnTo>
                  <a:lnTo>
                    <a:pt x="3693" y="5957"/>
                  </a:lnTo>
                  <a:cubicBezTo>
                    <a:pt x="3529" y="6081"/>
                    <a:pt x="3324" y="6151"/>
                    <a:pt x="3123" y="6151"/>
                  </a:cubicBezTo>
                  <a:cubicBezTo>
                    <a:pt x="3013" y="6151"/>
                    <a:pt x="2903" y="6130"/>
                    <a:pt x="2802" y="6085"/>
                  </a:cubicBezTo>
                  <a:cubicBezTo>
                    <a:pt x="2133" y="5925"/>
                    <a:pt x="1847" y="5862"/>
                    <a:pt x="923" y="3983"/>
                  </a:cubicBezTo>
                  <a:cubicBezTo>
                    <a:pt x="446" y="3092"/>
                    <a:pt x="414" y="1978"/>
                    <a:pt x="892" y="1055"/>
                  </a:cubicBezTo>
                  <a:cubicBezTo>
                    <a:pt x="1051" y="705"/>
                    <a:pt x="1401" y="450"/>
                    <a:pt x="1783" y="386"/>
                  </a:cubicBezTo>
                  <a:cubicBezTo>
                    <a:pt x="1800" y="385"/>
                    <a:pt x="1818" y="384"/>
                    <a:pt x="1835" y="384"/>
                  </a:cubicBezTo>
                  <a:cubicBezTo>
                    <a:pt x="2584" y="384"/>
                    <a:pt x="3381" y="1704"/>
                    <a:pt x="3661" y="2233"/>
                  </a:cubicBezTo>
                  <a:lnTo>
                    <a:pt x="4011" y="2042"/>
                  </a:lnTo>
                  <a:cubicBezTo>
                    <a:pt x="3980" y="1979"/>
                    <a:pt x="2976"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1629300" y="1765950"/>
              <a:ext cx="269825" cy="331100"/>
            </a:xfrm>
            <a:custGeom>
              <a:avLst/>
              <a:gdLst/>
              <a:ahLst/>
              <a:cxnLst/>
              <a:rect l="l" t="t" r="r" b="b"/>
              <a:pathLst>
                <a:path w="10793" h="13244" extrusionOk="0">
                  <a:moveTo>
                    <a:pt x="2038" y="0"/>
                  </a:moveTo>
                  <a:lnTo>
                    <a:pt x="0" y="1656"/>
                  </a:lnTo>
                  <a:lnTo>
                    <a:pt x="7800" y="13244"/>
                  </a:lnTo>
                  <a:lnTo>
                    <a:pt x="10792" y="9933"/>
                  </a:lnTo>
                  <a:lnTo>
                    <a:pt x="2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1622125" y="1759575"/>
              <a:ext cx="283375" cy="345450"/>
            </a:xfrm>
            <a:custGeom>
              <a:avLst/>
              <a:gdLst/>
              <a:ahLst/>
              <a:cxnLst/>
              <a:rect l="l" t="t" r="r" b="b"/>
              <a:pathLst>
                <a:path w="11335" h="13818" extrusionOk="0">
                  <a:moveTo>
                    <a:pt x="2293" y="542"/>
                  </a:moveTo>
                  <a:lnTo>
                    <a:pt x="10825" y="10188"/>
                  </a:lnTo>
                  <a:lnTo>
                    <a:pt x="8119" y="13180"/>
                  </a:lnTo>
                  <a:lnTo>
                    <a:pt x="542" y="1943"/>
                  </a:lnTo>
                  <a:lnTo>
                    <a:pt x="2293" y="542"/>
                  </a:lnTo>
                  <a:close/>
                  <a:moveTo>
                    <a:pt x="2357" y="1"/>
                  </a:moveTo>
                  <a:lnTo>
                    <a:pt x="1" y="1879"/>
                  </a:lnTo>
                  <a:lnTo>
                    <a:pt x="8055" y="13817"/>
                  </a:lnTo>
                  <a:lnTo>
                    <a:pt x="11334" y="10220"/>
                  </a:lnTo>
                  <a:lnTo>
                    <a:pt x="2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1892725" y="1846325"/>
              <a:ext cx="89975" cy="241975"/>
            </a:xfrm>
            <a:custGeom>
              <a:avLst/>
              <a:gdLst/>
              <a:ahLst/>
              <a:cxnLst/>
              <a:rect l="l" t="t" r="r" b="b"/>
              <a:pathLst>
                <a:path w="3599" h="9679" extrusionOk="0">
                  <a:moveTo>
                    <a:pt x="1497" y="1911"/>
                  </a:moveTo>
                  <a:lnTo>
                    <a:pt x="2961" y="8660"/>
                  </a:lnTo>
                  <a:lnTo>
                    <a:pt x="478" y="6654"/>
                  </a:lnTo>
                  <a:lnTo>
                    <a:pt x="1497" y="1911"/>
                  </a:lnTo>
                  <a:close/>
                  <a:moveTo>
                    <a:pt x="1497" y="1"/>
                  </a:moveTo>
                  <a:lnTo>
                    <a:pt x="1" y="6813"/>
                  </a:lnTo>
                  <a:lnTo>
                    <a:pt x="3598" y="9679"/>
                  </a:ln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1824275" y="2014250"/>
              <a:ext cx="160000" cy="418675"/>
            </a:xfrm>
            <a:custGeom>
              <a:avLst/>
              <a:gdLst/>
              <a:ahLst/>
              <a:cxnLst/>
              <a:rect l="l" t="t" r="r" b="b"/>
              <a:pathLst>
                <a:path w="6400" h="16747" extrusionOk="0">
                  <a:moveTo>
                    <a:pt x="2993" y="1"/>
                  </a:moveTo>
                  <a:lnTo>
                    <a:pt x="1" y="3312"/>
                  </a:lnTo>
                  <a:lnTo>
                    <a:pt x="6400" y="16746"/>
                  </a:lnTo>
                  <a:lnTo>
                    <a:pt x="6018" y="2452"/>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1817925" y="2007900"/>
              <a:ext cx="171925" cy="448100"/>
            </a:xfrm>
            <a:custGeom>
              <a:avLst/>
              <a:gdLst/>
              <a:ahLst/>
              <a:cxnLst/>
              <a:rect l="l" t="t" r="r" b="b"/>
              <a:pathLst>
                <a:path w="6877" h="17924" extrusionOk="0">
                  <a:moveTo>
                    <a:pt x="3247" y="541"/>
                  </a:moveTo>
                  <a:lnTo>
                    <a:pt x="6081" y="2802"/>
                  </a:lnTo>
                  <a:lnTo>
                    <a:pt x="6431" y="16045"/>
                  </a:lnTo>
                  <a:lnTo>
                    <a:pt x="478" y="3598"/>
                  </a:lnTo>
                  <a:lnTo>
                    <a:pt x="3247" y="541"/>
                  </a:lnTo>
                  <a:close/>
                  <a:moveTo>
                    <a:pt x="3216" y="0"/>
                  </a:moveTo>
                  <a:lnTo>
                    <a:pt x="0" y="3534"/>
                  </a:lnTo>
                  <a:lnTo>
                    <a:pt x="6877" y="17923"/>
                  </a:lnTo>
                  <a:lnTo>
                    <a:pt x="6463" y="2611"/>
                  </a:lnTo>
                  <a:lnTo>
                    <a:pt x="3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1868850" y="2014250"/>
              <a:ext cx="115425" cy="418675"/>
            </a:xfrm>
            <a:custGeom>
              <a:avLst/>
              <a:gdLst/>
              <a:ahLst/>
              <a:cxnLst/>
              <a:rect l="l" t="t" r="r" b="b"/>
              <a:pathLst>
                <a:path w="4617" h="16747" extrusionOk="0">
                  <a:moveTo>
                    <a:pt x="1210" y="1"/>
                  </a:moveTo>
                  <a:lnTo>
                    <a:pt x="1" y="1529"/>
                  </a:lnTo>
                  <a:lnTo>
                    <a:pt x="1306" y="3980"/>
                  </a:lnTo>
                  <a:lnTo>
                    <a:pt x="1083" y="9329"/>
                  </a:lnTo>
                  <a:lnTo>
                    <a:pt x="4617" y="16746"/>
                  </a:lnTo>
                  <a:lnTo>
                    <a:pt x="4394" y="8565"/>
                  </a:lnTo>
                  <a:lnTo>
                    <a:pt x="2547" y="3375"/>
                  </a:lnTo>
                  <a:lnTo>
                    <a:pt x="2611" y="1306"/>
                  </a:ln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1862500" y="2007100"/>
              <a:ext cx="127350" cy="448900"/>
            </a:xfrm>
            <a:custGeom>
              <a:avLst/>
              <a:gdLst/>
              <a:ahLst/>
              <a:cxnLst/>
              <a:rect l="l" t="t" r="r" b="b"/>
              <a:pathLst>
                <a:path w="5094" h="17956" extrusionOk="0">
                  <a:moveTo>
                    <a:pt x="1464" y="605"/>
                  </a:moveTo>
                  <a:lnTo>
                    <a:pt x="2674" y="1656"/>
                  </a:lnTo>
                  <a:lnTo>
                    <a:pt x="2579" y="3693"/>
                  </a:lnTo>
                  <a:lnTo>
                    <a:pt x="4425" y="8882"/>
                  </a:lnTo>
                  <a:lnTo>
                    <a:pt x="4648" y="16077"/>
                  </a:lnTo>
                  <a:lnTo>
                    <a:pt x="1528" y="9551"/>
                  </a:lnTo>
                  <a:lnTo>
                    <a:pt x="1751" y="4234"/>
                  </a:lnTo>
                  <a:lnTo>
                    <a:pt x="478" y="1847"/>
                  </a:lnTo>
                  <a:lnTo>
                    <a:pt x="1464" y="605"/>
                  </a:lnTo>
                  <a:close/>
                  <a:moveTo>
                    <a:pt x="1433" y="0"/>
                  </a:moveTo>
                  <a:lnTo>
                    <a:pt x="0" y="1783"/>
                  </a:lnTo>
                  <a:lnTo>
                    <a:pt x="1337" y="4330"/>
                  </a:lnTo>
                  <a:lnTo>
                    <a:pt x="1114" y="9646"/>
                  </a:lnTo>
                  <a:lnTo>
                    <a:pt x="5094" y="17955"/>
                  </a:lnTo>
                  <a:lnTo>
                    <a:pt x="4839" y="8819"/>
                  </a:lnTo>
                  <a:lnTo>
                    <a:pt x="2993" y="3630"/>
                  </a:lnTo>
                  <a:lnTo>
                    <a:pt x="3056" y="1497"/>
                  </a:lnTo>
                  <a:lnTo>
                    <a:pt x="1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1225800" y="1911600"/>
              <a:ext cx="853200" cy="869375"/>
            </a:xfrm>
            <a:custGeom>
              <a:avLst/>
              <a:gdLst/>
              <a:ahLst/>
              <a:cxnLst/>
              <a:rect l="l" t="t" r="r" b="b"/>
              <a:pathLst>
                <a:path w="34128" h="34775" extrusionOk="0">
                  <a:moveTo>
                    <a:pt x="11270" y="0"/>
                  </a:moveTo>
                  <a:cubicBezTo>
                    <a:pt x="11270" y="0"/>
                    <a:pt x="4234" y="2229"/>
                    <a:pt x="2229" y="3184"/>
                  </a:cubicBezTo>
                  <a:cubicBezTo>
                    <a:pt x="223" y="4107"/>
                    <a:pt x="0" y="5157"/>
                    <a:pt x="159" y="6495"/>
                  </a:cubicBezTo>
                  <a:cubicBezTo>
                    <a:pt x="318" y="7832"/>
                    <a:pt x="6399" y="25786"/>
                    <a:pt x="8787" y="29575"/>
                  </a:cubicBezTo>
                  <a:cubicBezTo>
                    <a:pt x="11095" y="33189"/>
                    <a:pt x="11693" y="34775"/>
                    <a:pt x="12739" y="34775"/>
                  </a:cubicBezTo>
                  <a:cubicBezTo>
                    <a:pt x="12789" y="34775"/>
                    <a:pt x="12841" y="34771"/>
                    <a:pt x="12893" y="34764"/>
                  </a:cubicBezTo>
                  <a:cubicBezTo>
                    <a:pt x="14039" y="34605"/>
                    <a:pt x="34127" y="15376"/>
                    <a:pt x="34127" y="15376"/>
                  </a:cubicBezTo>
                  <a:lnTo>
                    <a:pt x="27028" y="8118"/>
                  </a:lnTo>
                  <a:lnTo>
                    <a:pt x="16841" y="17064"/>
                  </a:lnTo>
                  <a:cubicBezTo>
                    <a:pt x="16841" y="17064"/>
                    <a:pt x="14294" y="9805"/>
                    <a:pt x="13498" y="8182"/>
                  </a:cubicBezTo>
                  <a:cubicBezTo>
                    <a:pt x="12925" y="7068"/>
                    <a:pt x="12161" y="6017"/>
                    <a:pt x="11270" y="5094"/>
                  </a:cubicBezTo>
                  <a:lnTo>
                    <a:pt x="11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1220225" y="1906825"/>
              <a:ext cx="865125" cy="878650"/>
            </a:xfrm>
            <a:custGeom>
              <a:avLst/>
              <a:gdLst/>
              <a:ahLst/>
              <a:cxnLst/>
              <a:rect l="l" t="t" r="r" b="b"/>
              <a:pathLst>
                <a:path w="34605" h="35146" extrusionOk="0">
                  <a:moveTo>
                    <a:pt x="11429" y="0"/>
                  </a:moveTo>
                  <a:cubicBezTo>
                    <a:pt x="11142" y="96"/>
                    <a:pt x="4425" y="2229"/>
                    <a:pt x="2388" y="3184"/>
                  </a:cubicBezTo>
                  <a:cubicBezTo>
                    <a:pt x="319" y="4107"/>
                    <a:pt x="0" y="5221"/>
                    <a:pt x="191" y="6686"/>
                  </a:cubicBezTo>
                  <a:cubicBezTo>
                    <a:pt x="350" y="8150"/>
                    <a:pt x="6495" y="26137"/>
                    <a:pt x="8850" y="29861"/>
                  </a:cubicBezTo>
                  <a:cubicBezTo>
                    <a:pt x="9423" y="30753"/>
                    <a:pt x="9869" y="31517"/>
                    <a:pt x="10283" y="32185"/>
                  </a:cubicBezTo>
                  <a:cubicBezTo>
                    <a:pt x="11493" y="34223"/>
                    <a:pt x="12066" y="35146"/>
                    <a:pt x="12957" y="35146"/>
                  </a:cubicBezTo>
                  <a:lnTo>
                    <a:pt x="13116" y="35146"/>
                  </a:lnTo>
                  <a:cubicBezTo>
                    <a:pt x="14326" y="34987"/>
                    <a:pt x="32408" y="17700"/>
                    <a:pt x="34477" y="15695"/>
                  </a:cubicBezTo>
                  <a:lnTo>
                    <a:pt x="34605" y="15567"/>
                  </a:lnTo>
                  <a:lnTo>
                    <a:pt x="27219" y="8023"/>
                  </a:lnTo>
                  <a:lnTo>
                    <a:pt x="17127" y="16905"/>
                  </a:lnTo>
                  <a:cubicBezTo>
                    <a:pt x="16650" y="15536"/>
                    <a:pt x="14581" y="9742"/>
                    <a:pt x="13880" y="8277"/>
                  </a:cubicBezTo>
                  <a:cubicBezTo>
                    <a:pt x="13307" y="7131"/>
                    <a:pt x="12511" y="6081"/>
                    <a:pt x="11620" y="5157"/>
                  </a:cubicBezTo>
                  <a:lnTo>
                    <a:pt x="11333" y="5444"/>
                  </a:lnTo>
                  <a:cubicBezTo>
                    <a:pt x="12225" y="6335"/>
                    <a:pt x="12957" y="7354"/>
                    <a:pt x="13530" y="8468"/>
                  </a:cubicBezTo>
                  <a:cubicBezTo>
                    <a:pt x="14294" y="10060"/>
                    <a:pt x="16809" y="17255"/>
                    <a:pt x="16841" y="17318"/>
                  </a:cubicBezTo>
                  <a:lnTo>
                    <a:pt x="16936" y="17605"/>
                  </a:lnTo>
                  <a:lnTo>
                    <a:pt x="27219" y="8564"/>
                  </a:lnTo>
                  <a:lnTo>
                    <a:pt x="34032" y="15536"/>
                  </a:lnTo>
                  <a:cubicBezTo>
                    <a:pt x="26073" y="23208"/>
                    <a:pt x="13976" y="34509"/>
                    <a:pt x="13084" y="34732"/>
                  </a:cubicBezTo>
                  <a:cubicBezTo>
                    <a:pt x="13045" y="34737"/>
                    <a:pt x="13007" y="34739"/>
                    <a:pt x="12969" y="34739"/>
                  </a:cubicBezTo>
                  <a:cubicBezTo>
                    <a:pt x="12266" y="34739"/>
                    <a:pt x="11749" y="33895"/>
                    <a:pt x="10601" y="31962"/>
                  </a:cubicBezTo>
                  <a:cubicBezTo>
                    <a:pt x="10187" y="31294"/>
                    <a:pt x="9742" y="30562"/>
                    <a:pt x="9169" y="29670"/>
                  </a:cubicBezTo>
                  <a:cubicBezTo>
                    <a:pt x="6845" y="25977"/>
                    <a:pt x="732" y="8118"/>
                    <a:pt x="541" y="6654"/>
                  </a:cubicBezTo>
                  <a:cubicBezTo>
                    <a:pt x="414" y="5317"/>
                    <a:pt x="701" y="4393"/>
                    <a:pt x="2547" y="3534"/>
                  </a:cubicBezTo>
                  <a:cubicBezTo>
                    <a:pt x="4521" y="2643"/>
                    <a:pt x="11493" y="382"/>
                    <a:pt x="11556" y="382"/>
                  </a:cubicBezTo>
                  <a:lnTo>
                    <a:pt x="1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1901475" y="2066000"/>
              <a:ext cx="154425" cy="162375"/>
            </a:xfrm>
            <a:custGeom>
              <a:avLst/>
              <a:gdLst/>
              <a:ahLst/>
              <a:cxnLst/>
              <a:rect l="l" t="t" r="r" b="b"/>
              <a:pathLst>
                <a:path w="6177" h="6495" extrusionOk="0">
                  <a:moveTo>
                    <a:pt x="2452" y="0"/>
                  </a:moveTo>
                  <a:lnTo>
                    <a:pt x="1" y="1910"/>
                  </a:lnTo>
                  <a:lnTo>
                    <a:pt x="4458" y="6495"/>
                  </a:lnTo>
                  <a:lnTo>
                    <a:pt x="6177" y="4171"/>
                  </a:lnTo>
                  <a:lnTo>
                    <a:pt x="2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1893525" y="2058825"/>
              <a:ext cx="168750" cy="176725"/>
            </a:xfrm>
            <a:custGeom>
              <a:avLst/>
              <a:gdLst/>
              <a:ahLst/>
              <a:cxnLst/>
              <a:rect l="l" t="t" r="r" b="b"/>
              <a:pathLst>
                <a:path w="6750" h="7069" extrusionOk="0">
                  <a:moveTo>
                    <a:pt x="2738" y="574"/>
                  </a:moveTo>
                  <a:lnTo>
                    <a:pt x="6208" y="4458"/>
                  </a:lnTo>
                  <a:lnTo>
                    <a:pt x="4744" y="6463"/>
                  </a:lnTo>
                  <a:lnTo>
                    <a:pt x="605" y="2229"/>
                  </a:lnTo>
                  <a:lnTo>
                    <a:pt x="2738" y="574"/>
                  </a:lnTo>
                  <a:close/>
                  <a:moveTo>
                    <a:pt x="2802" y="1"/>
                  </a:moveTo>
                  <a:lnTo>
                    <a:pt x="1" y="2197"/>
                  </a:lnTo>
                  <a:lnTo>
                    <a:pt x="4808" y="7068"/>
                  </a:lnTo>
                  <a:lnTo>
                    <a:pt x="6750" y="4426"/>
                  </a:lnTo>
                  <a:lnTo>
                    <a:pt x="2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2050325" y="1716600"/>
              <a:ext cx="165550" cy="441750"/>
            </a:xfrm>
            <a:custGeom>
              <a:avLst/>
              <a:gdLst/>
              <a:ahLst/>
              <a:cxnLst/>
              <a:rect l="l" t="t" r="r" b="b"/>
              <a:pathLst>
                <a:path w="6622" h="17670" extrusionOk="0">
                  <a:moveTo>
                    <a:pt x="700" y="1"/>
                  </a:moveTo>
                  <a:lnTo>
                    <a:pt x="0" y="7418"/>
                  </a:lnTo>
                  <a:cubicBezTo>
                    <a:pt x="0" y="9137"/>
                    <a:pt x="1337" y="10602"/>
                    <a:pt x="3088" y="10729"/>
                  </a:cubicBezTo>
                  <a:lnTo>
                    <a:pt x="3088" y="16205"/>
                  </a:lnTo>
                  <a:cubicBezTo>
                    <a:pt x="1369" y="16236"/>
                    <a:pt x="0" y="16555"/>
                    <a:pt x="0" y="16937"/>
                  </a:cubicBezTo>
                  <a:cubicBezTo>
                    <a:pt x="0" y="17319"/>
                    <a:pt x="1464" y="17669"/>
                    <a:pt x="3279" y="17669"/>
                  </a:cubicBezTo>
                  <a:cubicBezTo>
                    <a:pt x="5094" y="17669"/>
                    <a:pt x="6558" y="17351"/>
                    <a:pt x="6558" y="16937"/>
                  </a:cubicBezTo>
                  <a:cubicBezTo>
                    <a:pt x="6558" y="16523"/>
                    <a:pt x="5221" y="16236"/>
                    <a:pt x="3534" y="16205"/>
                  </a:cubicBezTo>
                  <a:lnTo>
                    <a:pt x="3534" y="10729"/>
                  </a:lnTo>
                  <a:cubicBezTo>
                    <a:pt x="5285" y="10602"/>
                    <a:pt x="6622" y="9137"/>
                    <a:pt x="6622" y="7418"/>
                  </a:cubicBez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2044750" y="1711825"/>
              <a:ext cx="175900" cy="451300"/>
            </a:xfrm>
            <a:custGeom>
              <a:avLst/>
              <a:gdLst/>
              <a:ahLst/>
              <a:cxnLst/>
              <a:rect l="l" t="t" r="r" b="b"/>
              <a:pathLst>
                <a:path w="7036" h="18052" extrusionOk="0">
                  <a:moveTo>
                    <a:pt x="1114" y="383"/>
                  </a:moveTo>
                  <a:lnTo>
                    <a:pt x="5985" y="415"/>
                  </a:lnTo>
                  <a:lnTo>
                    <a:pt x="6654" y="7609"/>
                  </a:lnTo>
                  <a:cubicBezTo>
                    <a:pt x="6654" y="9265"/>
                    <a:pt x="5380" y="10602"/>
                    <a:pt x="3757" y="10729"/>
                  </a:cubicBezTo>
                  <a:lnTo>
                    <a:pt x="3566" y="10729"/>
                  </a:lnTo>
                  <a:lnTo>
                    <a:pt x="3566" y="16587"/>
                  </a:lnTo>
                  <a:lnTo>
                    <a:pt x="3757" y="16587"/>
                  </a:lnTo>
                  <a:cubicBezTo>
                    <a:pt x="5508" y="16618"/>
                    <a:pt x="6526" y="16937"/>
                    <a:pt x="6590" y="17096"/>
                  </a:cubicBezTo>
                  <a:cubicBezTo>
                    <a:pt x="6495" y="17287"/>
                    <a:pt x="5380" y="17637"/>
                    <a:pt x="3502" y="17637"/>
                  </a:cubicBezTo>
                  <a:cubicBezTo>
                    <a:pt x="1592" y="17637"/>
                    <a:pt x="478" y="17287"/>
                    <a:pt x="414" y="17128"/>
                  </a:cubicBezTo>
                  <a:cubicBezTo>
                    <a:pt x="478" y="16937"/>
                    <a:pt x="1496" y="16618"/>
                    <a:pt x="3311" y="16587"/>
                  </a:cubicBezTo>
                  <a:lnTo>
                    <a:pt x="3502" y="16587"/>
                  </a:lnTo>
                  <a:lnTo>
                    <a:pt x="3502" y="10697"/>
                  </a:lnTo>
                  <a:lnTo>
                    <a:pt x="3311" y="10697"/>
                  </a:lnTo>
                  <a:cubicBezTo>
                    <a:pt x="1687" y="10602"/>
                    <a:pt x="414" y="9265"/>
                    <a:pt x="414" y="7609"/>
                  </a:cubicBezTo>
                  <a:lnTo>
                    <a:pt x="1114" y="383"/>
                  </a:lnTo>
                  <a:close/>
                  <a:moveTo>
                    <a:pt x="732" y="1"/>
                  </a:moveTo>
                  <a:lnTo>
                    <a:pt x="0" y="7609"/>
                  </a:lnTo>
                  <a:cubicBezTo>
                    <a:pt x="0" y="9360"/>
                    <a:pt x="1337" y="10856"/>
                    <a:pt x="3088" y="11079"/>
                  </a:cubicBezTo>
                  <a:lnTo>
                    <a:pt x="3088" y="16205"/>
                  </a:lnTo>
                  <a:cubicBezTo>
                    <a:pt x="2356" y="16236"/>
                    <a:pt x="0" y="16396"/>
                    <a:pt x="0" y="17128"/>
                  </a:cubicBezTo>
                  <a:cubicBezTo>
                    <a:pt x="0" y="17860"/>
                    <a:pt x="2197" y="18051"/>
                    <a:pt x="3502" y="18051"/>
                  </a:cubicBezTo>
                  <a:cubicBezTo>
                    <a:pt x="4775" y="18051"/>
                    <a:pt x="6972" y="17892"/>
                    <a:pt x="6972" y="17128"/>
                  </a:cubicBezTo>
                  <a:cubicBezTo>
                    <a:pt x="6972" y="16396"/>
                    <a:pt x="4680" y="16236"/>
                    <a:pt x="3948" y="16205"/>
                  </a:cubicBezTo>
                  <a:lnTo>
                    <a:pt x="3948" y="11079"/>
                  </a:lnTo>
                  <a:cubicBezTo>
                    <a:pt x="5730" y="10856"/>
                    <a:pt x="7036" y="9360"/>
                    <a:pt x="7036" y="7577"/>
                  </a:cubicBezTo>
                  <a:lnTo>
                    <a:pt x="6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2063050" y="1753225"/>
              <a:ext cx="139300" cy="210925"/>
            </a:xfrm>
            <a:custGeom>
              <a:avLst/>
              <a:gdLst/>
              <a:ahLst/>
              <a:cxnLst/>
              <a:rect l="l" t="t" r="r" b="b"/>
              <a:pathLst>
                <a:path w="5572" h="8437" extrusionOk="0">
                  <a:moveTo>
                    <a:pt x="573" y="0"/>
                  </a:moveTo>
                  <a:lnTo>
                    <a:pt x="0" y="5826"/>
                  </a:lnTo>
                  <a:cubicBezTo>
                    <a:pt x="32" y="7258"/>
                    <a:pt x="1178" y="8373"/>
                    <a:pt x="2611" y="8436"/>
                  </a:cubicBezTo>
                  <a:lnTo>
                    <a:pt x="2993" y="8436"/>
                  </a:lnTo>
                  <a:cubicBezTo>
                    <a:pt x="4394" y="8373"/>
                    <a:pt x="5540" y="7227"/>
                    <a:pt x="5572" y="5826"/>
                  </a:cubicBezTo>
                  <a:lnTo>
                    <a:pt x="4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1974700" y="1876575"/>
              <a:ext cx="268250" cy="270625"/>
            </a:xfrm>
            <a:custGeom>
              <a:avLst/>
              <a:gdLst/>
              <a:ahLst/>
              <a:cxnLst/>
              <a:rect l="l" t="t" r="r" b="b"/>
              <a:pathLst>
                <a:path w="10730" h="10825" extrusionOk="0">
                  <a:moveTo>
                    <a:pt x="7482" y="0"/>
                  </a:moveTo>
                  <a:cubicBezTo>
                    <a:pt x="6654" y="0"/>
                    <a:pt x="3152" y="1720"/>
                    <a:pt x="3152" y="1720"/>
                  </a:cubicBezTo>
                  <a:lnTo>
                    <a:pt x="2930" y="96"/>
                  </a:lnTo>
                  <a:cubicBezTo>
                    <a:pt x="2930" y="96"/>
                    <a:pt x="1083" y="2706"/>
                    <a:pt x="1083" y="2929"/>
                  </a:cubicBezTo>
                  <a:cubicBezTo>
                    <a:pt x="1083" y="3184"/>
                    <a:pt x="1" y="7959"/>
                    <a:pt x="1" y="7959"/>
                  </a:cubicBezTo>
                  <a:lnTo>
                    <a:pt x="2611" y="10824"/>
                  </a:lnTo>
                  <a:lnTo>
                    <a:pt x="3789" y="9742"/>
                  </a:lnTo>
                  <a:cubicBezTo>
                    <a:pt x="3789" y="9742"/>
                    <a:pt x="6081" y="8978"/>
                    <a:pt x="6782" y="8660"/>
                  </a:cubicBezTo>
                  <a:cubicBezTo>
                    <a:pt x="7514" y="8341"/>
                    <a:pt x="9328" y="7736"/>
                    <a:pt x="9488" y="7354"/>
                  </a:cubicBezTo>
                  <a:cubicBezTo>
                    <a:pt x="9647" y="6972"/>
                    <a:pt x="9870" y="5890"/>
                    <a:pt x="9742" y="5572"/>
                  </a:cubicBezTo>
                  <a:cubicBezTo>
                    <a:pt x="9583" y="5253"/>
                    <a:pt x="8119" y="4808"/>
                    <a:pt x="8119" y="4808"/>
                  </a:cubicBezTo>
                  <a:lnTo>
                    <a:pt x="9647" y="4585"/>
                  </a:lnTo>
                  <a:cubicBezTo>
                    <a:pt x="9676" y="4587"/>
                    <a:pt x="9706" y="4589"/>
                    <a:pt x="9735" y="4589"/>
                  </a:cubicBezTo>
                  <a:cubicBezTo>
                    <a:pt x="10050" y="4589"/>
                    <a:pt x="10331" y="4433"/>
                    <a:pt x="10506" y="4171"/>
                  </a:cubicBezTo>
                  <a:cubicBezTo>
                    <a:pt x="10665" y="3821"/>
                    <a:pt x="10538" y="3407"/>
                    <a:pt x="10188" y="3248"/>
                  </a:cubicBezTo>
                  <a:cubicBezTo>
                    <a:pt x="9488" y="2961"/>
                    <a:pt x="8724" y="2802"/>
                    <a:pt x="7959" y="2770"/>
                  </a:cubicBezTo>
                  <a:cubicBezTo>
                    <a:pt x="7323" y="2866"/>
                    <a:pt x="5858" y="2929"/>
                    <a:pt x="5858" y="2929"/>
                  </a:cubicBezTo>
                  <a:lnTo>
                    <a:pt x="6941" y="2102"/>
                  </a:lnTo>
                  <a:cubicBezTo>
                    <a:pt x="7832" y="1815"/>
                    <a:pt x="8724" y="1592"/>
                    <a:pt x="9647" y="1401"/>
                  </a:cubicBezTo>
                  <a:cubicBezTo>
                    <a:pt x="9874" y="1401"/>
                    <a:pt x="10000" y="1559"/>
                    <a:pt x="10125" y="1559"/>
                  </a:cubicBezTo>
                  <a:cubicBezTo>
                    <a:pt x="10210" y="1559"/>
                    <a:pt x="10295" y="1487"/>
                    <a:pt x="10411" y="1242"/>
                  </a:cubicBezTo>
                  <a:cubicBezTo>
                    <a:pt x="10729" y="637"/>
                    <a:pt x="9965" y="96"/>
                    <a:pt x="9965" y="96"/>
                  </a:cubicBezTo>
                  <a:cubicBezTo>
                    <a:pt x="9965" y="96"/>
                    <a:pt x="8341" y="0"/>
                    <a:pt x="7482"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1969125" y="1865425"/>
              <a:ext cx="279375" cy="288925"/>
            </a:xfrm>
            <a:custGeom>
              <a:avLst/>
              <a:gdLst/>
              <a:ahLst/>
              <a:cxnLst/>
              <a:rect l="l" t="t" r="r" b="b"/>
              <a:pathLst>
                <a:path w="11175" h="11557" extrusionOk="0">
                  <a:moveTo>
                    <a:pt x="7705" y="638"/>
                  </a:moveTo>
                  <a:cubicBezTo>
                    <a:pt x="8437" y="638"/>
                    <a:pt x="9806" y="733"/>
                    <a:pt x="10093" y="733"/>
                  </a:cubicBezTo>
                  <a:cubicBezTo>
                    <a:pt x="10220" y="829"/>
                    <a:pt x="10634" y="1211"/>
                    <a:pt x="10443" y="1593"/>
                  </a:cubicBezTo>
                  <a:cubicBezTo>
                    <a:pt x="10379" y="1752"/>
                    <a:pt x="10347" y="1815"/>
                    <a:pt x="10347" y="1815"/>
                  </a:cubicBezTo>
                  <a:cubicBezTo>
                    <a:pt x="10315" y="1784"/>
                    <a:pt x="10284" y="1784"/>
                    <a:pt x="10284" y="1752"/>
                  </a:cubicBezTo>
                  <a:cubicBezTo>
                    <a:pt x="10156" y="1688"/>
                    <a:pt x="9997" y="1656"/>
                    <a:pt x="9870" y="1624"/>
                  </a:cubicBezTo>
                  <a:cubicBezTo>
                    <a:pt x="8947" y="1815"/>
                    <a:pt x="8023" y="2070"/>
                    <a:pt x="7132" y="2357"/>
                  </a:cubicBezTo>
                  <a:lnTo>
                    <a:pt x="5476" y="3630"/>
                  </a:lnTo>
                  <a:lnTo>
                    <a:pt x="6113" y="3598"/>
                  </a:lnTo>
                  <a:cubicBezTo>
                    <a:pt x="6177" y="3598"/>
                    <a:pt x="7609" y="3534"/>
                    <a:pt x="8214" y="3439"/>
                  </a:cubicBezTo>
                  <a:cubicBezTo>
                    <a:pt x="8947" y="3471"/>
                    <a:pt x="9647" y="3598"/>
                    <a:pt x="10315" y="3885"/>
                  </a:cubicBezTo>
                  <a:cubicBezTo>
                    <a:pt x="10761" y="4139"/>
                    <a:pt x="10602" y="4458"/>
                    <a:pt x="10570" y="4553"/>
                  </a:cubicBezTo>
                  <a:cubicBezTo>
                    <a:pt x="10411" y="4818"/>
                    <a:pt x="10053" y="4841"/>
                    <a:pt x="9938" y="4841"/>
                  </a:cubicBezTo>
                  <a:cubicBezTo>
                    <a:pt x="9915" y="4841"/>
                    <a:pt x="9902" y="4840"/>
                    <a:pt x="9902" y="4840"/>
                  </a:cubicBezTo>
                  <a:lnTo>
                    <a:pt x="9870" y="4840"/>
                  </a:lnTo>
                  <a:lnTo>
                    <a:pt x="7450" y="5190"/>
                  </a:lnTo>
                  <a:lnTo>
                    <a:pt x="8278" y="5445"/>
                  </a:lnTo>
                  <a:cubicBezTo>
                    <a:pt x="8819" y="5572"/>
                    <a:pt x="9329" y="5827"/>
                    <a:pt x="9774" y="6113"/>
                  </a:cubicBezTo>
                  <a:cubicBezTo>
                    <a:pt x="9870" y="6304"/>
                    <a:pt x="9711" y="7259"/>
                    <a:pt x="9520" y="7705"/>
                  </a:cubicBezTo>
                  <a:cubicBezTo>
                    <a:pt x="9424" y="7928"/>
                    <a:pt x="8214" y="8405"/>
                    <a:pt x="7641" y="8628"/>
                  </a:cubicBezTo>
                  <a:cubicBezTo>
                    <a:pt x="7355" y="8755"/>
                    <a:pt x="7100" y="8851"/>
                    <a:pt x="6941" y="8915"/>
                  </a:cubicBezTo>
                  <a:cubicBezTo>
                    <a:pt x="6272" y="9233"/>
                    <a:pt x="3980" y="9997"/>
                    <a:pt x="3948" y="9997"/>
                  </a:cubicBezTo>
                  <a:lnTo>
                    <a:pt x="2866" y="10984"/>
                  </a:lnTo>
                  <a:lnTo>
                    <a:pt x="447" y="8373"/>
                  </a:lnTo>
                  <a:lnTo>
                    <a:pt x="447" y="8342"/>
                  </a:lnTo>
                  <a:cubicBezTo>
                    <a:pt x="733" y="7100"/>
                    <a:pt x="1497" y="3630"/>
                    <a:pt x="1497" y="3407"/>
                  </a:cubicBezTo>
                  <a:cubicBezTo>
                    <a:pt x="1975" y="2579"/>
                    <a:pt x="2484" y="1815"/>
                    <a:pt x="3025" y="1051"/>
                  </a:cubicBezTo>
                  <a:lnTo>
                    <a:pt x="3216" y="2452"/>
                  </a:lnTo>
                  <a:lnTo>
                    <a:pt x="3471" y="2325"/>
                  </a:lnTo>
                  <a:cubicBezTo>
                    <a:pt x="4426" y="1847"/>
                    <a:pt x="7036" y="638"/>
                    <a:pt x="7705" y="638"/>
                  </a:cubicBezTo>
                  <a:close/>
                  <a:moveTo>
                    <a:pt x="3248" y="1"/>
                  </a:moveTo>
                  <a:lnTo>
                    <a:pt x="2962" y="415"/>
                  </a:lnTo>
                  <a:cubicBezTo>
                    <a:pt x="1083" y="3089"/>
                    <a:pt x="1083" y="3312"/>
                    <a:pt x="1083" y="3375"/>
                  </a:cubicBezTo>
                  <a:cubicBezTo>
                    <a:pt x="1083" y="3598"/>
                    <a:pt x="447" y="6463"/>
                    <a:pt x="1" y="8373"/>
                  </a:cubicBezTo>
                  <a:lnTo>
                    <a:pt x="1" y="8469"/>
                  </a:lnTo>
                  <a:lnTo>
                    <a:pt x="2834" y="11557"/>
                  </a:lnTo>
                  <a:lnTo>
                    <a:pt x="4139" y="10379"/>
                  </a:lnTo>
                  <a:cubicBezTo>
                    <a:pt x="4458" y="10252"/>
                    <a:pt x="6463" y="9583"/>
                    <a:pt x="7132" y="9297"/>
                  </a:cubicBezTo>
                  <a:cubicBezTo>
                    <a:pt x="7291" y="9201"/>
                    <a:pt x="7546" y="9106"/>
                    <a:pt x="7800" y="9010"/>
                  </a:cubicBezTo>
                  <a:cubicBezTo>
                    <a:pt x="9010" y="8533"/>
                    <a:pt x="9806" y="8182"/>
                    <a:pt x="9933" y="7864"/>
                  </a:cubicBezTo>
                  <a:cubicBezTo>
                    <a:pt x="10061" y="7578"/>
                    <a:pt x="10379" y="6368"/>
                    <a:pt x="10156" y="5922"/>
                  </a:cubicBezTo>
                  <a:cubicBezTo>
                    <a:pt x="9902" y="5636"/>
                    <a:pt x="9551" y="5445"/>
                    <a:pt x="9169" y="5317"/>
                  </a:cubicBezTo>
                  <a:lnTo>
                    <a:pt x="9902" y="5222"/>
                  </a:lnTo>
                  <a:cubicBezTo>
                    <a:pt x="9949" y="5229"/>
                    <a:pt x="9997" y="5233"/>
                    <a:pt x="10044" y="5233"/>
                  </a:cubicBezTo>
                  <a:cubicBezTo>
                    <a:pt x="10407" y="5233"/>
                    <a:pt x="10751" y="5022"/>
                    <a:pt x="10920" y="4712"/>
                  </a:cubicBezTo>
                  <a:lnTo>
                    <a:pt x="10952" y="4712"/>
                  </a:lnTo>
                  <a:cubicBezTo>
                    <a:pt x="11143" y="4267"/>
                    <a:pt x="10984" y="3757"/>
                    <a:pt x="10538" y="3534"/>
                  </a:cubicBezTo>
                  <a:cubicBezTo>
                    <a:pt x="9806" y="3184"/>
                    <a:pt x="8978" y="3025"/>
                    <a:pt x="8151" y="3025"/>
                  </a:cubicBezTo>
                  <a:cubicBezTo>
                    <a:pt x="7832" y="3089"/>
                    <a:pt x="7196" y="3121"/>
                    <a:pt x="6718" y="3152"/>
                  </a:cubicBezTo>
                  <a:lnTo>
                    <a:pt x="7259" y="2707"/>
                  </a:lnTo>
                  <a:cubicBezTo>
                    <a:pt x="8087" y="2452"/>
                    <a:pt x="8978" y="2197"/>
                    <a:pt x="9838" y="2038"/>
                  </a:cubicBezTo>
                  <a:cubicBezTo>
                    <a:pt x="9933" y="2038"/>
                    <a:pt x="9997" y="2070"/>
                    <a:pt x="10061" y="2102"/>
                  </a:cubicBezTo>
                  <a:cubicBezTo>
                    <a:pt x="10132" y="2174"/>
                    <a:pt x="10240" y="2209"/>
                    <a:pt x="10343" y="2209"/>
                  </a:cubicBezTo>
                  <a:cubicBezTo>
                    <a:pt x="10377" y="2209"/>
                    <a:pt x="10411" y="2205"/>
                    <a:pt x="10443" y="2197"/>
                  </a:cubicBezTo>
                  <a:cubicBezTo>
                    <a:pt x="10570" y="2166"/>
                    <a:pt x="10666" y="2038"/>
                    <a:pt x="10793" y="1784"/>
                  </a:cubicBezTo>
                  <a:cubicBezTo>
                    <a:pt x="11175" y="1020"/>
                    <a:pt x="10315" y="415"/>
                    <a:pt x="10284" y="383"/>
                  </a:cubicBezTo>
                  <a:lnTo>
                    <a:pt x="10220" y="351"/>
                  </a:lnTo>
                  <a:lnTo>
                    <a:pt x="10156" y="351"/>
                  </a:lnTo>
                  <a:cubicBezTo>
                    <a:pt x="10156" y="351"/>
                    <a:pt x="8533" y="255"/>
                    <a:pt x="7705" y="255"/>
                  </a:cubicBezTo>
                  <a:cubicBezTo>
                    <a:pt x="6941" y="255"/>
                    <a:pt x="4362" y="1465"/>
                    <a:pt x="3535" y="1847"/>
                  </a:cubicBezTo>
                  <a:lnTo>
                    <a:pt x="3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2134675" y="2028475"/>
              <a:ext cx="79625" cy="16850"/>
            </a:xfrm>
            <a:custGeom>
              <a:avLst/>
              <a:gdLst/>
              <a:ahLst/>
              <a:cxnLst/>
              <a:rect l="l" t="t" r="r" b="b"/>
              <a:pathLst>
                <a:path w="3185" h="674" extrusionOk="0">
                  <a:moveTo>
                    <a:pt x="2772" y="1"/>
                  </a:moveTo>
                  <a:cubicBezTo>
                    <a:pt x="2072" y="1"/>
                    <a:pt x="669" y="37"/>
                    <a:pt x="1" y="323"/>
                  </a:cubicBezTo>
                  <a:lnTo>
                    <a:pt x="160" y="673"/>
                  </a:lnTo>
                  <a:cubicBezTo>
                    <a:pt x="743" y="417"/>
                    <a:pt x="2080" y="382"/>
                    <a:pt x="2764" y="382"/>
                  </a:cubicBezTo>
                  <a:cubicBezTo>
                    <a:pt x="3013" y="382"/>
                    <a:pt x="3176" y="387"/>
                    <a:pt x="3184" y="387"/>
                  </a:cubicBezTo>
                  <a:lnTo>
                    <a:pt x="3184" y="5"/>
                  </a:lnTo>
                  <a:cubicBezTo>
                    <a:pt x="3160" y="5"/>
                    <a:pt x="3005"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2114775" y="1989275"/>
              <a:ext cx="62900" cy="12275"/>
            </a:xfrm>
            <a:custGeom>
              <a:avLst/>
              <a:gdLst/>
              <a:ahLst/>
              <a:cxnLst/>
              <a:rect l="l" t="t" r="r" b="b"/>
              <a:pathLst>
                <a:path w="2516" h="491" extrusionOk="0">
                  <a:moveTo>
                    <a:pt x="685" y="1"/>
                  </a:moveTo>
                  <a:cubicBezTo>
                    <a:pt x="459" y="1"/>
                    <a:pt x="231" y="5"/>
                    <a:pt x="1" y="13"/>
                  </a:cubicBezTo>
                  <a:lnTo>
                    <a:pt x="64" y="395"/>
                  </a:lnTo>
                  <a:cubicBezTo>
                    <a:pt x="892" y="395"/>
                    <a:pt x="1688" y="395"/>
                    <a:pt x="2484" y="491"/>
                  </a:cubicBezTo>
                  <a:lnTo>
                    <a:pt x="2516" y="77"/>
                  </a:lnTo>
                  <a:cubicBezTo>
                    <a:pt x="1910" y="30"/>
                    <a:pt x="1304"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1726400" y="4556275"/>
              <a:ext cx="54925" cy="299275"/>
            </a:xfrm>
            <a:custGeom>
              <a:avLst/>
              <a:gdLst/>
              <a:ahLst/>
              <a:cxnLst/>
              <a:rect l="l" t="t" r="r" b="b"/>
              <a:pathLst>
                <a:path w="2197" h="11971" extrusionOk="0">
                  <a:moveTo>
                    <a:pt x="1401" y="1"/>
                  </a:moveTo>
                  <a:cubicBezTo>
                    <a:pt x="1242" y="1911"/>
                    <a:pt x="1114" y="4298"/>
                    <a:pt x="1146" y="4712"/>
                  </a:cubicBezTo>
                  <a:cubicBezTo>
                    <a:pt x="1178" y="4903"/>
                    <a:pt x="1274" y="5190"/>
                    <a:pt x="1337" y="5508"/>
                  </a:cubicBezTo>
                  <a:cubicBezTo>
                    <a:pt x="1528" y="6240"/>
                    <a:pt x="1783" y="7132"/>
                    <a:pt x="1592" y="7673"/>
                  </a:cubicBezTo>
                  <a:cubicBezTo>
                    <a:pt x="1146" y="8596"/>
                    <a:pt x="637" y="9519"/>
                    <a:pt x="64" y="10379"/>
                  </a:cubicBezTo>
                  <a:lnTo>
                    <a:pt x="0" y="10474"/>
                  </a:lnTo>
                  <a:lnTo>
                    <a:pt x="541" y="11971"/>
                  </a:lnTo>
                  <a:lnTo>
                    <a:pt x="923" y="11843"/>
                  </a:lnTo>
                  <a:lnTo>
                    <a:pt x="446" y="10506"/>
                  </a:lnTo>
                  <a:cubicBezTo>
                    <a:pt x="1019" y="9647"/>
                    <a:pt x="1528" y="8755"/>
                    <a:pt x="1942" y="7800"/>
                  </a:cubicBezTo>
                  <a:cubicBezTo>
                    <a:pt x="2197" y="7163"/>
                    <a:pt x="1942" y="6208"/>
                    <a:pt x="1719" y="5413"/>
                  </a:cubicBezTo>
                  <a:cubicBezTo>
                    <a:pt x="1656" y="5126"/>
                    <a:pt x="1592" y="4839"/>
                    <a:pt x="1560" y="4648"/>
                  </a:cubicBezTo>
                  <a:cubicBezTo>
                    <a:pt x="1528" y="4394"/>
                    <a:pt x="1592" y="2675"/>
                    <a:pt x="1783" y="32"/>
                  </a:cubicBezTo>
                  <a:lnTo>
                    <a:pt x="1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1764600" y="3555875"/>
              <a:ext cx="108250" cy="956650"/>
            </a:xfrm>
            <a:custGeom>
              <a:avLst/>
              <a:gdLst/>
              <a:ahLst/>
              <a:cxnLst/>
              <a:rect l="l" t="t" r="r" b="b"/>
              <a:pathLst>
                <a:path w="4330" h="38266" extrusionOk="0">
                  <a:moveTo>
                    <a:pt x="3916" y="0"/>
                  </a:moveTo>
                  <a:cubicBezTo>
                    <a:pt x="3056" y="6240"/>
                    <a:pt x="1624" y="16936"/>
                    <a:pt x="1465" y="18337"/>
                  </a:cubicBezTo>
                  <a:cubicBezTo>
                    <a:pt x="1369" y="19133"/>
                    <a:pt x="1306" y="20725"/>
                    <a:pt x="1178" y="22571"/>
                  </a:cubicBezTo>
                  <a:cubicBezTo>
                    <a:pt x="1051" y="25118"/>
                    <a:pt x="892" y="28270"/>
                    <a:pt x="637" y="30562"/>
                  </a:cubicBezTo>
                  <a:cubicBezTo>
                    <a:pt x="478" y="32344"/>
                    <a:pt x="223" y="35337"/>
                    <a:pt x="0" y="38234"/>
                  </a:cubicBezTo>
                  <a:lnTo>
                    <a:pt x="382" y="38266"/>
                  </a:lnTo>
                  <a:cubicBezTo>
                    <a:pt x="605" y="35401"/>
                    <a:pt x="860" y="32376"/>
                    <a:pt x="1051" y="30625"/>
                  </a:cubicBezTo>
                  <a:cubicBezTo>
                    <a:pt x="1274" y="28301"/>
                    <a:pt x="1465" y="25118"/>
                    <a:pt x="1592" y="22603"/>
                  </a:cubicBezTo>
                  <a:cubicBezTo>
                    <a:pt x="1688" y="20756"/>
                    <a:pt x="1783" y="19165"/>
                    <a:pt x="1847" y="18369"/>
                  </a:cubicBezTo>
                  <a:cubicBezTo>
                    <a:pt x="2006" y="16968"/>
                    <a:pt x="3470" y="6272"/>
                    <a:pt x="4330" y="32"/>
                  </a:cubicBezTo>
                  <a:lnTo>
                    <a:pt x="3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1869650" y="3463550"/>
              <a:ext cx="15150" cy="39825"/>
            </a:xfrm>
            <a:custGeom>
              <a:avLst/>
              <a:gdLst/>
              <a:ahLst/>
              <a:cxnLst/>
              <a:rect l="l" t="t" r="r" b="b"/>
              <a:pathLst>
                <a:path w="606" h="1593" extrusionOk="0">
                  <a:moveTo>
                    <a:pt x="223" y="0"/>
                  </a:moveTo>
                  <a:lnTo>
                    <a:pt x="1" y="1528"/>
                  </a:lnTo>
                  <a:lnTo>
                    <a:pt x="414" y="1592"/>
                  </a:lnTo>
                  <a:lnTo>
                    <a:pt x="605" y="32"/>
                  </a:lnTo>
                  <a:lnTo>
                    <a:pt x="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2145025" y="2265750"/>
              <a:ext cx="105875" cy="955875"/>
            </a:xfrm>
            <a:custGeom>
              <a:avLst/>
              <a:gdLst/>
              <a:ahLst/>
              <a:cxnLst/>
              <a:rect l="l" t="t" r="r" b="b"/>
              <a:pathLst>
                <a:path w="4235" h="38235" extrusionOk="0">
                  <a:moveTo>
                    <a:pt x="0" y="1"/>
                  </a:moveTo>
                  <a:lnTo>
                    <a:pt x="128" y="18465"/>
                  </a:lnTo>
                  <a:lnTo>
                    <a:pt x="3852" y="38234"/>
                  </a:lnTo>
                  <a:lnTo>
                    <a:pt x="4234" y="38171"/>
                  </a:lnTo>
                  <a:lnTo>
                    <a:pt x="510" y="18433"/>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1"/>
          <p:cNvGrpSpPr/>
          <p:nvPr/>
        </p:nvGrpSpPr>
        <p:grpSpPr>
          <a:xfrm>
            <a:off x="452707" y="699564"/>
            <a:ext cx="3035601" cy="339543"/>
            <a:chOff x="5401457" y="919783"/>
            <a:chExt cx="3035601" cy="339543"/>
          </a:xfrm>
        </p:grpSpPr>
        <p:grpSp>
          <p:nvGrpSpPr>
            <p:cNvPr id="1502" name="Google Shape;1502;p41"/>
            <p:cNvGrpSpPr/>
            <p:nvPr/>
          </p:nvGrpSpPr>
          <p:grpSpPr>
            <a:xfrm>
              <a:off x="7903717" y="919783"/>
              <a:ext cx="533340" cy="339543"/>
              <a:chOff x="7903717" y="919783"/>
              <a:chExt cx="533340" cy="339543"/>
            </a:xfrm>
          </p:grpSpPr>
          <p:sp>
            <p:nvSpPr>
              <p:cNvPr id="1503" name="Google Shape;1503;p41"/>
              <p:cNvSpPr/>
              <p:nvPr/>
            </p:nvSpPr>
            <p:spPr>
              <a:xfrm>
                <a:off x="7903717" y="919783"/>
                <a:ext cx="533340" cy="339543"/>
              </a:xfrm>
              <a:custGeom>
                <a:avLst/>
                <a:gdLst/>
                <a:ahLst/>
                <a:cxnLst/>
                <a:rect l="l" t="t" r="r" b="b"/>
                <a:pathLst>
                  <a:path w="12098" h="7702" extrusionOk="0">
                    <a:moveTo>
                      <a:pt x="6080" y="0"/>
                    </a:moveTo>
                    <a:lnTo>
                      <a:pt x="4147" y="1419"/>
                    </a:lnTo>
                    <a:lnTo>
                      <a:pt x="0" y="2619"/>
                    </a:lnTo>
                    <a:lnTo>
                      <a:pt x="0" y="7327"/>
                    </a:lnTo>
                    <a:lnTo>
                      <a:pt x="2058" y="6750"/>
                    </a:lnTo>
                    <a:lnTo>
                      <a:pt x="8387" y="6750"/>
                    </a:lnTo>
                    <a:lnTo>
                      <a:pt x="9868" y="7701"/>
                    </a:lnTo>
                    <a:lnTo>
                      <a:pt x="9868" y="6626"/>
                    </a:lnTo>
                    <a:lnTo>
                      <a:pt x="12098" y="3820"/>
                    </a:lnTo>
                    <a:lnTo>
                      <a:pt x="1209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7994444" y="1044852"/>
                <a:ext cx="279058" cy="172549"/>
              </a:xfrm>
              <a:custGeom>
                <a:avLst/>
                <a:gdLst/>
                <a:ahLst/>
                <a:cxnLst/>
                <a:rect l="l" t="t" r="r" b="b"/>
                <a:pathLst>
                  <a:path w="6330" h="3914" extrusionOk="0">
                    <a:moveTo>
                      <a:pt x="0" y="0"/>
                    </a:moveTo>
                    <a:lnTo>
                      <a:pt x="0" y="3913"/>
                    </a:lnTo>
                    <a:lnTo>
                      <a:pt x="6329" y="3913"/>
                    </a:lnTo>
                    <a:lnTo>
                      <a:pt x="6329"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41"/>
            <p:cNvGrpSpPr/>
            <p:nvPr/>
          </p:nvGrpSpPr>
          <p:grpSpPr>
            <a:xfrm>
              <a:off x="5401457" y="919783"/>
              <a:ext cx="533340" cy="339543"/>
              <a:chOff x="5401457" y="919783"/>
              <a:chExt cx="533340" cy="339543"/>
            </a:xfrm>
          </p:grpSpPr>
          <p:sp>
            <p:nvSpPr>
              <p:cNvPr id="1506" name="Google Shape;1506;p41"/>
              <p:cNvSpPr/>
              <p:nvPr/>
            </p:nvSpPr>
            <p:spPr>
              <a:xfrm>
                <a:off x="5401457" y="919783"/>
                <a:ext cx="533340" cy="339543"/>
              </a:xfrm>
              <a:custGeom>
                <a:avLst/>
                <a:gdLst/>
                <a:ahLst/>
                <a:cxnLst/>
                <a:rect l="l" t="t" r="r" b="b"/>
                <a:pathLst>
                  <a:path w="12098" h="7702" extrusionOk="0">
                    <a:moveTo>
                      <a:pt x="0" y="0"/>
                    </a:moveTo>
                    <a:lnTo>
                      <a:pt x="0" y="3820"/>
                    </a:lnTo>
                    <a:lnTo>
                      <a:pt x="2230" y="6626"/>
                    </a:lnTo>
                    <a:lnTo>
                      <a:pt x="2230" y="7701"/>
                    </a:lnTo>
                    <a:lnTo>
                      <a:pt x="3711" y="6750"/>
                    </a:lnTo>
                    <a:lnTo>
                      <a:pt x="10040" y="6750"/>
                    </a:lnTo>
                    <a:lnTo>
                      <a:pt x="12098" y="7327"/>
                    </a:lnTo>
                    <a:lnTo>
                      <a:pt x="12098" y="2619"/>
                    </a:lnTo>
                    <a:lnTo>
                      <a:pt x="7966" y="1419"/>
                    </a:lnTo>
                    <a:lnTo>
                      <a:pt x="601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5565012" y="1044852"/>
                <a:ext cx="279058" cy="172549"/>
              </a:xfrm>
              <a:custGeom>
                <a:avLst/>
                <a:gdLst/>
                <a:ahLst/>
                <a:cxnLst/>
                <a:rect l="l" t="t" r="r" b="b"/>
                <a:pathLst>
                  <a:path w="6330" h="3914" extrusionOk="0">
                    <a:moveTo>
                      <a:pt x="1" y="0"/>
                    </a:moveTo>
                    <a:lnTo>
                      <a:pt x="1" y="3913"/>
                    </a:lnTo>
                    <a:lnTo>
                      <a:pt x="6330" y="3913"/>
                    </a:lnTo>
                    <a:lnTo>
                      <a:pt x="6330"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oogle Shape;486;p25">
            <a:extLst>
              <a:ext uri="{FF2B5EF4-FFF2-40B4-BE49-F238E27FC236}">
                <a16:creationId xmlns:a16="http://schemas.microsoft.com/office/drawing/2014/main" id="{CEE574F6-B12E-AE03-420F-3B58118957FA}"/>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4"/>
          <p:cNvSpPr/>
          <p:nvPr/>
        </p:nvSpPr>
        <p:spPr>
          <a:xfrm>
            <a:off x="3000460" y="4516275"/>
            <a:ext cx="3143080"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txBox="1">
            <a:spLocks noGrp="1"/>
          </p:cNvSpPr>
          <p:nvPr>
            <p:ph type="title"/>
          </p:nvPr>
        </p:nvSpPr>
        <p:spPr>
          <a:xfrm>
            <a:off x="2556799" y="1606550"/>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6" name="Google Shape;406;p24"/>
          <p:cNvSpPr txBox="1">
            <a:spLocks noGrp="1"/>
          </p:cNvSpPr>
          <p:nvPr>
            <p:ph type="subTitle" idx="1"/>
          </p:nvPr>
        </p:nvSpPr>
        <p:spPr>
          <a:xfrm>
            <a:off x="812295" y="1517900"/>
            <a:ext cx="1744500" cy="70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Who are we? </a:t>
            </a:r>
            <a:endParaRPr>
              <a:latin typeface="Calibri"/>
              <a:ea typeface="Calibri"/>
              <a:cs typeface="Calibri"/>
              <a:sym typeface="Calibri"/>
            </a:endParaRPr>
          </a:p>
        </p:txBody>
      </p:sp>
      <p:sp>
        <p:nvSpPr>
          <p:cNvPr id="407" name="Google Shape;407;p24"/>
          <p:cNvSpPr txBox="1">
            <a:spLocks noGrp="1"/>
          </p:cNvSpPr>
          <p:nvPr>
            <p:ph type="title" idx="2"/>
          </p:nvPr>
        </p:nvSpPr>
        <p:spPr>
          <a:xfrm>
            <a:off x="2556799" y="2616788"/>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8" name="Google Shape;408;p24"/>
          <p:cNvSpPr txBox="1">
            <a:spLocks noGrp="1"/>
          </p:cNvSpPr>
          <p:nvPr>
            <p:ph type="subTitle" idx="3"/>
          </p:nvPr>
        </p:nvSpPr>
        <p:spPr>
          <a:xfrm>
            <a:off x="373698" y="3538400"/>
            <a:ext cx="2183100" cy="70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Episode Overview</a:t>
            </a:r>
            <a:endParaRPr>
              <a:latin typeface="Calibri"/>
              <a:ea typeface="Calibri"/>
              <a:cs typeface="Calibri"/>
              <a:sym typeface="Calibri"/>
            </a:endParaRPr>
          </a:p>
        </p:txBody>
      </p:sp>
      <p:sp>
        <p:nvSpPr>
          <p:cNvPr id="409" name="Google Shape;409;p24"/>
          <p:cNvSpPr txBox="1">
            <a:spLocks noGrp="1"/>
          </p:cNvSpPr>
          <p:nvPr>
            <p:ph type="title" idx="4"/>
          </p:nvPr>
        </p:nvSpPr>
        <p:spPr>
          <a:xfrm>
            <a:off x="5908801" y="1606550"/>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10" name="Google Shape;410;p24"/>
          <p:cNvSpPr txBox="1">
            <a:spLocks noGrp="1"/>
          </p:cNvSpPr>
          <p:nvPr>
            <p:ph type="subTitle" idx="5"/>
          </p:nvPr>
        </p:nvSpPr>
        <p:spPr>
          <a:xfrm>
            <a:off x="6587194" y="1517900"/>
            <a:ext cx="1744500" cy="7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ea typeface="Calibri"/>
                <a:cs typeface="Calibri"/>
                <a:sym typeface="Calibri"/>
              </a:rPr>
              <a:t>Producer</a:t>
            </a:r>
            <a:endParaRPr>
              <a:latin typeface="Calibri"/>
              <a:ea typeface="Calibri"/>
              <a:cs typeface="Calibri"/>
              <a:sym typeface="Calibri"/>
            </a:endParaRPr>
          </a:p>
        </p:txBody>
      </p:sp>
      <p:sp>
        <p:nvSpPr>
          <p:cNvPr id="411" name="Google Shape;411;p24"/>
          <p:cNvSpPr txBox="1">
            <a:spLocks noGrp="1"/>
          </p:cNvSpPr>
          <p:nvPr>
            <p:ph type="title" idx="6"/>
          </p:nvPr>
        </p:nvSpPr>
        <p:spPr>
          <a:xfrm>
            <a:off x="2556799" y="3627050"/>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2" name="Google Shape;412;p24"/>
          <p:cNvSpPr txBox="1">
            <a:spLocks noGrp="1"/>
          </p:cNvSpPr>
          <p:nvPr>
            <p:ph type="subTitle" idx="7"/>
          </p:nvPr>
        </p:nvSpPr>
        <p:spPr>
          <a:xfrm>
            <a:off x="0" y="2528150"/>
            <a:ext cx="2556600" cy="70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What is Unplugged? </a:t>
            </a:r>
            <a:endParaRPr>
              <a:latin typeface="Calibri"/>
              <a:ea typeface="Calibri"/>
              <a:cs typeface="Calibri"/>
              <a:sym typeface="Calibri"/>
            </a:endParaRPr>
          </a:p>
        </p:txBody>
      </p:sp>
      <p:sp>
        <p:nvSpPr>
          <p:cNvPr id="413" name="Google Shape;413;p24"/>
          <p:cNvSpPr txBox="1">
            <a:spLocks noGrp="1"/>
          </p:cNvSpPr>
          <p:nvPr>
            <p:ph type="title" idx="8"/>
          </p:nvPr>
        </p:nvSpPr>
        <p:spPr>
          <a:xfrm>
            <a:off x="5908811" y="2616788"/>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14" name="Google Shape;414;p24"/>
          <p:cNvSpPr txBox="1">
            <a:spLocks noGrp="1"/>
          </p:cNvSpPr>
          <p:nvPr>
            <p:ph type="subTitle" idx="9"/>
          </p:nvPr>
        </p:nvSpPr>
        <p:spPr>
          <a:xfrm>
            <a:off x="6587205" y="2528138"/>
            <a:ext cx="1744500" cy="7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ea typeface="Calibri"/>
                <a:cs typeface="Calibri"/>
                <a:sym typeface="Calibri"/>
              </a:rPr>
              <a:t>Advertising </a:t>
            </a:r>
            <a:endParaRPr>
              <a:latin typeface="Calibri"/>
              <a:ea typeface="Calibri"/>
              <a:cs typeface="Calibri"/>
              <a:sym typeface="Calibri"/>
            </a:endParaRPr>
          </a:p>
        </p:txBody>
      </p:sp>
      <p:sp>
        <p:nvSpPr>
          <p:cNvPr id="415" name="Google Shape;415;p24"/>
          <p:cNvSpPr txBox="1">
            <a:spLocks noGrp="1"/>
          </p:cNvSpPr>
          <p:nvPr>
            <p:ph type="title" idx="13"/>
          </p:nvPr>
        </p:nvSpPr>
        <p:spPr>
          <a:xfrm>
            <a:off x="5908801" y="3627050"/>
            <a:ext cx="6783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16" name="Google Shape;416;p24"/>
          <p:cNvSpPr txBox="1">
            <a:spLocks noGrp="1"/>
          </p:cNvSpPr>
          <p:nvPr>
            <p:ph type="subTitle" idx="14"/>
          </p:nvPr>
        </p:nvSpPr>
        <p:spPr>
          <a:xfrm>
            <a:off x="6587194" y="3538400"/>
            <a:ext cx="1744500" cy="7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ea typeface="Calibri"/>
                <a:cs typeface="Calibri"/>
                <a:sym typeface="Calibri"/>
              </a:rPr>
              <a:t>Budget </a:t>
            </a:r>
            <a:endParaRPr>
              <a:latin typeface="Calibri"/>
              <a:ea typeface="Calibri"/>
              <a:cs typeface="Calibri"/>
              <a:sym typeface="Calibri"/>
            </a:endParaRPr>
          </a:p>
        </p:txBody>
      </p:sp>
      <p:sp>
        <p:nvSpPr>
          <p:cNvPr id="417" name="Google Shape;417;p24"/>
          <p:cNvSpPr txBox="1">
            <a:spLocks noGrp="1"/>
          </p:cNvSpPr>
          <p:nvPr>
            <p:ph type="title" idx="15"/>
          </p:nvPr>
        </p:nvSpPr>
        <p:spPr>
          <a:xfrm>
            <a:off x="713100" y="535672"/>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Table of Contents</a:t>
            </a:r>
            <a:endParaRPr>
              <a:latin typeface="Calibri"/>
              <a:ea typeface="Calibri"/>
              <a:cs typeface="Calibri"/>
              <a:sym typeface="Calibri"/>
            </a:endParaRPr>
          </a:p>
        </p:txBody>
      </p:sp>
      <p:grpSp>
        <p:nvGrpSpPr>
          <p:cNvPr id="418" name="Google Shape;418;p24"/>
          <p:cNvGrpSpPr/>
          <p:nvPr/>
        </p:nvGrpSpPr>
        <p:grpSpPr>
          <a:xfrm>
            <a:off x="3663477" y="1781333"/>
            <a:ext cx="1817046" cy="2788309"/>
            <a:chOff x="6188500" y="3613150"/>
            <a:chExt cx="885500" cy="1358825"/>
          </a:xfrm>
        </p:grpSpPr>
        <p:sp>
          <p:nvSpPr>
            <p:cNvPr id="419" name="Google Shape;419;p24"/>
            <p:cNvSpPr/>
            <p:nvPr/>
          </p:nvSpPr>
          <p:spPr>
            <a:xfrm>
              <a:off x="6825725" y="3613225"/>
              <a:ext cx="177725" cy="225600"/>
            </a:xfrm>
            <a:custGeom>
              <a:avLst/>
              <a:gdLst/>
              <a:ahLst/>
              <a:cxnLst/>
              <a:rect l="l" t="t" r="r" b="b"/>
              <a:pathLst>
                <a:path w="7109" h="9024" extrusionOk="0">
                  <a:moveTo>
                    <a:pt x="4267" y="1"/>
                  </a:moveTo>
                  <a:cubicBezTo>
                    <a:pt x="3986" y="1"/>
                    <a:pt x="3705" y="31"/>
                    <a:pt x="3430" y="91"/>
                  </a:cubicBezTo>
                  <a:cubicBezTo>
                    <a:pt x="3196" y="138"/>
                    <a:pt x="2993" y="200"/>
                    <a:pt x="2822" y="247"/>
                  </a:cubicBezTo>
                  <a:cubicBezTo>
                    <a:pt x="2323" y="559"/>
                    <a:pt x="1902" y="964"/>
                    <a:pt x="1575" y="1432"/>
                  </a:cubicBezTo>
                  <a:cubicBezTo>
                    <a:pt x="1575" y="1432"/>
                    <a:pt x="842" y="2523"/>
                    <a:pt x="873" y="2819"/>
                  </a:cubicBezTo>
                  <a:cubicBezTo>
                    <a:pt x="904" y="3100"/>
                    <a:pt x="795" y="3381"/>
                    <a:pt x="561" y="3552"/>
                  </a:cubicBezTo>
                  <a:cubicBezTo>
                    <a:pt x="312" y="3802"/>
                    <a:pt x="0" y="4160"/>
                    <a:pt x="187" y="4441"/>
                  </a:cubicBezTo>
                  <a:cubicBezTo>
                    <a:pt x="312" y="4628"/>
                    <a:pt x="421" y="4830"/>
                    <a:pt x="515" y="5033"/>
                  </a:cubicBezTo>
                  <a:cubicBezTo>
                    <a:pt x="515" y="5033"/>
                    <a:pt x="515" y="6763"/>
                    <a:pt x="639" y="6982"/>
                  </a:cubicBezTo>
                  <a:cubicBezTo>
                    <a:pt x="764" y="7200"/>
                    <a:pt x="1232" y="7418"/>
                    <a:pt x="1232" y="7418"/>
                  </a:cubicBezTo>
                  <a:lnTo>
                    <a:pt x="1544" y="9024"/>
                  </a:lnTo>
                  <a:lnTo>
                    <a:pt x="5550" y="7902"/>
                  </a:lnTo>
                  <a:cubicBezTo>
                    <a:pt x="5550" y="7902"/>
                    <a:pt x="5113" y="6483"/>
                    <a:pt x="5441" y="6218"/>
                  </a:cubicBezTo>
                  <a:cubicBezTo>
                    <a:pt x="5753" y="5968"/>
                    <a:pt x="7047" y="4550"/>
                    <a:pt x="7078" y="2882"/>
                  </a:cubicBezTo>
                  <a:cubicBezTo>
                    <a:pt x="7109" y="1214"/>
                    <a:pt x="6158" y="481"/>
                    <a:pt x="6158" y="481"/>
                  </a:cubicBezTo>
                  <a:cubicBezTo>
                    <a:pt x="5579" y="164"/>
                    <a:pt x="4924" y="1"/>
                    <a:pt x="4267" y="1"/>
                  </a:cubicBezTo>
                  <a:close/>
                </a:path>
              </a:pathLst>
            </a:custGeom>
            <a:solidFill>
              <a:srgbClr val="B7735E"/>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6871325" y="3613225"/>
              <a:ext cx="132525" cy="157450"/>
            </a:xfrm>
            <a:custGeom>
              <a:avLst/>
              <a:gdLst/>
              <a:ahLst/>
              <a:cxnLst/>
              <a:rect l="l" t="t" r="r" b="b"/>
              <a:pathLst>
                <a:path w="5301" h="6298" extrusionOk="0">
                  <a:moveTo>
                    <a:pt x="2443" y="1"/>
                  </a:moveTo>
                  <a:cubicBezTo>
                    <a:pt x="2162" y="1"/>
                    <a:pt x="1881" y="31"/>
                    <a:pt x="1606" y="91"/>
                  </a:cubicBezTo>
                  <a:cubicBezTo>
                    <a:pt x="1372" y="138"/>
                    <a:pt x="1169" y="200"/>
                    <a:pt x="998" y="247"/>
                  </a:cubicBezTo>
                  <a:cubicBezTo>
                    <a:pt x="998" y="263"/>
                    <a:pt x="1466" y="434"/>
                    <a:pt x="1497" y="668"/>
                  </a:cubicBezTo>
                  <a:cubicBezTo>
                    <a:pt x="1528" y="902"/>
                    <a:pt x="0" y="1946"/>
                    <a:pt x="0" y="2336"/>
                  </a:cubicBezTo>
                  <a:cubicBezTo>
                    <a:pt x="0" y="2695"/>
                    <a:pt x="31" y="3038"/>
                    <a:pt x="125" y="3381"/>
                  </a:cubicBezTo>
                  <a:cubicBezTo>
                    <a:pt x="187" y="3552"/>
                    <a:pt x="421" y="4207"/>
                    <a:pt x="421" y="4207"/>
                  </a:cubicBezTo>
                  <a:lnTo>
                    <a:pt x="1528" y="5360"/>
                  </a:lnTo>
                  <a:cubicBezTo>
                    <a:pt x="1528" y="5360"/>
                    <a:pt x="2120" y="6140"/>
                    <a:pt x="2650" y="6233"/>
                  </a:cubicBezTo>
                  <a:cubicBezTo>
                    <a:pt x="2807" y="6278"/>
                    <a:pt x="2963" y="6298"/>
                    <a:pt x="3118" y="6298"/>
                  </a:cubicBezTo>
                  <a:cubicBezTo>
                    <a:pt x="3287" y="6298"/>
                    <a:pt x="3454" y="6274"/>
                    <a:pt x="3617" y="6233"/>
                  </a:cubicBezTo>
                  <a:cubicBezTo>
                    <a:pt x="4194" y="5610"/>
                    <a:pt x="5238" y="4222"/>
                    <a:pt x="5269" y="2882"/>
                  </a:cubicBezTo>
                  <a:cubicBezTo>
                    <a:pt x="5300" y="1214"/>
                    <a:pt x="4334" y="481"/>
                    <a:pt x="4334" y="481"/>
                  </a:cubicBezTo>
                  <a:cubicBezTo>
                    <a:pt x="3755" y="164"/>
                    <a:pt x="3100" y="1"/>
                    <a:pt x="2443" y="1"/>
                  </a:cubicBezTo>
                  <a:close/>
                </a:path>
              </a:pathLst>
            </a:custGeom>
            <a:solidFill>
              <a:srgbClr val="263238"/>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6867025" y="3677400"/>
              <a:ext cx="70575" cy="84050"/>
            </a:xfrm>
            <a:custGeom>
              <a:avLst/>
              <a:gdLst/>
              <a:ahLst/>
              <a:cxnLst/>
              <a:rect l="l" t="t" r="r" b="b"/>
              <a:pathLst>
                <a:path w="2823" h="3362" extrusionOk="0">
                  <a:moveTo>
                    <a:pt x="1265" y="1"/>
                  </a:moveTo>
                  <a:cubicBezTo>
                    <a:pt x="1089" y="1"/>
                    <a:pt x="929" y="106"/>
                    <a:pt x="858" y="284"/>
                  </a:cubicBezTo>
                  <a:lnTo>
                    <a:pt x="172" y="2076"/>
                  </a:lnTo>
                  <a:cubicBezTo>
                    <a:pt x="1" y="2528"/>
                    <a:pt x="219" y="3027"/>
                    <a:pt x="671" y="3199"/>
                  </a:cubicBezTo>
                  <a:lnTo>
                    <a:pt x="905" y="3292"/>
                  </a:lnTo>
                  <a:cubicBezTo>
                    <a:pt x="1019" y="3340"/>
                    <a:pt x="1136" y="3362"/>
                    <a:pt x="1251" y="3362"/>
                  </a:cubicBezTo>
                  <a:cubicBezTo>
                    <a:pt x="1589" y="3362"/>
                    <a:pt x="1903" y="3166"/>
                    <a:pt x="2043" y="2840"/>
                  </a:cubicBezTo>
                  <a:lnTo>
                    <a:pt x="2620" y="1500"/>
                  </a:lnTo>
                  <a:cubicBezTo>
                    <a:pt x="2822" y="1079"/>
                    <a:pt x="2635" y="580"/>
                    <a:pt x="2199" y="377"/>
                  </a:cubicBezTo>
                  <a:lnTo>
                    <a:pt x="1450" y="34"/>
                  </a:lnTo>
                  <a:lnTo>
                    <a:pt x="1435" y="34"/>
                  </a:lnTo>
                  <a:cubicBezTo>
                    <a:pt x="1378" y="12"/>
                    <a:pt x="1321" y="1"/>
                    <a:pt x="1265" y="1"/>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6908350" y="3613150"/>
              <a:ext cx="81850" cy="73700"/>
            </a:xfrm>
            <a:custGeom>
              <a:avLst/>
              <a:gdLst/>
              <a:ahLst/>
              <a:cxnLst/>
              <a:rect l="l" t="t" r="r" b="b"/>
              <a:pathLst>
                <a:path w="3274" h="2948" extrusionOk="0">
                  <a:moveTo>
                    <a:pt x="1543" y="1"/>
                  </a:moveTo>
                  <a:cubicBezTo>
                    <a:pt x="0" y="718"/>
                    <a:pt x="0" y="2667"/>
                    <a:pt x="0" y="2667"/>
                  </a:cubicBezTo>
                  <a:lnTo>
                    <a:pt x="546" y="2947"/>
                  </a:lnTo>
                  <a:cubicBezTo>
                    <a:pt x="1615" y="1116"/>
                    <a:pt x="2694" y="922"/>
                    <a:pt x="3103" y="922"/>
                  </a:cubicBezTo>
                  <a:cubicBezTo>
                    <a:pt x="3212" y="922"/>
                    <a:pt x="3274" y="936"/>
                    <a:pt x="3274" y="936"/>
                  </a:cubicBezTo>
                  <a:lnTo>
                    <a:pt x="2853" y="484"/>
                  </a:lnTo>
                  <a:cubicBezTo>
                    <a:pt x="1356" y="843"/>
                    <a:pt x="390" y="2402"/>
                    <a:pt x="390" y="2402"/>
                  </a:cubicBezTo>
                  <a:cubicBezTo>
                    <a:pt x="639" y="843"/>
                    <a:pt x="2339" y="359"/>
                    <a:pt x="2339" y="359"/>
                  </a:cubicBezTo>
                  <a:lnTo>
                    <a:pt x="1543" y="1"/>
                  </a:lnTo>
                  <a:close/>
                </a:path>
              </a:pathLst>
            </a:custGeom>
            <a:solidFill>
              <a:schemeClr val="l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6807000" y="3727750"/>
              <a:ext cx="83825" cy="69650"/>
            </a:xfrm>
            <a:custGeom>
              <a:avLst/>
              <a:gdLst/>
              <a:ahLst/>
              <a:cxnLst/>
              <a:rect l="l" t="t" r="r" b="b"/>
              <a:pathLst>
                <a:path w="3353" h="2786" extrusionOk="0">
                  <a:moveTo>
                    <a:pt x="3041" y="0"/>
                  </a:moveTo>
                  <a:cubicBezTo>
                    <a:pt x="3041" y="0"/>
                    <a:pt x="250" y="1917"/>
                    <a:pt x="110" y="2136"/>
                  </a:cubicBezTo>
                  <a:cubicBezTo>
                    <a:pt x="1" y="2323"/>
                    <a:pt x="32" y="2572"/>
                    <a:pt x="188" y="2728"/>
                  </a:cubicBezTo>
                  <a:cubicBezTo>
                    <a:pt x="228" y="2768"/>
                    <a:pt x="269" y="2786"/>
                    <a:pt x="312" y="2786"/>
                  </a:cubicBezTo>
                  <a:cubicBezTo>
                    <a:pt x="403" y="2786"/>
                    <a:pt x="508" y="2709"/>
                    <a:pt x="656" y="2603"/>
                  </a:cubicBezTo>
                  <a:cubicBezTo>
                    <a:pt x="890" y="2432"/>
                    <a:pt x="531" y="2276"/>
                    <a:pt x="531" y="2276"/>
                  </a:cubicBezTo>
                  <a:lnTo>
                    <a:pt x="3353" y="296"/>
                  </a:lnTo>
                  <a:lnTo>
                    <a:pt x="3041"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6726325" y="4295950"/>
              <a:ext cx="347675" cy="676025"/>
            </a:xfrm>
            <a:custGeom>
              <a:avLst/>
              <a:gdLst/>
              <a:ahLst/>
              <a:cxnLst/>
              <a:rect l="l" t="t" r="r" b="b"/>
              <a:pathLst>
                <a:path w="13907" h="27041" extrusionOk="0">
                  <a:moveTo>
                    <a:pt x="12644" y="1"/>
                  </a:moveTo>
                  <a:lnTo>
                    <a:pt x="2947" y="126"/>
                  </a:lnTo>
                  <a:cubicBezTo>
                    <a:pt x="2947" y="126"/>
                    <a:pt x="2558" y="4085"/>
                    <a:pt x="2448" y="4834"/>
                  </a:cubicBezTo>
                  <a:cubicBezTo>
                    <a:pt x="2433" y="4912"/>
                    <a:pt x="2417" y="5052"/>
                    <a:pt x="2402" y="5208"/>
                  </a:cubicBezTo>
                  <a:cubicBezTo>
                    <a:pt x="2293" y="6408"/>
                    <a:pt x="1950" y="10165"/>
                    <a:pt x="1872" y="12332"/>
                  </a:cubicBezTo>
                  <a:cubicBezTo>
                    <a:pt x="1794" y="14920"/>
                    <a:pt x="3025" y="21311"/>
                    <a:pt x="2932" y="21576"/>
                  </a:cubicBezTo>
                  <a:cubicBezTo>
                    <a:pt x="2823" y="22044"/>
                    <a:pt x="2760" y="22527"/>
                    <a:pt x="2745" y="23011"/>
                  </a:cubicBezTo>
                  <a:cubicBezTo>
                    <a:pt x="2760" y="23276"/>
                    <a:pt x="2791" y="23541"/>
                    <a:pt x="2838" y="23806"/>
                  </a:cubicBezTo>
                  <a:lnTo>
                    <a:pt x="2215" y="24710"/>
                  </a:lnTo>
                  <a:cubicBezTo>
                    <a:pt x="2215" y="24710"/>
                    <a:pt x="718" y="25037"/>
                    <a:pt x="360" y="25489"/>
                  </a:cubicBezTo>
                  <a:cubicBezTo>
                    <a:pt x="1" y="25926"/>
                    <a:pt x="360" y="26549"/>
                    <a:pt x="812" y="26721"/>
                  </a:cubicBezTo>
                  <a:cubicBezTo>
                    <a:pt x="1248" y="26908"/>
                    <a:pt x="2324" y="26814"/>
                    <a:pt x="3399" y="27001"/>
                  </a:cubicBezTo>
                  <a:cubicBezTo>
                    <a:pt x="3571" y="27029"/>
                    <a:pt x="3769" y="27040"/>
                    <a:pt x="3982" y="27040"/>
                  </a:cubicBezTo>
                  <a:cubicBezTo>
                    <a:pt x="5102" y="27040"/>
                    <a:pt x="6611" y="26721"/>
                    <a:pt x="6611" y="26721"/>
                  </a:cubicBezTo>
                  <a:lnTo>
                    <a:pt x="6611" y="24039"/>
                  </a:lnTo>
                  <a:lnTo>
                    <a:pt x="5442" y="15107"/>
                  </a:lnTo>
                  <a:lnTo>
                    <a:pt x="6315" y="10165"/>
                  </a:lnTo>
                  <a:lnTo>
                    <a:pt x="6439" y="9729"/>
                  </a:lnTo>
                  <a:lnTo>
                    <a:pt x="7920" y="6408"/>
                  </a:lnTo>
                  <a:cubicBezTo>
                    <a:pt x="7920" y="6408"/>
                    <a:pt x="8918" y="13298"/>
                    <a:pt x="9136" y="14639"/>
                  </a:cubicBezTo>
                  <a:cubicBezTo>
                    <a:pt x="9355" y="15980"/>
                    <a:pt x="10695" y="21233"/>
                    <a:pt x="10695" y="22091"/>
                  </a:cubicBezTo>
                  <a:cubicBezTo>
                    <a:pt x="10695" y="22948"/>
                    <a:pt x="10586" y="23977"/>
                    <a:pt x="10586" y="23977"/>
                  </a:cubicBezTo>
                  <a:lnTo>
                    <a:pt x="10321" y="24725"/>
                  </a:lnTo>
                  <a:cubicBezTo>
                    <a:pt x="10056" y="25474"/>
                    <a:pt x="10477" y="25411"/>
                    <a:pt x="10695" y="25629"/>
                  </a:cubicBezTo>
                  <a:cubicBezTo>
                    <a:pt x="10913" y="25848"/>
                    <a:pt x="11178" y="25894"/>
                    <a:pt x="11443" y="26066"/>
                  </a:cubicBezTo>
                  <a:cubicBezTo>
                    <a:pt x="11677" y="26203"/>
                    <a:pt x="12164" y="26389"/>
                    <a:pt x="12532" y="26389"/>
                  </a:cubicBezTo>
                  <a:cubicBezTo>
                    <a:pt x="12582" y="26389"/>
                    <a:pt x="12630" y="26385"/>
                    <a:pt x="12675" y="26378"/>
                  </a:cubicBezTo>
                  <a:cubicBezTo>
                    <a:pt x="13096" y="26284"/>
                    <a:pt x="13517" y="26160"/>
                    <a:pt x="13907" y="26004"/>
                  </a:cubicBezTo>
                  <a:cubicBezTo>
                    <a:pt x="13907" y="26004"/>
                    <a:pt x="13797" y="21763"/>
                    <a:pt x="13704" y="20267"/>
                  </a:cubicBezTo>
                  <a:cubicBezTo>
                    <a:pt x="13595" y="18786"/>
                    <a:pt x="12519" y="13252"/>
                    <a:pt x="12519" y="13252"/>
                  </a:cubicBezTo>
                  <a:lnTo>
                    <a:pt x="12457" y="9635"/>
                  </a:lnTo>
                  <a:lnTo>
                    <a:pt x="11958" y="2823"/>
                  </a:lnTo>
                  <a:lnTo>
                    <a:pt x="12644"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6732575" y="3822825"/>
              <a:ext cx="328175" cy="511025"/>
            </a:xfrm>
            <a:custGeom>
              <a:avLst/>
              <a:gdLst/>
              <a:ahLst/>
              <a:cxnLst/>
              <a:rect l="l" t="t" r="r" b="b"/>
              <a:pathLst>
                <a:path w="13127" h="20441" extrusionOk="0">
                  <a:moveTo>
                    <a:pt x="9357" y="1"/>
                  </a:moveTo>
                  <a:cubicBezTo>
                    <a:pt x="7272" y="1"/>
                    <a:pt x="4849" y="1762"/>
                    <a:pt x="4849" y="1762"/>
                  </a:cubicBezTo>
                  <a:cubicBezTo>
                    <a:pt x="4849" y="1762"/>
                    <a:pt x="4381" y="2246"/>
                    <a:pt x="3695" y="3524"/>
                  </a:cubicBezTo>
                  <a:cubicBezTo>
                    <a:pt x="3025" y="4802"/>
                    <a:pt x="811" y="10539"/>
                    <a:pt x="873" y="13002"/>
                  </a:cubicBezTo>
                  <a:cubicBezTo>
                    <a:pt x="936" y="15481"/>
                    <a:pt x="0" y="19534"/>
                    <a:pt x="421" y="19659"/>
                  </a:cubicBezTo>
                  <a:cubicBezTo>
                    <a:pt x="768" y="19765"/>
                    <a:pt x="5416" y="20441"/>
                    <a:pt x="8220" y="20441"/>
                  </a:cubicBezTo>
                  <a:cubicBezTo>
                    <a:pt x="8698" y="20441"/>
                    <a:pt x="9123" y="20421"/>
                    <a:pt x="9463" y="20376"/>
                  </a:cubicBezTo>
                  <a:cubicBezTo>
                    <a:pt x="11801" y="20048"/>
                    <a:pt x="12799" y="19565"/>
                    <a:pt x="12830" y="18957"/>
                  </a:cubicBezTo>
                  <a:cubicBezTo>
                    <a:pt x="12862" y="18349"/>
                    <a:pt x="12674" y="12612"/>
                    <a:pt x="12674" y="12612"/>
                  </a:cubicBezTo>
                  <a:cubicBezTo>
                    <a:pt x="12674" y="12612"/>
                    <a:pt x="13127" y="5254"/>
                    <a:pt x="12924" y="4038"/>
                  </a:cubicBezTo>
                  <a:cubicBezTo>
                    <a:pt x="12737" y="2822"/>
                    <a:pt x="10071" y="79"/>
                    <a:pt x="10071" y="79"/>
                  </a:cubicBezTo>
                  <a:cubicBezTo>
                    <a:pt x="9841" y="25"/>
                    <a:pt x="9601" y="1"/>
                    <a:pt x="9357" y="1"/>
                  </a:cubicBezTo>
                  <a:close/>
                </a:path>
              </a:pathLst>
            </a:custGeom>
            <a:solidFill>
              <a:schemeClr val="dk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6845200" y="3793600"/>
              <a:ext cx="139175" cy="73675"/>
            </a:xfrm>
            <a:custGeom>
              <a:avLst/>
              <a:gdLst/>
              <a:ahLst/>
              <a:cxnLst/>
              <a:rect l="l" t="t" r="r" b="b"/>
              <a:pathLst>
                <a:path w="5567" h="2947" extrusionOk="0">
                  <a:moveTo>
                    <a:pt x="5348" y="1"/>
                  </a:moveTo>
                  <a:cubicBezTo>
                    <a:pt x="5348" y="1"/>
                    <a:pt x="3976" y="172"/>
                    <a:pt x="3695" y="328"/>
                  </a:cubicBezTo>
                  <a:cubicBezTo>
                    <a:pt x="3415" y="484"/>
                    <a:pt x="1" y="2292"/>
                    <a:pt x="1" y="2292"/>
                  </a:cubicBezTo>
                  <a:lnTo>
                    <a:pt x="344" y="2947"/>
                  </a:lnTo>
                  <a:cubicBezTo>
                    <a:pt x="344" y="2947"/>
                    <a:pt x="4023" y="1248"/>
                    <a:pt x="4412" y="1217"/>
                  </a:cubicBezTo>
                  <a:cubicBezTo>
                    <a:pt x="4517" y="1212"/>
                    <a:pt x="4620" y="1210"/>
                    <a:pt x="4723" y="1210"/>
                  </a:cubicBezTo>
                  <a:cubicBezTo>
                    <a:pt x="5004" y="1210"/>
                    <a:pt x="5281" y="1225"/>
                    <a:pt x="5566" y="1248"/>
                  </a:cubicBezTo>
                  <a:lnTo>
                    <a:pt x="5348" y="1"/>
                  </a:lnTo>
                  <a:close/>
                </a:path>
              </a:pathLst>
            </a:custGeom>
            <a:solidFill>
              <a:schemeClr val="dk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6679175" y="3613925"/>
              <a:ext cx="25350" cy="88125"/>
            </a:xfrm>
            <a:custGeom>
              <a:avLst/>
              <a:gdLst/>
              <a:ahLst/>
              <a:cxnLst/>
              <a:rect l="l" t="t" r="r" b="b"/>
              <a:pathLst>
                <a:path w="1014" h="3525" extrusionOk="0">
                  <a:moveTo>
                    <a:pt x="1014" y="1"/>
                  </a:moveTo>
                  <a:lnTo>
                    <a:pt x="1" y="95"/>
                  </a:lnTo>
                  <a:lnTo>
                    <a:pt x="125" y="3524"/>
                  </a:lnTo>
                  <a:lnTo>
                    <a:pt x="983" y="1981"/>
                  </a:lnTo>
                  <a:lnTo>
                    <a:pt x="1014"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6652675" y="3613925"/>
              <a:ext cx="127075" cy="106050"/>
            </a:xfrm>
            <a:custGeom>
              <a:avLst/>
              <a:gdLst/>
              <a:ahLst/>
              <a:cxnLst/>
              <a:rect l="l" t="t" r="r" b="b"/>
              <a:pathLst>
                <a:path w="5083" h="4242" extrusionOk="0">
                  <a:moveTo>
                    <a:pt x="2074" y="1"/>
                  </a:moveTo>
                  <a:lnTo>
                    <a:pt x="2105" y="1170"/>
                  </a:lnTo>
                  <a:lnTo>
                    <a:pt x="2947" y="1264"/>
                  </a:lnTo>
                  <a:lnTo>
                    <a:pt x="2916" y="3742"/>
                  </a:lnTo>
                  <a:lnTo>
                    <a:pt x="1185" y="3524"/>
                  </a:lnTo>
                  <a:lnTo>
                    <a:pt x="1" y="4023"/>
                  </a:lnTo>
                  <a:lnTo>
                    <a:pt x="3321" y="4241"/>
                  </a:lnTo>
                  <a:lnTo>
                    <a:pt x="4989" y="2386"/>
                  </a:lnTo>
                  <a:lnTo>
                    <a:pt x="5083" y="391"/>
                  </a:lnTo>
                  <a:lnTo>
                    <a:pt x="2074"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6613325" y="3654850"/>
              <a:ext cx="21450" cy="29650"/>
            </a:xfrm>
            <a:custGeom>
              <a:avLst/>
              <a:gdLst/>
              <a:ahLst/>
              <a:cxnLst/>
              <a:rect l="l" t="t" r="r" b="b"/>
              <a:pathLst>
                <a:path w="858" h="1186" extrusionOk="0">
                  <a:moveTo>
                    <a:pt x="0" y="1"/>
                  </a:moveTo>
                  <a:lnTo>
                    <a:pt x="0" y="1154"/>
                  </a:lnTo>
                  <a:lnTo>
                    <a:pt x="858" y="1186"/>
                  </a:lnTo>
                  <a:lnTo>
                    <a:pt x="858"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6603175" y="3654475"/>
              <a:ext cx="20300" cy="29250"/>
            </a:xfrm>
            <a:custGeom>
              <a:avLst/>
              <a:gdLst/>
              <a:ahLst/>
              <a:cxnLst/>
              <a:rect l="l" t="t" r="r" b="b"/>
              <a:pathLst>
                <a:path w="812" h="1170" extrusionOk="0">
                  <a:moveTo>
                    <a:pt x="406" y="0"/>
                  </a:moveTo>
                  <a:cubicBezTo>
                    <a:pt x="188" y="0"/>
                    <a:pt x="1" y="265"/>
                    <a:pt x="1" y="593"/>
                  </a:cubicBezTo>
                  <a:cubicBezTo>
                    <a:pt x="1" y="904"/>
                    <a:pt x="188" y="1169"/>
                    <a:pt x="406" y="1169"/>
                  </a:cubicBezTo>
                  <a:cubicBezTo>
                    <a:pt x="624" y="1169"/>
                    <a:pt x="811" y="920"/>
                    <a:pt x="811" y="593"/>
                  </a:cubicBezTo>
                  <a:cubicBezTo>
                    <a:pt x="811" y="265"/>
                    <a:pt x="624" y="0"/>
                    <a:pt x="406"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6635925" y="3616275"/>
              <a:ext cx="46400" cy="98225"/>
            </a:xfrm>
            <a:custGeom>
              <a:avLst/>
              <a:gdLst/>
              <a:ahLst/>
              <a:cxnLst/>
              <a:rect l="l" t="t" r="r" b="b"/>
              <a:pathLst>
                <a:path w="1856" h="3929" extrusionOk="0">
                  <a:moveTo>
                    <a:pt x="1731" y="1"/>
                  </a:moveTo>
                  <a:lnTo>
                    <a:pt x="31" y="546"/>
                  </a:lnTo>
                  <a:lnTo>
                    <a:pt x="0" y="3867"/>
                  </a:lnTo>
                  <a:lnTo>
                    <a:pt x="671" y="3929"/>
                  </a:lnTo>
                  <a:lnTo>
                    <a:pt x="1855" y="3430"/>
                  </a:lnTo>
                  <a:lnTo>
                    <a:pt x="1731"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6574725" y="3708250"/>
              <a:ext cx="92775" cy="51075"/>
            </a:xfrm>
            <a:custGeom>
              <a:avLst/>
              <a:gdLst/>
              <a:ahLst/>
              <a:cxnLst/>
              <a:rect l="l" t="t" r="r" b="b"/>
              <a:pathLst>
                <a:path w="3711" h="2043" extrusionOk="0">
                  <a:moveTo>
                    <a:pt x="1045" y="1"/>
                  </a:moveTo>
                  <a:lnTo>
                    <a:pt x="687" y="32"/>
                  </a:lnTo>
                  <a:cubicBezTo>
                    <a:pt x="484" y="63"/>
                    <a:pt x="313" y="156"/>
                    <a:pt x="188" y="312"/>
                  </a:cubicBezTo>
                  <a:cubicBezTo>
                    <a:pt x="1" y="562"/>
                    <a:pt x="157" y="1029"/>
                    <a:pt x="157" y="1029"/>
                  </a:cubicBezTo>
                  <a:lnTo>
                    <a:pt x="858" y="1139"/>
                  </a:lnTo>
                  <a:lnTo>
                    <a:pt x="889" y="1388"/>
                  </a:lnTo>
                  <a:lnTo>
                    <a:pt x="889" y="2043"/>
                  </a:lnTo>
                  <a:lnTo>
                    <a:pt x="2573" y="2043"/>
                  </a:lnTo>
                  <a:lnTo>
                    <a:pt x="2573" y="1201"/>
                  </a:lnTo>
                  <a:lnTo>
                    <a:pt x="3586" y="1201"/>
                  </a:lnTo>
                  <a:lnTo>
                    <a:pt x="3711" y="281"/>
                  </a:lnTo>
                  <a:lnTo>
                    <a:pt x="2448" y="188"/>
                  </a:lnTo>
                  <a:lnTo>
                    <a:pt x="1045"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6565000" y="3706875"/>
              <a:ext cx="42875" cy="26350"/>
            </a:xfrm>
            <a:custGeom>
              <a:avLst/>
              <a:gdLst/>
              <a:ahLst/>
              <a:cxnLst/>
              <a:rect l="l" t="t" r="r" b="b"/>
              <a:pathLst>
                <a:path w="1715" h="1054" extrusionOk="0">
                  <a:moveTo>
                    <a:pt x="1241" y="0"/>
                  </a:moveTo>
                  <a:cubicBezTo>
                    <a:pt x="1097" y="0"/>
                    <a:pt x="874" y="70"/>
                    <a:pt x="577" y="367"/>
                  </a:cubicBezTo>
                  <a:cubicBezTo>
                    <a:pt x="0" y="929"/>
                    <a:pt x="327" y="1022"/>
                    <a:pt x="780" y="1053"/>
                  </a:cubicBezTo>
                  <a:cubicBezTo>
                    <a:pt x="792" y="1054"/>
                    <a:pt x="804" y="1054"/>
                    <a:pt x="817" y="1054"/>
                  </a:cubicBezTo>
                  <a:cubicBezTo>
                    <a:pt x="1222" y="1054"/>
                    <a:pt x="1578" y="808"/>
                    <a:pt x="1684" y="430"/>
                  </a:cubicBezTo>
                  <a:cubicBezTo>
                    <a:pt x="1684" y="430"/>
                    <a:pt x="1684" y="414"/>
                    <a:pt x="1684" y="414"/>
                  </a:cubicBezTo>
                  <a:cubicBezTo>
                    <a:pt x="1715" y="243"/>
                    <a:pt x="1606" y="87"/>
                    <a:pt x="1434" y="56"/>
                  </a:cubicBezTo>
                  <a:cubicBezTo>
                    <a:pt x="1434" y="56"/>
                    <a:pt x="1369" y="0"/>
                    <a:pt x="1241"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6575125" y="3759300"/>
              <a:ext cx="48350" cy="106425"/>
            </a:xfrm>
            <a:custGeom>
              <a:avLst/>
              <a:gdLst/>
              <a:ahLst/>
              <a:cxnLst/>
              <a:rect l="l" t="t" r="r" b="b"/>
              <a:pathLst>
                <a:path w="1934" h="4257" extrusionOk="0">
                  <a:moveTo>
                    <a:pt x="1933" y="1"/>
                  </a:moveTo>
                  <a:lnTo>
                    <a:pt x="312" y="48"/>
                  </a:lnTo>
                  <a:lnTo>
                    <a:pt x="0" y="468"/>
                  </a:lnTo>
                  <a:lnTo>
                    <a:pt x="125" y="4163"/>
                  </a:lnTo>
                  <a:lnTo>
                    <a:pt x="1590" y="4257"/>
                  </a:lnTo>
                  <a:lnTo>
                    <a:pt x="1575" y="2386"/>
                  </a:lnTo>
                  <a:lnTo>
                    <a:pt x="1933" y="1731"/>
                  </a:lnTo>
                  <a:lnTo>
                    <a:pt x="1933"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6614475" y="3759300"/>
              <a:ext cx="48350" cy="106825"/>
            </a:xfrm>
            <a:custGeom>
              <a:avLst/>
              <a:gdLst/>
              <a:ahLst/>
              <a:cxnLst/>
              <a:rect l="l" t="t" r="r" b="b"/>
              <a:pathLst>
                <a:path w="1934" h="4273" extrusionOk="0">
                  <a:moveTo>
                    <a:pt x="359" y="1"/>
                  </a:moveTo>
                  <a:lnTo>
                    <a:pt x="359" y="1731"/>
                  </a:lnTo>
                  <a:lnTo>
                    <a:pt x="1" y="2386"/>
                  </a:lnTo>
                  <a:lnTo>
                    <a:pt x="16" y="4257"/>
                  </a:lnTo>
                  <a:lnTo>
                    <a:pt x="1575" y="4272"/>
                  </a:lnTo>
                  <a:lnTo>
                    <a:pt x="1622" y="2386"/>
                  </a:lnTo>
                  <a:lnTo>
                    <a:pt x="1934" y="1762"/>
                  </a:lnTo>
                  <a:lnTo>
                    <a:pt x="1856" y="32"/>
                  </a:lnTo>
                  <a:lnTo>
                    <a:pt x="359"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6443775" y="3736300"/>
              <a:ext cx="179300" cy="201525"/>
            </a:xfrm>
            <a:custGeom>
              <a:avLst/>
              <a:gdLst/>
              <a:ahLst/>
              <a:cxnLst/>
              <a:rect l="l" t="t" r="r" b="b"/>
              <a:pathLst>
                <a:path w="7172" h="8061" extrusionOk="0">
                  <a:moveTo>
                    <a:pt x="4678" y="1"/>
                  </a:moveTo>
                  <a:lnTo>
                    <a:pt x="2137" y="48"/>
                  </a:lnTo>
                  <a:lnTo>
                    <a:pt x="2121" y="484"/>
                  </a:lnTo>
                  <a:lnTo>
                    <a:pt x="1" y="640"/>
                  </a:lnTo>
                  <a:lnTo>
                    <a:pt x="141" y="6611"/>
                  </a:lnTo>
                  <a:lnTo>
                    <a:pt x="967" y="6564"/>
                  </a:lnTo>
                  <a:lnTo>
                    <a:pt x="2604" y="7702"/>
                  </a:lnTo>
                  <a:lnTo>
                    <a:pt x="4943" y="8061"/>
                  </a:lnTo>
                  <a:lnTo>
                    <a:pt x="6922" y="7780"/>
                  </a:lnTo>
                  <a:lnTo>
                    <a:pt x="5223" y="7468"/>
                  </a:lnTo>
                  <a:lnTo>
                    <a:pt x="5239" y="6580"/>
                  </a:lnTo>
                  <a:lnTo>
                    <a:pt x="7172" y="6580"/>
                  </a:lnTo>
                  <a:lnTo>
                    <a:pt x="7172" y="6174"/>
                  </a:lnTo>
                  <a:lnTo>
                    <a:pt x="6595" y="6174"/>
                  </a:lnTo>
                  <a:lnTo>
                    <a:pt x="5847" y="5161"/>
                  </a:lnTo>
                  <a:lnTo>
                    <a:pt x="5379" y="5083"/>
                  </a:lnTo>
                  <a:lnTo>
                    <a:pt x="5254" y="1388"/>
                  </a:lnTo>
                  <a:lnTo>
                    <a:pt x="5145" y="734"/>
                  </a:lnTo>
                  <a:lnTo>
                    <a:pt x="4678"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6484700" y="3890250"/>
              <a:ext cx="111100" cy="6275"/>
            </a:xfrm>
            <a:custGeom>
              <a:avLst/>
              <a:gdLst/>
              <a:ahLst/>
              <a:cxnLst/>
              <a:rect l="l" t="t" r="r" b="b"/>
              <a:pathLst>
                <a:path w="4444" h="251" extrusionOk="0">
                  <a:moveTo>
                    <a:pt x="1" y="1"/>
                  </a:moveTo>
                  <a:lnTo>
                    <a:pt x="1" y="250"/>
                  </a:lnTo>
                  <a:lnTo>
                    <a:pt x="4444" y="250"/>
                  </a:lnTo>
                  <a:lnTo>
                    <a:pt x="4444" y="1"/>
                  </a:lnTo>
                  <a:close/>
                </a:path>
              </a:pathLst>
            </a:custGeom>
            <a:solidFill>
              <a:schemeClr val="lt1"/>
            </a:solidFill>
            <a:ln w="50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6482750" y="3771000"/>
              <a:ext cx="113050" cy="119275"/>
            </a:xfrm>
            <a:custGeom>
              <a:avLst/>
              <a:gdLst/>
              <a:ahLst/>
              <a:cxnLst/>
              <a:rect l="l" t="t" r="r" b="b"/>
              <a:pathLst>
                <a:path w="4522" h="4771" extrusionOk="0">
                  <a:moveTo>
                    <a:pt x="3695" y="0"/>
                  </a:moveTo>
                  <a:lnTo>
                    <a:pt x="2713" y="390"/>
                  </a:lnTo>
                  <a:lnTo>
                    <a:pt x="609" y="390"/>
                  </a:lnTo>
                  <a:lnTo>
                    <a:pt x="1" y="1123"/>
                  </a:lnTo>
                  <a:lnTo>
                    <a:pt x="1" y="3212"/>
                  </a:lnTo>
                  <a:lnTo>
                    <a:pt x="609" y="3617"/>
                  </a:lnTo>
                  <a:lnTo>
                    <a:pt x="94" y="4022"/>
                  </a:lnTo>
                  <a:lnTo>
                    <a:pt x="79" y="4771"/>
                  </a:lnTo>
                  <a:lnTo>
                    <a:pt x="4522" y="4771"/>
                  </a:lnTo>
                  <a:lnTo>
                    <a:pt x="2947" y="3867"/>
                  </a:lnTo>
                  <a:lnTo>
                    <a:pt x="3820" y="3695"/>
                  </a:lnTo>
                  <a:lnTo>
                    <a:pt x="3695"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6505750" y="3795550"/>
              <a:ext cx="42900" cy="49900"/>
            </a:xfrm>
            <a:custGeom>
              <a:avLst/>
              <a:gdLst/>
              <a:ahLst/>
              <a:cxnLst/>
              <a:rect l="l" t="t" r="r" b="b"/>
              <a:pathLst>
                <a:path w="1716" h="1996" fill="none" extrusionOk="0">
                  <a:moveTo>
                    <a:pt x="0" y="1"/>
                  </a:moveTo>
                  <a:lnTo>
                    <a:pt x="1715" y="1"/>
                  </a:lnTo>
                  <a:lnTo>
                    <a:pt x="1715" y="1996"/>
                  </a:lnTo>
                  <a:lnTo>
                    <a:pt x="0" y="1996"/>
                  </a:lnTo>
                  <a:close/>
                </a:path>
              </a:pathLst>
            </a:custGeom>
            <a:no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6515875" y="3810750"/>
              <a:ext cx="19525" cy="15625"/>
            </a:xfrm>
            <a:custGeom>
              <a:avLst/>
              <a:gdLst/>
              <a:ahLst/>
              <a:cxnLst/>
              <a:rect l="l" t="t" r="r" b="b"/>
              <a:pathLst>
                <a:path w="781" h="625" extrusionOk="0">
                  <a:moveTo>
                    <a:pt x="1" y="1"/>
                  </a:moveTo>
                  <a:lnTo>
                    <a:pt x="1" y="624"/>
                  </a:lnTo>
                  <a:lnTo>
                    <a:pt x="780" y="624"/>
                  </a:lnTo>
                  <a:lnTo>
                    <a:pt x="780" y="1"/>
                  </a:lnTo>
                  <a:close/>
                </a:path>
              </a:pathLst>
            </a:custGeom>
            <a:solidFill>
              <a:schemeClr val="l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6227475" y="3752300"/>
              <a:ext cx="219850" cy="151625"/>
            </a:xfrm>
            <a:custGeom>
              <a:avLst/>
              <a:gdLst/>
              <a:ahLst/>
              <a:cxnLst/>
              <a:rect l="l" t="t" r="r" b="b"/>
              <a:pathLst>
                <a:path w="8794" h="6065" extrusionOk="0">
                  <a:moveTo>
                    <a:pt x="8653" y="0"/>
                  </a:moveTo>
                  <a:lnTo>
                    <a:pt x="297" y="483"/>
                  </a:lnTo>
                  <a:lnTo>
                    <a:pt x="1" y="967"/>
                  </a:lnTo>
                  <a:lnTo>
                    <a:pt x="126" y="5176"/>
                  </a:lnTo>
                  <a:lnTo>
                    <a:pt x="578" y="5488"/>
                  </a:lnTo>
                  <a:lnTo>
                    <a:pt x="7546" y="5784"/>
                  </a:lnTo>
                  <a:lnTo>
                    <a:pt x="7920" y="6064"/>
                  </a:lnTo>
                  <a:lnTo>
                    <a:pt x="8793" y="5971"/>
                  </a:lnTo>
                  <a:lnTo>
                    <a:pt x="8653"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6564200" y="3930775"/>
              <a:ext cx="52650" cy="19525"/>
            </a:xfrm>
            <a:custGeom>
              <a:avLst/>
              <a:gdLst/>
              <a:ahLst/>
              <a:cxnLst/>
              <a:rect l="l" t="t" r="r" b="b"/>
              <a:pathLst>
                <a:path w="2106" h="781" extrusionOk="0">
                  <a:moveTo>
                    <a:pt x="2105" y="1"/>
                  </a:moveTo>
                  <a:lnTo>
                    <a:pt x="126" y="282"/>
                  </a:lnTo>
                  <a:lnTo>
                    <a:pt x="1" y="780"/>
                  </a:lnTo>
                  <a:lnTo>
                    <a:pt x="2059" y="453"/>
                  </a:lnTo>
                  <a:lnTo>
                    <a:pt x="2105"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6409100" y="4456925"/>
              <a:ext cx="116550" cy="289200"/>
            </a:xfrm>
            <a:custGeom>
              <a:avLst/>
              <a:gdLst/>
              <a:ahLst/>
              <a:cxnLst/>
              <a:rect l="l" t="t" r="r" b="b"/>
              <a:pathLst>
                <a:path w="4662" h="11568" extrusionOk="0">
                  <a:moveTo>
                    <a:pt x="2339" y="0"/>
                  </a:moveTo>
                  <a:lnTo>
                    <a:pt x="717" y="2136"/>
                  </a:lnTo>
                  <a:lnTo>
                    <a:pt x="717" y="10040"/>
                  </a:lnTo>
                  <a:lnTo>
                    <a:pt x="0" y="10040"/>
                  </a:lnTo>
                  <a:lnTo>
                    <a:pt x="546" y="11567"/>
                  </a:lnTo>
                  <a:lnTo>
                    <a:pt x="4132" y="11567"/>
                  </a:lnTo>
                  <a:lnTo>
                    <a:pt x="4662" y="10040"/>
                  </a:lnTo>
                  <a:lnTo>
                    <a:pt x="3944" y="10040"/>
                  </a:lnTo>
                  <a:lnTo>
                    <a:pt x="3944" y="2136"/>
                  </a:lnTo>
                  <a:lnTo>
                    <a:pt x="2339" y="0"/>
                  </a:lnTo>
                  <a:close/>
                </a:path>
              </a:pathLst>
            </a:custGeom>
            <a:solidFill>
              <a:schemeClr val="dk1"/>
            </a:solidFill>
            <a:ln w="24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6323750" y="4473675"/>
              <a:ext cx="287650" cy="53025"/>
            </a:xfrm>
            <a:custGeom>
              <a:avLst/>
              <a:gdLst/>
              <a:ahLst/>
              <a:cxnLst/>
              <a:rect l="l" t="t" r="r" b="b"/>
              <a:pathLst>
                <a:path w="11506" h="2121" extrusionOk="0">
                  <a:moveTo>
                    <a:pt x="0" y="1"/>
                  </a:moveTo>
                  <a:lnTo>
                    <a:pt x="0" y="1450"/>
                  </a:lnTo>
                  <a:cubicBezTo>
                    <a:pt x="0" y="1825"/>
                    <a:pt x="2588" y="2121"/>
                    <a:pt x="5753" y="2121"/>
                  </a:cubicBezTo>
                  <a:cubicBezTo>
                    <a:pt x="8933" y="2121"/>
                    <a:pt x="11505" y="1825"/>
                    <a:pt x="11505" y="1450"/>
                  </a:cubicBezTo>
                  <a:lnTo>
                    <a:pt x="11505" y="1"/>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6323750" y="4456925"/>
              <a:ext cx="287650" cy="33525"/>
            </a:xfrm>
            <a:custGeom>
              <a:avLst/>
              <a:gdLst/>
              <a:ahLst/>
              <a:cxnLst/>
              <a:rect l="l" t="t" r="r" b="b"/>
              <a:pathLst>
                <a:path w="11506" h="1341" extrusionOk="0">
                  <a:moveTo>
                    <a:pt x="5753" y="0"/>
                  </a:moveTo>
                  <a:cubicBezTo>
                    <a:pt x="2588" y="0"/>
                    <a:pt x="0" y="312"/>
                    <a:pt x="0" y="671"/>
                  </a:cubicBezTo>
                  <a:cubicBezTo>
                    <a:pt x="0" y="1045"/>
                    <a:pt x="2573" y="1341"/>
                    <a:pt x="5753" y="1341"/>
                  </a:cubicBezTo>
                  <a:cubicBezTo>
                    <a:pt x="8933" y="1341"/>
                    <a:pt x="11505" y="1045"/>
                    <a:pt x="11505" y="671"/>
                  </a:cubicBezTo>
                  <a:cubicBezTo>
                    <a:pt x="11505" y="312"/>
                    <a:pt x="8933" y="0"/>
                    <a:pt x="5753"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6368575" y="4128000"/>
              <a:ext cx="204225" cy="371425"/>
            </a:xfrm>
            <a:custGeom>
              <a:avLst/>
              <a:gdLst/>
              <a:ahLst/>
              <a:cxnLst/>
              <a:rect l="l" t="t" r="r" b="b"/>
              <a:pathLst>
                <a:path w="8169" h="14857" extrusionOk="0">
                  <a:moveTo>
                    <a:pt x="2962" y="0"/>
                  </a:moveTo>
                  <a:lnTo>
                    <a:pt x="2962" y="2713"/>
                  </a:lnTo>
                  <a:lnTo>
                    <a:pt x="2603" y="2713"/>
                  </a:lnTo>
                  <a:lnTo>
                    <a:pt x="2603" y="6158"/>
                  </a:lnTo>
                  <a:lnTo>
                    <a:pt x="1543" y="6158"/>
                  </a:lnTo>
                  <a:lnTo>
                    <a:pt x="1543" y="9650"/>
                  </a:lnTo>
                  <a:lnTo>
                    <a:pt x="920" y="9650"/>
                  </a:lnTo>
                  <a:lnTo>
                    <a:pt x="920" y="13282"/>
                  </a:lnTo>
                  <a:lnTo>
                    <a:pt x="0" y="13282"/>
                  </a:lnTo>
                  <a:lnTo>
                    <a:pt x="0" y="14856"/>
                  </a:lnTo>
                  <a:lnTo>
                    <a:pt x="8169" y="14856"/>
                  </a:lnTo>
                  <a:lnTo>
                    <a:pt x="8169" y="13282"/>
                  </a:lnTo>
                  <a:lnTo>
                    <a:pt x="7249" y="13282"/>
                  </a:lnTo>
                  <a:lnTo>
                    <a:pt x="7249" y="9650"/>
                  </a:lnTo>
                  <a:lnTo>
                    <a:pt x="6626" y="9650"/>
                  </a:lnTo>
                  <a:lnTo>
                    <a:pt x="6626" y="6158"/>
                  </a:lnTo>
                  <a:lnTo>
                    <a:pt x="5565" y="6158"/>
                  </a:lnTo>
                  <a:lnTo>
                    <a:pt x="5565" y="2713"/>
                  </a:lnTo>
                  <a:lnTo>
                    <a:pt x="5191" y="2713"/>
                  </a:lnTo>
                  <a:lnTo>
                    <a:pt x="5191" y="0"/>
                  </a:lnTo>
                  <a:lnTo>
                    <a:pt x="4084" y="47"/>
                  </a:lnTo>
                  <a:lnTo>
                    <a:pt x="2962"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6255150" y="4097975"/>
              <a:ext cx="416650" cy="95900"/>
            </a:xfrm>
            <a:custGeom>
              <a:avLst/>
              <a:gdLst/>
              <a:ahLst/>
              <a:cxnLst/>
              <a:rect l="l" t="t" r="r" b="b"/>
              <a:pathLst>
                <a:path w="16666" h="3836" extrusionOk="0">
                  <a:moveTo>
                    <a:pt x="8325" y="453"/>
                  </a:moveTo>
                  <a:cubicBezTo>
                    <a:pt x="12332" y="453"/>
                    <a:pt x="15574" y="1061"/>
                    <a:pt x="15574" y="1809"/>
                  </a:cubicBezTo>
                  <a:cubicBezTo>
                    <a:pt x="15574" y="2573"/>
                    <a:pt x="12332" y="3181"/>
                    <a:pt x="8325" y="3181"/>
                  </a:cubicBezTo>
                  <a:cubicBezTo>
                    <a:pt x="4319" y="3181"/>
                    <a:pt x="1092" y="2573"/>
                    <a:pt x="1092" y="1809"/>
                  </a:cubicBezTo>
                  <a:cubicBezTo>
                    <a:pt x="1092" y="1061"/>
                    <a:pt x="4334" y="453"/>
                    <a:pt x="8325" y="453"/>
                  </a:cubicBezTo>
                  <a:close/>
                  <a:moveTo>
                    <a:pt x="8325" y="1"/>
                  </a:moveTo>
                  <a:cubicBezTo>
                    <a:pt x="3726" y="1"/>
                    <a:pt x="1" y="858"/>
                    <a:pt x="1" y="1918"/>
                  </a:cubicBezTo>
                  <a:cubicBezTo>
                    <a:pt x="1" y="2978"/>
                    <a:pt x="3726" y="3836"/>
                    <a:pt x="8325" y="3836"/>
                  </a:cubicBezTo>
                  <a:cubicBezTo>
                    <a:pt x="12940" y="3836"/>
                    <a:pt x="16665" y="2978"/>
                    <a:pt x="16665" y="1918"/>
                  </a:cubicBezTo>
                  <a:cubicBezTo>
                    <a:pt x="16665" y="858"/>
                    <a:pt x="12940" y="1"/>
                    <a:pt x="8325" y="1"/>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6347125" y="4095250"/>
              <a:ext cx="240875" cy="44450"/>
            </a:xfrm>
            <a:custGeom>
              <a:avLst/>
              <a:gdLst/>
              <a:ahLst/>
              <a:cxnLst/>
              <a:rect l="l" t="t" r="r" b="b"/>
              <a:pathLst>
                <a:path w="9635" h="1778" extrusionOk="0">
                  <a:moveTo>
                    <a:pt x="1" y="1"/>
                  </a:moveTo>
                  <a:lnTo>
                    <a:pt x="1" y="1217"/>
                  </a:lnTo>
                  <a:cubicBezTo>
                    <a:pt x="1" y="1528"/>
                    <a:pt x="2152" y="1778"/>
                    <a:pt x="4818" y="1778"/>
                  </a:cubicBezTo>
                  <a:cubicBezTo>
                    <a:pt x="7484" y="1778"/>
                    <a:pt x="9635" y="1528"/>
                    <a:pt x="9635" y="1217"/>
                  </a:cubicBezTo>
                  <a:lnTo>
                    <a:pt x="9635" y="1"/>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6347125" y="4081225"/>
              <a:ext cx="240875" cy="28075"/>
            </a:xfrm>
            <a:custGeom>
              <a:avLst/>
              <a:gdLst/>
              <a:ahLst/>
              <a:cxnLst/>
              <a:rect l="l" t="t" r="r" b="b"/>
              <a:pathLst>
                <a:path w="9635" h="1123" extrusionOk="0">
                  <a:moveTo>
                    <a:pt x="4818" y="0"/>
                  </a:moveTo>
                  <a:cubicBezTo>
                    <a:pt x="2152" y="0"/>
                    <a:pt x="1" y="250"/>
                    <a:pt x="1" y="562"/>
                  </a:cubicBezTo>
                  <a:cubicBezTo>
                    <a:pt x="1" y="873"/>
                    <a:pt x="2152" y="1123"/>
                    <a:pt x="4818" y="1123"/>
                  </a:cubicBezTo>
                  <a:cubicBezTo>
                    <a:pt x="7484" y="1123"/>
                    <a:pt x="9635" y="873"/>
                    <a:pt x="9635" y="562"/>
                  </a:cubicBezTo>
                  <a:cubicBezTo>
                    <a:pt x="9635" y="250"/>
                    <a:pt x="7484" y="0"/>
                    <a:pt x="4818"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6376350" y="3962600"/>
              <a:ext cx="233875" cy="134225"/>
            </a:xfrm>
            <a:custGeom>
              <a:avLst/>
              <a:gdLst/>
              <a:ahLst/>
              <a:cxnLst/>
              <a:rect l="l" t="t" r="r" b="b"/>
              <a:pathLst>
                <a:path w="9355" h="5369" extrusionOk="0">
                  <a:moveTo>
                    <a:pt x="8323" y="0"/>
                  </a:moveTo>
                  <a:cubicBezTo>
                    <a:pt x="8239" y="0"/>
                    <a:pt x="8185" y="6"/>
                    <a:pt x="8185" y="6"/>
                  </a:cubicBezTo>
                  <a:lnTo>
                    <a:pt x="5847" y="53"/>
                  </a:lnTo>
                  <a:lnTo>
                    <a:pt x="562" y="365"/>
                  </a:lnTo>
                  <a:lnTo>
                    <a:pt x="1" y="1534"/>
                  </a:lnTo>
                  <a:lnTo>
                    <a:pt x="219" y="3685"/>
                  </a:lnTo>
                  <a:lnTo>
                    <a:pt x="952" y="3748"/>
                  </a:lnTo>
                  <a:lnTo>
                    <a:pt x="952" y="5369"/>
                  </a:lnTo>
                  <a:lnTo>
                    <a:pt x="6689" y="5369"/>
                  </a:lnTo>
                  <a:lnTo>
                    <a:pt x="6455" y="3935"/>
                  </a:lnTo>
                  <a:lnTo>
                    <a:pt x="7406" y="3935"/>
                  </a:lnTo>
                  <a:lnTo>
                    <a:pt x="6689" y="1659"/>
                  </a:lnTo>
                  <a:lnTo>
                    <a:pt x="5254" y="1659"/>
                  </a:lnTo>
                  <a:lnTo>
                    <a:pt x="5254" y="723"/>
                  </a:lnTo>
                  <a:lnTo>
                    <a:pt x="6735" y="723"/>
                  </a:lnTo>
                  <a:lnTo>
                    <a:pt x="6969" y="1191"/>
                  </a:lnTo>
                  <a:lnTo>
                    <a:pt x="8887" y="1191"/>
                  </a:lnTo>
                  <a:cubicBezTo>
                    <a:pt x="8887" y="1191"/>
                    <a:pt x="9354" y="755"/>
                    <a:pt x="9121" y="334"/>
                  </a:cubicBezTo>
                  <a:cubicBezTo>
                    <a:pt x="8952" y="41"/>
                    <a:pt x="8539" y="0"/>
                    <a:pt x="8323" y="0"/>
                  </a:cubicBez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6376350" y="4000925"/>
              <a:ext cx="77200" cy="95900"/>
            </a:xfrm>
            <a:custGeom>
              <a:avLst/>
              <a:gdLst/>
              <a:ahLst/>
              <a:cxnLst/>
              <a:rect l="l" t="t" r="r" b="b"/>
              <a:pathLst>
                <a:path w="3088" h="3836" extrusionOk="0">
                  <a:moveTo>
                    <a:pt x="1" y="1"/>
                  </a:moveTo>
                  <a:lnTo>
                    <a:pt x="219" y="2152"/>
                  </a:lnTo>
                  <a:lnTo>
                    <a:pt x="952" y="2230"/>
                  </a:lnTo>
                  <a:lnTo>
                    <a:pt x="952" y="3836"/>
                  </a:lnTo>
                  <a:lnTo>
                    <a:pt x="2324" y="3836"/>
                  </a:lnTo>
                  <a:lnTo>
                    <a:pt x="2308" y="2745"/>
                  </a:lnTo>
                  <a:lnTo>
                    <a:pt x="3088" y="2589"/>
                  </a:lnTo>
                  <a:lnTo>
                    <a:pt x="2745" y="32"/>
                  </a:lnTo>
                  <a:lnTo>
                    <a:pt x="1186" y="344"/>
                  </a:lnTo>
                  <a:lnTo>
                    <a:pt x="1"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6372850" y="3900400"/>
              <a:ext cx="194500" cy="65100"/>
            </a:xfrm>
            <a:custGeom>
              <a:avLst/>
              <a:gdLst/>
              <a:ahLst/>
              <a:cxnLst/>
              <a:rect l="l" t="t" r="r" b="b"/>
              <a:pathLst>
                <a:path w="7780" h="2604" extrusionOk="0">
                  <a:moveTo>
                    <a:pt x="3804" y="0"/>
                  </a:moveTo>
                  <a:lnTo>
                    <a:pt x="2978" y="47"/>
                  </a:lnTo>
                  <a:lnTo>
                    <a:pt x="2900" y="655"/>
                  </a:lnTo>
                  <a:lnTo>
                    <a:pt x="2230" y="1372"/>
                  </a:lnTo>
                  <a:lnTo>
                    <a:pt x="983" y="1465"/>
                  </a:lnTo>
                  <a:lnTo>
                    <a:pt x="858" y="1793"/>
                  </a:lnTo>
                  <a:lnTo>
                    <a:pt x="47" y="1746"/>
                  </a:lnTo>
                  <a:lnTo>
                    <a:pt x="1" y="2385"/>
                  </a:lnTo>
                  <a:lnTo>
                    <a:pt x="2573" y="2603"/>
                  </a:lnTo>
                  <a:lnTo>
                    <a:pt x="2588" y="1995"/>
                  </a:lnTo>
                  <a:lnTo>
                    <a:pt x="3867" y="1855"/>
                  </a:lnTo>
                  <a:lnTo>
                    <a:pt x="7655" y="1995"/>
                  </a:lnTo>
                  <a:lnTo>
                    <a:pt x="7780" y="1497"/>
                  </a:lnTo>
                  <a:lnTo>
                    <a:pt x="5441" y="1138"/>
                  </a:lnTo>
                  <a:lnTo>
                    <a:pt x="3804"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6358050" y="3946775"/>
              <a:ext cx="164875" cy="33525"/>
            </a:xfrm>
            <a:custGeom>
              <a:avLst/>
              <a:gdLst/>
              <a:ahLst/>
              <a:cxnLst/>
              <a:rect l="l" t="t" r="r" b="b"/>
              <a:pathLst>
                <a:path w="6595" h="1341" extrusionOk="0">
                  <a:moveTo>
                    <a:pt x="4459" y="0"/>
                  </a:moveTo>
                  <a:lnTo>
                    <a:pt x="3180" y="140"/>
                  </a:lnTo>
                  <a:lnTo>
                    <a:pt x="3165" y="748"/>
                  </a:lnTo>
                  <a:lnTo>
                    <a:pt x="593" y="530"/>
                  </a:lnTo>
                  <a:lnTo>
                    <a:pt x="0" y="530"/>
                  </a:lnTo>
                  <a:lnTo>
                    <a:pt x="78" y="967"/>
                  </a:lnTo>
                  <a:lnTo>
                    <a:pt x="1575" y="1341"/>
                  </a:lnTo>
                  <a:lnTo>
                    <a:pt x="6594" y="686"/>
                  </a:lnTo>
                  <a:lnTo>
                    <a:pt x="6563" y="94"/>
                  </a:lnTo>
                  <a:lnTo>
                    <a:pt x="4459" y="0"/>
                  </a:lnTo>
                  <a:close/>
                </a:path>
              </a:pathLst>
            </a:custGeom>
            <a:solidFill>
              <a:schemeClr val="accen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6358050" y="3960025"/>
              <a:ext cx="79125" cy="20275"/>
            </a:xfrm>
            <a:custGeom>
              <a:avLst/>
              <a:gdLst/>
              <a:ahLst/>
              <a:cxnLst/>
              <a:rect l="l" t="t" r="r" b="b"/>
              <a:pathLst>
                <a:path w="3165" h="811" extrusionOk="0">
                  <a:moveTo>
                    <a:pt x="0" y="0"/>
                  </a:moveTo>
                  <a:lnTo>
                    <a:pt x="78" y="437"/>
                  </a:lnTo>
                  <a:lnTo>
                    <a:pt x="1575" y="811"/>
                  </a:lnTo>
                  <a:lnTo>
                    <a:pt x="1559" y="390"/>
                  </a:lnTo>
                  <a:lnTo>
                    <a:pt x="3165" y="218"/>
                  </a:lnTo>
                  <a:lnTo>
                    <a:pt x="593"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6356475" y="3990425"/>
              <a:ext cx="50700" cy="64325"/>
            </a:xfrm>
            <a:custGeom>
              <a:avLst/>
              <a:gdLst/>
              <a:ahLst/>
              <a:cxnLst/>
              <a:rect l="l" t="t" r="r" b="b"/>
              <a:pathLst>
                <a:path w="2028" h="2573" extrusionOk="0">
                  <a:moveTo>
                    <a:pt x="1014" y="0"/>
                  </a:moveTo>
                  <a:cubicBezTo>
                    <a:pt x="453" y="0"/>
                    <a:pt x="1" y="577"/>
                    <a:pt x="1" y="1294"/>
                  </a:cubicBezTo>
                  <a:cubicBezTo>
                    <a:pt x="1" y="1995"/>
                    <a:pt x="453" y="2572"/>
                    <a:pt x="1014" y="2572"/>
                  </a:cubicBezTo>
                  <a:cubicBezTo>
                    <a:pt x="1575" y="2572"/>
                    <a:pt x="2027" y="1995"/>
                    <a:pt x="2027" y="1294"/>
                  </a:cubicBezTo>
                  <a:cubicBezTo>
                    <a:pt x="2027" y="577"/>
                    <a:pt x="1575" y="0"/>
                    <a:pt x="1014" y="0"/>
                  </a:cubicBez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6358425" y="4005625"/>
              <a:ext cx="21475" cy="31575"/>
            </a:xfrm>
            <a:custGeom>
              <a:avLst/>
              <a:gdLst/>
              <a:ahLst/>
              <a:cxnLst/>
              <a:rect l="l" t="t" r="r" b="b"/>
              <a:pathLst>
                <a:path w="859" h="1263" extrusionOk="0">
                  <a:moveTo>
                    <a:pt x="422" y="0"/>
                  </a:moveTo>
                  <a:cubicBezTo>
                    <a:pt x="188" y="0"/>
                    <a:pt x="1" y="265"/>
                    <a:pt x="1" y="624"/>
                  </a:cubicBezTo>
                  <a:cubicBezTo>
                    <a:pt x="1" y="982"/>
                    <a:pt x="188" y="1263"/>
                    <a:pt x="422" y="1263"/>
                  </a:cubicBezTo>
                  <a:cubicBezTo>
                    <a:pt x="656" y="1263"/>
                    <a:pt x="858" y="982"/>
                    <a:pt x="858" y="624"/>
                  </a:cubicBezTo>
                  <a:cubicBezTo>
                    <a:pt x="858" y="281"/>
                    <a:pt x="656" y="0"/>
                    <a:pt x="422" y="0"/>
                  </a:cubicBezTo>
                  <a:close/>
                </a:path>
              </a:pathLst>
            </a:custGeom>
            <a:solidFill>
              <a:schemeClr val="l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6395450" y="3977550"/>
              <a:ext cx="21475" cy="31975"/>
            </a:xfrm>
            <a:custGeom>
              <a:avLst/>
              <a:gdLst/>
              <a:ahLst/>
              <a:cxnLst/>
              <a:rect l="l" t="t" r="r" b="b"/>
              <a:pathLst>
                <a:path w="859" h="1279" extrusionOk="0">
                  <a:moveTo>
                    <a:pt x="422" y="1"/>
                  </a:moveTo>
                  <a:cubicBezTo>
                    <a:pt x="188" y="1"/>
                    <a:pt x="1" y="281"/>
                    <a:pt x="1" y="640"/>
                  </a:cubicBezTo>
                  <a:cubicBezTo>
                    <a:pt x="1" y="983"/>
                    <a:pt x="188" y="1279"/>
                    <a:pt x="422" y="1279"/>
                  </a:cubicBezTo>
                  <a:cubicBezTo>
                    <a:pt x="655" y="1279"/>
                    <a:pt x="858" y="983"/>
                    <a:pt x="858" y="640"/>
                  </a:cubicBezTo>
                  <a:cubicBezTo>
                    <a:pt x="858" y="281"/>
                    <a:pt x="655" y="1"/>
                    <a:pt x="422" y="1"/>
                  </a:cubicBezTo>
                  <a:close/>
                </a:path>
              </a:pathLst>
            </a:custGeom>
            <a:solidFill>
              <a:schemeClr val="l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6422350" y="3987825"/>
              <a:ext cx="71725" cy="75500"/>
            </a:xfrm>
            <a:custGeom>
              <a:avLst/>
              <a:gdLst/>
              <a:ahLst/>
              <a:cxnLst/>
              <a:rect l="l" t="t" r="r" b="b"/>
              <a:pathLst>
                <a:path w="2869" h="3020" extrusionOk="0">
                  <a:moveTo>
                    <a:pt x="511" y="0"/>
                  </a:moveTo>
                  <a:cubicBezTo>
                    <a:pt x="402" y="0"/>
                    <a:pt x="291" y="40"/>
                    <a:pt x="203" y="120"/>
                  </a:cubicBezTo>
                  <a:cubicBezTo>
                    <a:pt x="16" y="276"/>
                    <a:pt x="0" y="572"/>
                    <a:pt x="172" y="759"/>
                  </a:cubicBezTo>
                  <a:lnTo>
                    <a:pt x="2027" y="2863"/>
                  </a:lnTo>
                  <a:cubicBezTo>
                    <a:pt x="2105" y="2972"/>
                    <a:pt x="2230" y="3019"/>
                    <a:pt x="2370" y="3019"/>
                  </a:cubicBezTo>
                  <a:cubicBezTo>
                    <a:pt x="2479" y="3019"/>
                    <a:pt x="2588" y="2988"/>
                    <a:pt x="2666" y="2910"/>
                  </a:cubicBezTo>
                  <a:cubicBezTo>
                    <a:pt x="2853" y="2739"/>
                    <a:pt x="2869" y="2458"/>
                    <a:pt x="2697" y="2271"/>
                  </a:cubicBezTo>
                  <a:lnTo>
                    <a:pt x="842" y="151"/>
                  </a:lnTo>
                  <a:cubicBezTo>
                    <a:pt x="759" y="51"/>
                    <a:pt x="636" y="0"/>
                    <a:pt x="511"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6461325" y="4033825"/>
              <a:ext cx="135250" cy="146400"/>
            </a:xfrm>
            <a:custGeom>
              <a:avLst/>
              <a:gdLst/>
              <a:ahLst/>
              <a:cxnLst/>
              <a:rect l="l" t="t" r="r" b="b"/>
              <a:pathLst>
                <a:path w="5410" h="5856" extrusionOk="0">
                  <a:moveTo>
                    <a:pt x="807" y="1"/>
                  </a:moveTo>
                  <a:cubicBezTo>
                    <a:pt x="635" y="1"/>
                    <a:pt x="463" y="60"/>
                    <a:pt x="328" y="182"/>
                  </a:cubicBezTo>
                  <a:cubicBezTo>
                    <a:pt x="32" y="447"/>
                    <a:pt x="0" y="914"/>
                    <a:pt x="265" y="1210"/>
                  </a:cubicBezTo>
                  <a:lnTo>
                    <a:pt x="4131" y="5622"/>
                  </a:lnTo>
                  <a:cubicBezTo>
                    <a:pt x="4272" y="5778"/>
                    <a:pt x="4474" y="5856"/>
                    <a:pt x="4677" y="5856"/>
                  </a:cubicBezTo>
                  <a:cubicBezTo>
                    <a:pt x="5082" y="5856"/>
                    <a:pt x="5410" y="5544"/>
                    <a:pt x="5410" y="5139"/>
                  </a:cubicBezTo>
                  <a:cubicBezTo>
                    <a:pt x="5410" y="4967"/>
                    <a:pt x="5347" y="4796"/>
                    <a:pt x="5223" y="4656"/>
                  </a:cubicBezTo>
                  <a:lnTo>
                    <a:pt x="1357" y="244"/>
                  </a:lnTo>
                  <a:cubicBezTo>
                    <a:pt x="1213" y="84"/>
                    <a:pt x="1010" y="1"/>
                    <a:pt x="807" y="1"/>
                  </a:cubicBez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565775" y="4151325"/>
              <a:ext cx="78750" cy="83075"/>
            </a:xfrm>
            <a:custGeom>
              <a:avLst/>
              <a:gdLst/>
              <a:ahLst/>
              <a:cxnLst/>
              <a:rect l="l" t="t" r="r" b="b"/>
              <a:pathLst>
                <a:path w="3150" h="3323" extrusionOk="0">
                  <a:moveTo>
                    <a:pt x="507" y="0"/>
                  </a:moveTo>
                  <a:cubicBezTo>
                    <a:pt x="393" y="0"/>
                    <a:pt x="279" y="43"/>
                    <a:pt x="187" y="127"/>
                  </a:cubicBezTo>
                  <a:cubicBezTo>
                    <a:pt x="16" y="283"/>
                    <a:pt x="0" y="548"/>
                    <a:pt x="156" y="735"/>
                  </a:cubicBezTo>
                  <a:lnTo>
                    <a:pt x="2292" y="3167"/>
                  </a:lnTo>
                  <a:cubicBezTo>
                    <a:pt x="2385" y="3261"/>
                    <a:pt x="2510" y="3323"/>
                    <a:pt x="2635" y="3323"/>
                  </a:cubicBezTo>
                  <a:cubicBezTo>
                    <a:pt x="2744" y="3323"/>
                    <a:pt x="2853" y="3276"/>
                    <a:pt x="2931" y="3214"/>
                  </a:cubicBezTo>
                  <a:cubicBezTo>
                    <a:pt x="3134" y="3042"/>
                    <a:pt x="3149" y="2762"/>
                    <a:pt x="2978" y="2575"/>
                  </a:cubicBezTo>
                  <a:lnTo>
                    <a:pt x="842" y="143"/>
                  </a:lnTo>
                  <a:cubicBezTo>
                    <a:pt x="746" y="47"/>
                    <a:pt x="627" y="0"/>
                    <a:pt x="507"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6581750" y="3968725"/>
              <a:ext cx="70575" cy="58450"/>
            </a:xfrm>
            <a:custGeom>
              <a:avLst/>
              <a:gdLst/>
              <a:ahLst/>
              <a:cxnLst/>
              <a:rect l="l" t="t" r="r" b="b"/>
              <a:pathLst>
                <a:path w="2823" h="2338" extrusionOk="0">
                  <a:moveTo>
                    <a:pt x="455" y="0"/>
                  </a:moveTo>
                  <a:cubicBezTo>
                    <a:pt x="338" y="0"/>
                    <a:pt x="221" y="52"/>
                    <a:pt x="141" y="151"/>
                  </a:cubicBezTo>
                  <a:cubicBezTo>
                    <a:pt x="0" y="322"/>
                    <a:pt x="32" y="572"/>
                    <a:pt x="203" y="712"/>
                  </a:cubicBezTo>
                  <a:lnTo>
                    <a:pt x="2136" y="2256"/>
                  </a:lnTo>
                  <a:cubicBezTo>
                    <a:pt x="2201" y="2307"/>
                    <a:pt x="2297" y="2337"/>
                    <a:pt x="2391" y="2337"/>
                  </a:cubicBezTo>
                  <a:cubicBezTo>
                    <a:pt x="2410" y="2337"/>
                    <a:pt x="2429" y="2336"/>
                    <a:pt x="2448" y="2333"/>
                  </a:cubicBezTo>
                  <a:cubicBezTo>
                    <a:pt x="2541" y="2318"/>
                    <a:pt x="2635" y="2271"/>
                    <a:pt x="2682" y="2193"/>
                  </a:cubicBezTo>
                  <a:cubicBezTo>
                    <a:pt x="2822" y="2022"/>
                    <a:pt x="2791" y="1772"/>
                    <a:pt x="2619" y="1632"/>
                  </a:cubicBezTo>
                  <a:lnTo>
                    <a:pt x="702" y="89"/>
                  </a:lnTo>
                  <a:cubicBezTo>
                    <a:pt x="629" y="29"/>
                    <a:pt x="542" y="0"/>
                    <a:pt x="455" y="0"/>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6623050" y="4000900"/>
              <a:ext cx="135650" cy="112550"/>
            </a:xfrm>
            <a:custGeom>
              <a:avLst/>
              <a:gdLst/>
              <a:ahLst/>
              <a:cxnLst/>
              <a:rect l="l" t="t" r="r" b="b"/>
              <a:pathLst>
                <a:path w="5426" h="4502" extrusionOk="0">
                  <a:moveTo>
                    <a:pt x="705" y="0"/>
                  </a:moveTo>
                  <a:cubicBezTo>
                    <a:pt x="526" y="0"/>
                    <a:pt x="347" y="75"/>
                    <a:pt x="219" y="220"/>
                  </a:cubicBezTo>
                  <a:cubicBezTo>
                    <a:pt x="1" y="485"/>
                    <a:pt x="32" y="891"/>
                    <a:pt x="297" y="1124"/>
                  </a:cubicBezTo>
                  <a:cubicBezTo>
                    <a:pt x="313" y="1124"/>
                    <a:pt x="313" y="1140"/>
                    <a:pt x="328" y="1140"/>
                  </a:cubicBezTo>
                  <a:lnTo>
                    <a:pt x="4350" y="4351"/>
                  </a:lnTo>
                  <a:cubicBezTo>
                    <a:pt x="4462" y="4451"/>
                    <a:pt x="4605" y="4501"/>
                    <a:pt x="4745" y="4501"/>
                  </a:cubicBezTo>
                  <a:cubicBezTo>
                    <a:pt x="4780" y="4501"/>
                    <a:pt x="4815" y="4498"/>
                    <a:pt x="4849" y="4492"/>
                  </a:cubicBezTo>
                  <a:cubicBezTo>
                    <a:pt x="5208" y="4429"/>
                    <a:pt x="5426" y="4102"/>
                    <a:pt x="5379" y="3759"/>
                  </a:cubicBezTo>
                  <a:cubicBezTo>
                    <a:pt x="5348" y="3603"/>
                    <a:pt x="5270" y="3463"/>
                    <a:pt x="5145" y="3369"/>
                  </a:cubicBezTo>
                  <a:lnTo>
                    <a:pt x="1123" y="158"/>
                  </a:lnTo>
                  <a:cubicBezTo>
                    <a:pt x="1003" y="52"/>
                    <a:pt x="854" y="0"/>
                    <a:pt x="705" y="0"/>
                  </a:cubicBez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6730625" y="4087425"/>
              <a:ext cx="77575" cy="64450"/>
            </a:xfrm>
            <a:custGeom>
              <a:avLst/>
              <a:gdLst/>
              <a:ahLst/>
              <a:cxnLst/>
              <a:rect l="l" t="t" r="r" b="b"/>
              <a:pathLst>
                <a:path w="3103" h="2578" extrusionOk="0">
                  <a:moveTo>
                    <a:pt x="438" y="1"/>
                  </a:moveTo>
                  <a:cubicBezTo>
                    <a:pt x="328" y="1"/>
                    <a:pt x="218" y="48"/>
                    <a:pt x="141" y="142"/>
                  </a:cubicBezTo>
                  <a:cubicBezTo>
                    <a:pt x="141" y="142"/>
                    <a:pt x="141" y="158"/>
                    <a:pt x="125" y="158"/>
                  </a:cubicBezTo>
                  <a:cubicBezTo>
                    <a:pt x="0" y="329"/>
                    <a:pt x="16" y="579"/>
                    <a:pt x="188" y="719"/>
                  </a:cubicBezTo>
                  <a:lnTo>
                    <a:pt x="2417" y="2496"/>
                  </a:lnTo>
                  <a:cubicBezTo>
                    <a:pt x="2481" y="2548"/>
                    <a:pt x="2578" y="2578"/>
                    <a:pt x="2671" y="2578"/>
                  </a:cubicBezTo>
                  <a:cubicBezTo>
                    <a:pt x="2691" y="2578"/>
                    <a:pt x="2710" y="2577"/>
                    <a:pt x="2729" y="2574"/>
                  </a:cubicBezTo>
                  <a:cubicBezTo>
                    <a:pt x="2822" y="2558"/>
                    <a:pt x="2916" y="2512"/>
                    <a:pt x="2978" y="2434"/>
                  </a:cubicBezTo>
                  <a:cubicBezTo>
                    <a:pt x="3103" y="2262"/>
                    <a:pt x="3087" y="2013"/>
                    <a:pt x="2931" y="1888"/>
                  </a:cubicBezTo>
                  <a:cubicBezTo>
                    <a:pt x="2916" y="1872"/>
                    <a:pt x="2916" y="1872"/>
                    <a:pt x="2916" y="1872"/>
                  </a:cubicBezTo>
                  <a:lnTo>
                    <a:pt x="686" y="95"/>
                  </a:lnTo>
                  <a:cubicBezTo>
                    <a:pt x="616" y="32"/>
                    <a:pt x="527" y="1"/>
                    <a:pt x="438" y="1"/>
                  </a:cubicBez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6561875" y="4512650"/>
              <a:ext cx="150075" cy="356625"/>
            </a:xfrm>
            <a:custGeom>
              <a:avLst/>
              <a:gdLst/>
              <a:ahLst/>
              <a:cxnLst/>
              <a:rect l="l" t="t" r="r" b="b"/>
              <a:pathLst>
                <a:path w="6003" h="14265" fill="none" extrusionOk="0">
                  <a:moveTo>
                    <a:pt x="0" y="1"/>
                  </a:moveTo>
                  <a:lnTo>
                    <a:pt x="6002" y="14265"/>
                  </a:lnTo>
                </a:path>
              </a:pathLst>
            </a:custGeom>
            <a:noFill/>
            <a:ln w="245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6220075" y="4499400"/>
              <a:ext cx="148525" cy="364425"/>
            </a:xfrm>
            <a:custGeom>
              <a:avLst/>
              <a:gdLst/>
              <a:ahLst/>
              <a:cxnLst/>
              <a:rect l="l" t="t" r="r" b="b"/>
              <a:pathLst>
                <a:path w="5941" h="14577" fill="none" extrusionOk="0">
                  <a:moveTo>
                    <a:pt x="5940" y="0"/>
                  </a:moveTo>
                  <a:lnTo>
                    <a:pt x="1" y="14576"/>
                  </a:lnTo>
                </a:path>
              </a:pathLst>
            </a:custGeom>
            <a:noFill/>
            <a:ln w="245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467550" y="4473675"/>
              <a:ext cx="25" cy="446650"/>
            </a:xfrm>
            <a:custGeom>
              <a:avLst/>
              <a:gdLst/>
              <a:ahLst/>
              <a:cxnLst/>
              <a:rect l="l" t="t" r="r" b="b"/>
              <a:pathLst>
                <a:path w="1" h="17866" fill="none" extrusionOk="0">
                  <a:moveTo>
                    <a:pt x="1" y="1"/>
                  </a:moveTo>
                  <a:lnTo>
                    <a:pt x="1" y="17866"/>
                  </a:lnTo>
                </a:path>
              </a:pathLst>
            </a:custGeom>
            <a:noFill/>
            <a:ln w="245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6188500" y="4841575"/>
              <a:ext cx="562425" cy="118500"/>
            </a:xfrm>
            <a:custGeom>
              <a:avLst/>
              <a:gdLst/>
              <a:ahLst/>
              <a:cxnLst/>
              <a:rect l="l" t="t" r="r" b="b"/>
              <a:pathLst>
                <a:path w="22497" h="4740" extrusionOk="0">
                  <a:moveTo>
                    <a:pt x="11319" y="1"/>
                  </a:moveTo>
                  <a:lnTo>
                    <a:pt x="1" y="1544"/>
                  </a:lnTo>
                  <a:lnTo>
                    <a:pt x="1" y="2526"/>
                  </a:lnTo>
                  <a:lnTo>
                    <a:pt x="10430" y="1591"/>
                  </a:lnTo>
                  <a:lnTo>
                    <a:pt x="10430" y="4740"/>
                  </a:lnTo>
                  <a:lnTo>
                    <a:pt x="11802" y="4740"/>
                  </a:lnTo>
                  <a:lnTo>
                    <a:pt x="11849" y="1591"/>
                  </a:lnTo>
                  <a:lnTo>
                    <a:pt x="22496" y="2620"/>
                  </a:lnTo>
                  <a:lnTo>
                    <a:pt x="22496" y="1591"/>
                  </a:lnTo>
                  <a:lnTo>
                    <a:pt x="11319" y="1"/>
                  </a:lnTo>
                  <a:close/>
                </a:path>
              </a:pathLst>
            </a:custGeom>
            <a:solidFill>
              <a:schemeClr val="dk1"/>
            </a:solidFill>
            <a:ln w="24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6262950" y="4771425"/>
              <a:ext cx="400675" cy="92400"/>
            </a:xfrm>
            <a:custGeom>
              <a:avLst/>
              <a:gdLst/>
              <a:ahLst/>
              <a:cxnLst/>
              <a:rect l="l" t="t" r="r" b="b"/>
              <a:pathLst>
                <a:path w="16027" h="3696" extrusionOk="0">
                  <a:moveTo>
                    <a:pt x="7764" y="1"/>
                  </a:moveTo>
                  <a:cubicBezTo>
                    <a:pt x="3446" y="32"/>
                    <a:pt x="0" y="843"/>
                    <a:pt x="0" y="1856"/>
                  </a:cubicBezTo>
                  <a:cubicBezTo>
                    <a:pt x="0" y="2869"/>
                    <a:pt x="3586" y="3695"/>
                    <a:pt x="8013" y="3695"/>
                  </a:cubicBezTo>
                  <a:cubicBezTo>
                    <a:pt x="12441" y="3695"/>
                    <a:pt x="16026" y="2869"/>
                    <a:pt x="16026" y="1856"/>
                  </a:cubicBezTo>
                  <a:cubicBezTo>
                    <a:pt x="16026" y="889"/>
                    <a:pt x="12768" y="94"/>
                    <a:pt x="8621" y="16"/>
                  </a:cubicBezTo>
                  <a:lnTo>
                    <a:pt x="8621" y="437"/>
                  </a:lnTo>
                  <a:cubicBezTo>
                    <a:pt x="12191" y="484"/>
                    <a:pt x="14982" y="1061"/>
                    <a:pt x="14982" y="1747"/>
                  </a:cubicBezTo>
                  <a:cubicBezTo>
                    <a:pt x="14982" y="2479"/>
                    <a:pt x="11864" y="3056"/>
                    <a:pt x="8013" y="3056"/>
                  </a:cubicBezTo>
                  <a:cubicBezTo>
                    <a:pt x="4163" y="3056"/>
                    <a:pt x="1045" y="2448"/>
                    <a:pt x="1045" y="1747"/>
                  </a:cubicBezTo>
                  <a:cubicBezTo>
                    <a:pt x="1045" y="1030"/>
                    <a:pt x="4022" y="453"/>
                    <a:pt x="7764" y="422"/>
                  </a:cubicBezTo>
                  <a:lnTo>
                    <a:pt x="7764" y="1"/>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6710350" y="4905500"/>
              <a:ext cx="21075" cy="21075"/>
            </a:xfrm>
            <a:custGeom>
              <a:avLst/>
              <a:gdLst/>
              <a:ahLst/>
              <a:cxnLst/>
              <a:rect l="l" t="t" r="r" b="b"/>
              <a:pathLst>
                <a:path w="843" h="843" extrusionOk="0">
                  <a:moveTo>
                    <a:pt x="422" y="0"/>
                  </a:moveTo>
                  <a:cubicBezTo>
                    <a:pt x="188" y="0"/>
                    <a:pt x="1" y="187"/>
                    <a:pt x="1" y="421"/>
                  </a:cubicBezTo>
                  <a:cubicBezTo>
                    <a:pt x="1" y="655"/>
                    <a:pt x="188" y="842"/>
                    <a:pt x="422" y="842"/>
                  </a:cubicBezTo>
                  <a:cubicBezTo>
                    <a:pt x="656" y="842"/>
                    <a:pt x="843" y="655"/>
                    <a:pt x="843" y="421"/>
                  </a:cubicBezTo>
                  <a:cubicBezTo>
                    <a:pt x="843" y="187"/>
                    <a:pt x="656"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6199800" y="4902375"/>
              <a:ext cx="21075" cy="21475"/>
            </a:xfrm>
            <a:custGeom>
              <a:avLst/>
              <a:gdLst/>
              <a:ahLst/>
              <a:cxnLst/>
              <a:rect l="l" t="t" r="r" b="b"/>
              <a:pathLst>
                <a:path w="843" h="859" extrusionOk="0">
                  <a:moveTo>
                    <a:pt x="422" y="1"/>
                  </a:moveTo>
                  <a:cubicBezTo>
                    <a:pt x="188" y="1"/>
                    <a:pt x="1" y="188"/>
                    <a:pt x="1" y="422"/>
                  </a:cubicBezTo>
                  <a:lnTo>
                    <a:pt x="1" y="437"/>
                  </a:lnTo>
                  <a:cubicBezTo>
                    <a:pt x="1" y="671"/>
                    <a:pt x="188" y="858"/>
                    <a:pt x="422" y="858"/>
                  </a:cubicBezTo>
                  <a:cubicBezTo>
                    <a:pt x="656" y="842"/>
                    <a:pt x="843" y="655"/>
                    <a:pt x="843" y="422"/>
                  </a:cubicBezTo>
                  <a:cubicBezTo>
                    <a:pt x="843" y="188"/>
                    <a:pt x="656"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6609800" y="4176300"/>
              <a:ext cx="78375" cy="90500"/>
            </a:xfrm>
            <a:custGeom>
              <a:avLst/>
              <a:gdLst/>
              <a:ahLst/>
              <a:cxnLst/>
              <a:rect l="l" t="t" r="r" b="b"/>
              <a:pathLst>
                <a:path w="3135" h="3620" extrusionOk="0">
                  <a:moveTo>
                    <a:pt x="355" y="0"/>
                  </a:moveTo>
                  <a:cubicBezTo>
                    <a:pt x="206" y="0"/>
                    <a:pt x="191" y="278"/>
                    <a:pt x="375" y="422"/>
                  </a:cubicBezTo>
                  <a:cubicBezTo>
                    <a:pt x="578" y="547"/>
                    <a:pt x="780" y="640"/>
                    <a:pt x="983" y="734"/>
                  </a:cubicBezTo>
                  <a:cubicBezTo>
                    <a:pt x="983" y="734"/>
                    <a:pt x="126" y="1498"/>
                    <a:pt x="63" y="1731"/>
                  </a:cubicBezTo>
                  <a:cubicBezTo>
                    <a:pt x="1" y="1934"/>
                    <a:pt x="63" y="2152"/>
                    <a:pt x="188" y="2308"/>
                  </a:cubicBezTo>
                  <a:cubicBezTo>
                    <a:pt x="281" y="2402"/>
                    <a:pt x="780" y="3275"/>
                    <a:pt x="983" y="3431"/>
                  </a:cubicBezTo>
                  <a:cubicBezTo>
                    <a:pt x="1139" y="3553"/>
                    <a:pt x="1500" y="3620"/>
                    <a:pt x="1729" y="3620"/>
                  </a:cubicBezTo>
                  <a:cubicBezTo>
                    <a:pt x="1821" y="3620"/>
                    <a:pt x="1891" y="3609"/>
                    <a:pt x="1918" y="3587"/>
                  </a:cubicBezTo>
                  <a:cubicBezTo>
                    <a:pt x="2012" y="3524"/>
                    <a:pt x="2074" y="3431"/>
                    <a:pt x="2214" y="3337"/>
                  </a:cubicBezTo>
                  <a:cubicBezTo>
                    <a:pt x="2339" y="3244"/>
                    <a:pt x="3134" y="2308"/>
                    <a:pt x="3134" y="2308"/>
                  </a:cubicBezTo>
                  <a:cubicBezTo>
                    <a:pt x="3134" y="2308"/>
                    <a:pt x="2651" y="1046"/>
                    <a:pt x="2916" y="157"/>
                  </a:cubicBezTo>
                  <a:lnTo>
                    <a:pt x="2916" y="157"/>
                  </a:lnTo>
                  <a:lnTo>
                    <a:pt x="1949" y="282"/>
                  </a:lnTo>
                  <a:cubicBezTo>
                    <a:pt x="1809" y="251"/>
                    <a:pt x="1653" y="235"/>
                    <a:pt x="1497" y="219"/>
                  </a:cubicBezTo>
                  <a:cubicBezTo>
                    <a:pt x="1341" y="219"/>
                    <a:pt x="671" y="157"/>
                    <a:pt x="453" y="32"/>
                  </a:cubicBezTo>
                  <a:cubicBezTo>
                    <a:pt x="416" y="10"/>
                    <a:pt x="383" y="0"/>
                    <a:pt x="355" y="0"/>
                  </a:cubicBezTo>
                  <a:close/>
                </a:path>
              </a:pathLst>
            </a:custGeom>
            <a:solidFill>
              <a:srgbClr val="B7735E"/>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6634350" y="4189950"/>
              <a:ext cx="7450" cy="4700"/>
            </a:xfrm>
            <a:custGeom>
              <a:avLst/>
              <a:gdLst/>
              <a:ahLst/>
              <a:cxnLst/>
              <a:rect l="l" t="t" r="r" b="b"/>
              <a:pathLst>
                <a:path w="298" h="188" fill="none" extrusionOk="0">
                  <a:moveTo>
                    <a:pt x="1" y="188"/>
                  </a:moveTo>
                  <a:lnTo>
                    <a:pt x="297" y="1"/>
                  </a:lnTo>
                </a:path>
              </a:pathLst>
            </a:custGeom>
            <a:no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6679950" y="3873875"/>
              <a:ext cx="255700" cy="364825"/>
            </a:xfrm>
            <a:custGeom>
              <a:avLst/>
              <a:gdLst/>
              <a:ahLst/>
              <a:cxnLst/>
              <a:rect l="l" t="t" r="r" b="b"/>
              <a:pathLst>
                <a:path w="10228" h="14593" extrusionOk="0">
                  <a:moveTo>
                    <a:pt x="7375" y="1"/>
                  </a:moveTo>
                  <a:cubicBezTo>
                    <a:pt x="6673" y="422"/>
                    <a:pt x="6096" y="1420"/>
                    <a:pt x="5847" y="2215"/>
                  </a:cubicBezTo>
                  <a:cubicBezTo>
                    <a:pt x="5582" y="3010"/>
                    <a:pt x="5364" y="5675"/>
                    <a:pt x="5192" y="6221"/>
                  </a:cubicBezTo>
                  <a:cubicBezTo>
                    <a:pt x="5036" y="6767"/>
                    <a:pt x="5301" y="7858"/>
                    <a:pt x="5301" y="7858"/>
                  </a:cubicBezTo>
                  <a:cubicBezTo>
                    <a:pt x="5301" y="7858"/>
                    <a:pt x="4724" y="8653"/>
                    <a:pt x="4459" y="8902"/>
                  </a:cubicBezTo>
                  <a:cubicBezTo>
                    <a:pt x="4210" y="9167"/>
                    <a:pt x="3758" y="9292"/>
                    <a:pt x="3399" y="9448"/>
                  </a:cubicBezTo>
                  <a:cubicBezTo>
                    <a:pt x="3056" y="9619"/>
                    <a:pt x="2448" y="10477"/>
                    <a:pt x="2277" y="10570"/>
                  </a:cubicBezTo>
                  <a:cubicBezTo>
                    <a:pt x="1981" y="10726"/>
                    <a:pt x="1716" y="10913"/>
                    <a:pt x="1451" y="11116"/>
                  </a:cubicBezTo>
                  <a:cubicBezTo>
                    <a:pt x="1295" y="11287"/>
                    <a:pt x="1186" y="11490"/>
                    <a:pt x="1092" y="11708"/>
                  </a:cubicBezTo>
                  <a:lnTo>
                    <a:pt x="110" y="12254"/>
                  </a:lnTo>
                  <a:cubicBezTo>
                    <a:pt x="16" y="12737"/>
                    <a:pt x="1" y="13252"/>
                    <a:pt x="79" y="13751"/>
                  </a:cubicBezTo>
                  <a:cubicBezTo>
                    <a:pt x="141" y="14109"/>
                    <a:pt x="359" y="14405"/>
                    <a:pt x="687" y="14592"/>
                  </a:cubicBezTo>
                  <a:cubicBezTo>
                    <a:pt x="687" y="14592"/>
                    <a:pt x="6829" y="13626"/>
                    <a:pt x="7406" y="13298"/>
                  </a:cubicBezTo>
                  <a:cubicBezTo>
                    <a:pt x="7983" y="12987"/>
                    <a:pt x="8684" y="11864"/>
                    <a:pt x="9074" y="10960"/>
                  </a:cubicBezTo>
                  <a:cubicBezTo>
                    <a:pt x="9464" y="10072"/>
                    <a:pt x="10227" y="3976"/>
                    <a:pt x="10227" y="3976"/>
                  </a:cubicBezTo>
                  <a:lnTo>
                    <a:pt x="73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6679950" y="3873875"/>
              <a:ext cx="255700" cy="364825"/>
            </a:xfrm>
            <a:custGeom>
              <a:avLst/>
              <a:gdLst/>
              <a:ahLst/>
              <a:cxnLst/>
              <a:rect l="l" t="t" r="r" b="b"/>
              <a:pathLst>
                <a:path w="10228" h="14593" fill="none" extrusionOk="0">
                  <a:moveTo>
                    <a:pt x="10227" y="3976"/>
                  </a:moveTo>
                  <a:cubicBezTo>
                    <a:pt x="10227" y="3976"/>
                    <a:pt x="9464" y="10072"/>
                    <a:pt x="9074" y="10960"/>
                  </a:cubicBezTo>
                  <a:cubicBezTo>
                    <a:pt x="8684" y="11864"/>
                    <a:pt x="7983" y="12987"/>
                    <a:pt x="7406" y="13298"/>
                  </a:cubicBezTo>
                  <a:cubicBezTo>
                    <a:pt x="6829" y="13626"/>
                    <a:pt x="687" y="14592"/>
                    <a:pt x="687" y="14592"/>
                  </a:cubicBezTo>
                  <a:cubicBezTo>
                    <a:pt x="359" y="14405"/>
                    <a:pt x="141" y="14109"/>
                    <a:pt x="79" y="13751"/>
                  </a:cubicBezTo>
                  <a:cubicBezTo>
                    <a:pt x="1" y="13252"/>
                    <a:pt x="16" y="12737"/>
                    <a:pt x="110" y="12254"/>
                  </a:cubicBezTo>
                  <a:lnTo>
                    <a:pt x="1092" y="11708"/>
                  </a:lnTo>
                  <a:cubicBezTo>
                    <a:pt x="1186" y="11490"/>
                    <a:pt x="1295" y="11287"/>
                    <a:pt x="1451" y="11116"/>
                  </a:cubicBezTo>
                  <a:cubicBezTo>
                    <a:pt x="1716" y="10913"/>
                    <a:pt x="1981" y="10726"/>
                    <a:pt x="2277" y="10570"/>
                  </a:cubicBezTo>
                  <a:cubicBezTo>
                    <a:pt x="2448" y="10477"/>
                    <a:pt x="3056" y="9619"/>
                    <a:pt x="3399" y="9448"/>
                  </a:cubicBezTo>
                  <a:cubicBezTo>
                    <a:pt x="3758" y="9292"/>
                    <a:pt x="4210" y="9167"/>
                    <a:pt x="4459" y="8902"/>
                  </a:cubicBezTo>
                  <a:cubicBezTo>
                    <a:pt x="4724" y="8653"/>
                    <a:pt x="5301" y="7858"/>
                    <a:pt x="5301" y="7858"/>
                  </a:cubicBezTo>
                  <a:cubicBezTo>
                    <a:pt x="5301" y="7858"/>
                    <a:pt x="5036" y="6767"/>
                    <a:pt x="5192" y="6221"/>
                  </a:cubicBezTo>
                  <a:cubicBezTo>
                    <a:pt x="5364" y="5675"/>
                    <a:pt x="5582" y="3010"/>
                    <a:pt x="5847" y="2215"/>
                  </a:cubicBezTo>
                  <a:cubicBezTo>
                    <a:pt x="6096" y="1420"/>
                    <a:pt x="6673" y="422"/>
                    <a:pt x="7375" y="1"/>
                  </a:cubicBezTo>
                </a:path>
              </a:pathLst>
            </a:custGeom>
            <a:no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6818700" y="4079275"/>
              <a:ext cx="39000" cy="31975"/>
            </a:xfrm>
            <a:custGeom>
              <a:avLst/>
              <a:gdLst/>
              <a:ahLst/>
              <a:cxnLst/>
              <a:rect l="l" t="t" r="r" b="b"/>
              <a:pathLst>
                <a:path w="1560" h="1279" fill="none" extrusionOk="0">
                  <a:moveTo>
                    <a:pt x="1" y="0"/>
                  </a:moveTo>
                  <a:cubicBezTo>
                    <a:pt x="344" y="608"/>
                    <a:pt x="905" y="1060"/>
                    <a:pt x="1560" y="1279"/>
                  </a:cubicBezTo>
                </a:path>
              </a:pathLst>
            </a:custGeom>
            <a:no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6809750" y="4091350"/>
              <a:ext cx="30400" cy="43300"/>
            </a:xfrm>
            <a:custGeom>
              <a:avLst/>
              <a:gdLst/>
              <a:ahLst/>
              <a:cxnLst/>
              <a:rect l="l" t="t" r="r" b="b"/>
              <a:pathLst>
                <a:path w="1216" h="1732" fill="none" extrusionOk="0">
                  <a:moveTo>
                    <a:pt x="0" y="1"/>
                  </a:moveTo>
                  <a:cubicBezTo>
                    <a:pt x="327" y="640"/>
                    <a:pt x="733" y="1217"/>
                    <a:pt x="1216" y="1731"/>
                  </a:cubicBezTo>
                </a:path>
              </a:pathLst>
            </a:custGeom>
            <a:no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486;p25">
            <a:extLst>
              <a:ext uri="{FF2B5EF4-FFF2-40B4-BE49-F238E27FC236}">
                <a16:creationId xmlns:a16="http://schemas.microsoft.com/office/drawing/2014/main" id="{4987B0C9-2EF6-DB4E-D31D-4B1ADA570781}"/>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42"/>
          <p:cNvSpPr txBox="1">
            <a:spLocks noGrp="1"/>
          </p:cNvSpPr>
          <p:nvPr>
            <p:ph type="title"/>
          </p:nvPr>
        </p:nvSpPr>
        <p:spPr>
          <a:xfrm>
            <a:off x="713100" y="348097"/>
            <a:ext cx="7717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a:t>Efficient budget focus to prioritize authenticity.</a:t>
            </a:r>
            <a:endParaRPr sz="2400"/>
          </a:p>
          <a:p>
            <a:pPr marL="0" lvl="0" indent="0" algn="l" rtl="0">
              <a:lnSpc>
                <a:spcPct val="115000"/>
              </a:lnSpc>
              <a:spcBef>
                <a:spcPts val="1200"/>
              </a:spcBef>
              <a:spcAft>
                <a:spcPts val="0"/>
              </a:spcAft>
              <a:buNone/>
            </a:pPr>
            <a:endParaRPr sz="2400"/>
          </a:p>
          <a:p>
            <a:pPr marL="0" lvl="0" indent="0" algn="ctr" rtl="0">
              <a:spcBef>
                <a:spcPts val="1200"/>
              </a:spcBef>
              <a:spcAft>
                <a:spcPts val="0"/>
              </a:spcAft>
              <a:buNone/>
            </a:pPr>
            <a:endParaRPr sz="2400"/>
          </a:p>
        </p:txBody>
      </p:sp>
      <p:graphicFrame>
        <p:nvGraphicFramePr>
          <p:cNvPr id="1514" name="Google Shape;1514;p42"/>
          <p:cNvGraphicFramePr/>
          <p:nvPr/>
        </p:nvGraphicFramePr>
        <p:xfrm>
          <a:off x="5654269" y="1298469"/>
          <a:ext cx="2776625" cy="3093680"/>
        </p:xfrm>
        <a:graphic>
          <a:graphicData uri="http://schemas.openxmlformats.org/drawingml/2006/table">
            <a:tbl>
              <a:tblPr>
                <a:noFill/>
                <a:tableStyleId>{4CF13305-DC8D-4EB7-B091-227EB0FFF39B}</a:tableStyleId>
              </a:tblPr>
              <a:tblGrid>
                <a:gridCol w="1258425">
                  <a:extLst>
                    <a:ext uri="{9D8B030D-6E8A-4147-A177-3AD203B41FA5}">
                      <a16:colId xmlns:a16="http://schemas.microsoft.com/office/drawing/2014/main" val="20000"/>
                    </a:ext>
                  </a:extLst>
                </a:gridCol>
                <a:gridCol w="636125">
                  <a:extLst>
                    <a:ext uri="{9D8B030D-6E8A-4147-A177-3AD203B41FA5}">
                      <a16:colId xmlns:a16="http://schemas.microsoft.com/office/drawing/2014/main" val="20001"/>
                    </a:ext>
                  </a:extLst>
                </a:gridCol>
                <a:gridCol w="8820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200" b="1">
                          <a:solidFill>
                            <a:schemeClr val="lt1"/>
                          </a:solidFill>
                          <a:latin typeface="Calibri"/>
                          <a:ea typeface="Calibri"/>
                          <a:cs typeface="Calibri"/>
                          <a:sym typeface="Calibri"/>
                        </a:rPr>
                        <a:t>Product</a:t>
                      </a:r>
                      <a:endParaRPr sz="1200" b="1">
                        <a:solidFill>
                          <a:schemeClr val="lt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Calibri"/>
                          <a:ea typeface="Calibri"/>
                          <a:cs typeface="Calibri"/>
                          <a:sym typeface="Calibri"/>
                        </a:rPr>
                        <a:t>$</a:t>
                      </a:r>
                      <a:endParaRPr sz="1200" b="1">
                        <a:solidFill>
                          <a:schemeClr val="lt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b="1">
                          <a:solidFill>
                            <a:schemeClr val="lt1"/>
                          </a:solidFill>
                          <a:latin typeface="Calibri"/>
                          <a:ea typeface="Calibri"/>
                          <a:cs typeface="Calibri"/>
                          <a:sym typeface="Calibri"/>
                        </a:rPr>
                        <a:t>Allocation (%)</a:t>
                      </a:r>
                      <a:endParaRPr sz="1100" b="1">
                        <a:solidFill>
                          <a:schemeClr val="lt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Development</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40k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6%</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Talent</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30k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4%</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Production</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200k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30%</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Marketing</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200k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30%</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Post-Production</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90k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13%</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Monetary Prize</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100k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15%</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Contingency</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10k</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2%</a:t>
                      </a:r>
                      <a:endParaRPr sz="1200">
                        <a:solidFill>
                          <a:schemeClr val="dk1"/>
                        </a:solidFill>
                        <a:latin typeface="Calibri"/>
                        <a:ea typeface="Calibri"/>
                        <a:cs typeface="Calibri"/>
                        <a:sym typeface="Calibri"/>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515" name="Google Shape;1515;p42"/>
          <p:cNvSpPr txBox="1"/>
          <p:nvPr/>
        </p:nvSpPr>
        <p:spPr>
          <a:xfrm>
            <a:off x="713075" y="1606253"/>
            <a:ext cx="1251300" cy="2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Revenue</a:t>
            </a:r>
            <a:endParaRPr sz="1200">
              <a:solidFill>
                <a:schemeClr val="dk1"/>
              </a:solidFill>
              <a:latin typeface="Calibri"/>
              <a:ea typeface="Calibri"/>
              <a:cs typeface="Calibri"/>
              <a:sym typeface="Calibri"/>
            </a:endParaRPr>
          </a:p>
        </p:txBody>
      </p:sp>
      <p:sp>
        <p:nvSpPr>
          <p:cNvPr id="1516" name="Google Shape;1516;p42"/>
          <p:cNvSpPr txBox="1"/>
          <p:nvPr/>
        </p:nvSpPr>
        <p:spPr>
          <a:xfrm>
            <a:off x="713100" y="1292000"/>
            <a:ext cx="12513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$1,500,000</a:t>
            </a:r>
            <a:endParaRPr b="1">
              <a:solidFill>
                <a:schemeClr val="dk1"/>
              </a:solidFill>
              <a:latin typeface="Calibri"/>
              <a:ea typeface="Calibri"/>
              <a:cs typeface="Calibri"/>
              <a:sym typeface="Calibri"/>
            </a:endParaRPr>
          </a:p>
        </p:txBody>
      </p:sp>
      <p:sp>
        <p:nvSpPr>
          <p:cNvPr id="1517" name="Google Shape;1517;p42"/>
          <p:cNvSpPr txBox="1"/>
          <p:nvPr/>
        </p:nvSpPr>
        <p:spPr>
          <a:xfrm>
            <a:off x="2056027" y="1606253"/>
            <a:ext cx="1251300" cy="2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Total Costs</a:t>
            </a:r>
            <a:endParaRPr sz="1200">
              <a:solidFill>
                <a:schemeClr val="dk1"/>
              </a:solidFill>
              <a:latin typeface="Calibri"/>
              <a:ea typeface="Calibri"/>
              <a:cs typeface="Calibri"/>
              <a:sym typeface="Calibri"/>
            </a:endParaRPr>
          </a:p>
        </p:txBody>
      </p:sp>
      <p:sp>
        <p:nvSpPr>
          <p:cNvPr id="1518" name="Google Shape;1518;p42"/>
          <p:cNvSpPr txBox="1"/>
          <p:nvPr/>
        </p:nvSpPr>
        <p:spPr>
          <a:xfrm>
            <a:off x="2056027" y="1292000"/>
            <a:ext cx="12513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$670,000</a:t>
            </a:r>
            <a:endParaRPr b="1">
              <a:solidFill>
                <a:schemeClr val="dk1"/>
              </a:solidFill>
              <a:latin typeface="Calibri"/>
              <a:ea typeface="Calibri"/>
              <a:cs typeface="Calibri"/>
              <a:sym typeface="Calibri"/>
            </a:endParaRPr>
          </a:p>
        </p:txBody>
      </p:sp>
      <p:sp>
        <p:nvSpPr>
          <p:cNvPr id="1519" name="Google Shape;1519;p42"/>
          <p:cNvSpPr txBox="1"/>
          <p:nvPr/>
        </p:nvSpPr>
        <p:spPr>
          <a:xfrm>
            <a:off x="3398973" y="1606253"/>
            <a:ext cx="1251300" cy="24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ROI</a:t>
            </a:r>
            <a:endParaRPr sz="1200">
              <a:solidFill>
                <a:schemeClr val="dk1"/>
              </a:solidFill>
              <a:latin typeface="Calibri"/>
              <a:ea typeface="Calibri"/>
              <a:cs typeface="Calibri"/>
              <a:sym typeface="Calibri"/>
            </a:endParaRPr>
          </a:p>
        </p:txBody>
      </p:sp>
      <p:sp>
        <p:nvSpPr>
          <p:cNvPr id="1520" name="Google Shape;1520;p42"/>
          <p:cNvSpPr txBox="1"/>
          <p:nvPr/>
        </p:nvSpPr>
        <p:spPr>
          <a:xfrm>
            <a:off x="3398973" y="1292000"/>
            <a:ext cx="12513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55%</a:t>
            </a:r>
            <a:endParaRPr b="1">
              <a:solidFill>
                <a:schemeClr val="dk1"/>
              </a:solidFill>
              <a:latin typeface="Calibri"/>
              <a:ea typeface="Calibri"/>
              <a:cs typeface="Calibri"/>
              <a:sym typeface="Calibri"/>
            </a:endParaRPr>
          </a:p>
        </p:txBody>
      </p:sp>
      <p:cxnSp>
        <p:nvCxnSpPr>
          <p:cNvPr id="1521" name="Google Shape;1521;p42"/>
          <p:cNvCxnSpPr/>
          <p:nvPr/>
        </p:nvCxnSpPr>
        <p:spPr>
          <a:xfrm>
            <a:off x="1165775" y="4141125"/>
            <a:ext cx="3168000" cy="0"/>
          </a:xfrm>
          <a:prstGeom prst="straightConnector1">
            <a:avLst/>
          </a:prstGeom>
          <a:noFill/>
          <a:ln w="9525" cap="flat" cmpd="sng">
            <a:solidFill>
              <a:schemeClr val="dk1"/>
            </a:solidFill>
            <a:prstDash val="solid"/>
            <a:round/>
            <a:headEnd type="none" w="med" len="med"/>
            <a:tailEnd type="none" w="med" len="med"/>
          </a:ln>
        </p:spPr>
      </p:cxnSp>
      <p:grpSp>
        <p:nvGrpSpPr>
          <p:cNvPr id="1523" name="Google Shape;1523;p42"/>
          <p:cNvGrpSpPr/>
          <p:nvPr/>
        </p:nvGrpSpPr>
        <p:grpSpPr>
          <a:xfrm>
            <a:off x="546362" y="1977600"/>
            <a:ext cx="4211615" cy="2811571"/>
            <a:chOff x="1421383" y="528200"/>
            <a:chExt cx="6342793" cy="3968343"/>
          </a:xfrm>
        </p:grpSpPr>
        <p:pic>
          <p:nvPicPr>
            <p:cNvPr id="1524" name="Google Shape;1524;p42" title="Chart"/>
            <p:cNvPicPr preferRelativeResize="0"/>
            <p:nvPr/>
          </p:nvPicPr>
          <p:blipFill rotWithShape="1">
            <a:blip r:embed="rId3">
              <a:alphaModFix/>
            </a:blip>
            <a:srcRect l="5401" t="10684" b="8560"/>
            <a:stretch/>
          </p:blipFill>
          <p:spPr>
            <a:xfrm>
              <a:off x="1724675" y="1019700"/>
              <a:ext cx="6039501" cy="3187949"/>
            </a:xfrm>
            <a:prstGeom prst="rect">
              <a:avLst/>
            </a:prstGeom>
            <a:noFill/>
            <a:ln>
              <a:noFill/>
            </a:ln>
          </p:spPr>
        </p:pic>
        <p:sp>
          <p:nvSpPr>
            <p:cNvPr id="1525" name="Google Shape;1525;p42"/>
            <p:cNvSpPr txBox="1"/>
            <p:nvPr/>
          </p:nvSpPr>
          <p:spPr>
            <a:xfrm>
              <a:off x="2735692" y="528200"/>
              <a:ext cx="3672600" cy="52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Calibri"/>
                  <a:ea typeface="Calibri"/>
                  <a:cs typeface="Calibri"/>
                  <a:sym typeface="Calibri"/>
                </a:rPr>
                <a:t>Projected AD Revenue </a:t>
              </a:r>
              <a:endParaRPr sz="1200" b="1">
                <a:solidFill>
                  <a:schemeClr val="dk1"/>
                </a:solidFill>
                <a:latin typeface="Calibri"/>
                <a:ea typeface="Calibri"/>
                <a:cs typeface="Calibri"/>
                <a:sym typeface="Calibri"/>
              </a:endParaRPr>
            </a:p>
          </p:txBody>
        </p:sp>
        <p:sp>
          <p:nvSpPr>
            <p:cNvPr id="1526" name="Google Shape;1526;p42"/>
            <p:cNvSpPr txBox="1"/>
            <p:nvPr/>
          </p:nvSpPr>
          <p:spPr>
            <a:xfrm rot="-5400000">
              <a:off x="859933" y="2055922"/>
              <a:ext cx="1656000" cy="53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Revenue in ‘000s</a:t>
              </a:r>
              <a:endParaRPr sz="1100">
                <a:solidFill>
                  <a:schemeClr val="dk1"/>
                </a:solidFill>
                <a:latin typeface="Calibri"/>
                <a:ea typeface="Calibri"/>
                <a:cs typeface="Calibri"/>
                <a:sym typeface="Calibri"/>
              </a:endParaRPr>
            </a:p>
          </p:txBody>
        </p:sp>
        <p:sp>
          <p:nvSpPr>
            <p:cNvPr id="1527" name="Google Shape;1527;p42"/>
            <p:cNvSpPr txBox="1"/>
            <p:nvPr/>
          </p:nvSpPr>
          <p:spPr>
            <a:xfrm>
              <a:off x="4046952" y="3997043"/>
              <a:ext cx="1180500" cy="49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dk1"/>
                  </a:solidFill>
                  <a:latin typeface="Calibri"/>
                  <a:ea typeface="Calibri"/>
                  <a:cs typeface="Calibri"/>
                  <a:sym typeface="Calibri"/>
                </a:rPr>
                <a:t>Brands</a:t>
              </a:r>
              <a:endParaRPr sz="1100">
                <a:solidFill>
                  <a:schemeClr val="dk1"/>
                </a:solidFill>
                <a:latin typeface="Calibri"/>
                <a:ea typeface="Calibri"/>
                <a:cs typeface="Calibri"/>
                <a:sym typeface="Calibri"/>
              </a:endParaRPr>
            </a:p>
          </p:txBody>
        </p:sp>
      </p:grpSp>
      <p:pic>
        <p:nvPicPr>
          <p:cNvPr id="2" name="Google Shape;486;p25">
            <a:extLst>
              <a:ext uri="{FF2B5EF4-FFF2-40B4-BE49-F238E27FC236}">
                <a16:creationId xmlns:a16="http://schemas.microsoft.com/office/drawing/2014/main" id="{E010E98F-3653-6026-AC28-DAF81DA03AB0}"/>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43"/>
          <p:cNvSpPr txBox="1">
            <a:spLocks noGrp="1"/>
          </p:cNvSpPr>
          <p:nvPr>
            <p:ph type="title"/>
          </p:nvPr>
        </p:nvSpPr>
        <p:spPr>
          <a:xfrm>
            <a:off x="713100" y="383272"/>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Value of Unplugged is beyond financial returns. </a:t>
            </a:r>
            <a:endParaRPr sz="2300"/>
          </a:p>
        </p:txBody>
      </p:sp>
      <p:grpSp>
        <p:nvGrpSpPr>
          <p:cNvPr id="1533" name="Google Shape;1533;p43"/>
          <p:cNvGrpSpPr/>
          <p:nvPr/>
        </p:nvGrpSpPr>
        <p:grpSpPr>
          <a:xfrm>
            <a:off x="1089449" y="1923085"/>
            <a:ext cx="748970" cy="721596"/>
            <a:chOff x="6239925" y="2032450"/>
            <a:chExt cx="472775" cy="472775"/>
          </a:xfrm>
        </p:grpSpPr>
        <p:sp>
          <p:nvSpPr>
            <p:cNvPr id="1534" name="Google Shape;1534;p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5" name="Google Shape;1535;p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36" name="Google Shape;1536;p43"/>
          <p:cNvSpPr txBox="1"/>
          <p:nvPr/>
        </p:nvSpPr>
        <p:spPr>
          <a:xfrm>
            <a:off x="962025" y="2735425"/>
            <a:ext cx="1003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$1.5 M</a:t>
            </a:r>
            <a:endParaRPr sz="1800" b="1">
              <a:solidFill>
                <a:schemeClr val="dk1"/>
              </a:solidFill>
              <a:latin typeface="Calibri"/>
              <a:ea typeface="Calibri"/>
              <a:cs typeface="Calibri"/>
              <a:sym typeface="Calibri"/>
            </a:endParaRPr>
          </a:p>
        </p:txBody>
      </p:sp>
      <p:grpSp>
        <p:nvGrpSpPr>
          <p:cNvPr id="1537" name="Google Shape;1537;p43"/>
          <p:cNvGrpSpPr/>
          <p:nvPr/>
        </p:nvGrpSpPr>
        <p:grpSpPr>
          <a:xfrm>
            <a:off x="3275601" y="1936622"/>
            <a:ext cx="663963" cy="668975"/>
            <a:chOff x="580725" y="3617925"/>
            <a:chExt cx="299325" cy="297375"/>
          </a:xfrm>
        </p:grpSpPr>
        <p:sp>
          <p:nvSpPr>
            <p:cNvPr id="1538" name="Google Shape;1538;p4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3"/>
          <p:cNvGrpSpPr/>
          <p:nvPr/>
        </p:nvGrpSpPr>
        <p:grpSpPr>
          <a:xfrm>
            <a:off x="5184511" y="1923082"/>
            <a:ext cx="663967" cy="721590"/>
            <a:chOff x="-49764975" y="3551225"/>
            <a:chExt cx="299300" cy="300650"/>
          </a:xfrm>
        </p:grpSpPr>
        <p:sp>
          <p:nvSpPr>
            <p:cNvPr id="1544" name="Google Shape;1544;p4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3"/>
          <p:cNvGrpSpPr/>
          <p:nvPr/>
        </p:nvGrpSpPr>
        <p:grpSpPr>
          <a:xfrm>
            <a:off x="7179726" y="1949379"/>
            <a:ext cx="663966" cy="668983"/>
            <a:chOff x="-44914800" y="3560450"/>
            <a:chExt cx="300900" cy="300100"/>
          </a:xfrm>
        </p:grpSpPr>
        <p:sp>
          <p:nvSpPr>
            <p:cNvPr id="1556" name="Google Shape;1556;p4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43"/>
          <p:cNvSpPr txBox="1"/>
          <p:nvPr/>
        </p:nvSpPr>
        <p:spPr>
          <a:xfrm>
            <a:off x="2791292" y="2735425"/>
            <a:ext cx="163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dk1"/>
                </a:solidFill>
                <a:latin typeface="Calibri"/>
                <a:ea typeface="Calibri"/>
                <a:cs typeface="Calibri"/>
                <a:sym typeface="Calibri"/>
              </a:rPr>
              <a:t>Audience Reach   &amp; Engagement</a:t>
            </a:r>
            <a:endParaRPr sz="1500" b="1">
              <a:solidFill>
                <a:schemeClr val="dk1"/>
              </a:solidFill>
              <a:latin typeface="Calibri"/>
              <a:ea typeface="Calibri"/>
              <a:cs typeface="Calibri"/>
              <a:sym typeface="Calibri"/>
            </a:endParaRPr>
          </a:p>
        </p:txBody>
      </p:sp>
      <p:sp>
        <p:nvSpPr>
          <p:cNvPr id="1562" name="Google Shape;1562;p43"/>
          <p:cNvSpPr txBox="1"/>
          <p:nvPr/>
        </p:nvSpPr>
        <p:spPr>
          <a:xfrm>
            <a:off x="4808793" y="2735425"/>
            <a:ext cx="141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dk1"/>
                </a:solidFill>
                <a:latin typeface="Calibri"/>
                <a:ea typeface="Calibri"/>
                <a:cs typeface="Calibri"/>
                <a:sym typeface="Calibri"/>
              </a:rPr>
              <a:t>Creative Vision</a:t>
            </a:r>
            <a:endParaRPr sz="1500" b="1">
              <a:solidFill>
                <a:schemeClr val="dk1"/>
              </a:solidFill>
              <a:latin typeface="Calibri"/>
              <a:ea typeface="Calibri"/>
              <a:cs typeface="Calibri"/>
              <a:sym typeface="Calibri"/>
            </a:endParaRPr>
          </a:p>
        </p:txBody>
      </p:sp>
      <p:sp>
        <p:nvSpPr>
          <p:cNvPr id="1563" name="Google Shape;1563;p43"/>
          <p:cNvSpPr txBox="1"/>
          <p:nvPr/>
        </p:nvSpPr>
        <p:spPr>
          <a:xfrm>
            <a:off x="6695413" y="2735425"/>
            <a:ext cx="1632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dk1"/>
                </a:solidFill>
                <a:latin typeface="Calibri"/>
                <a:ea typeface="Calibri"/>
                <a:cs typeface="Calibri"/>
                <a:sym typeface="Calibri"/>
              </a:rPr>
              <a:t>Social &amp; Cultural Impact</a:t>
            </a:r>
            <a:endParaRPr sz="1500" b="1">
              <a:solidFill>
                <a:schemeClr val="dk1"/>
              </a:solidFill>
              <a:latin typeface="Calibri"/>
              <a:ea typeface="Calibri"/>
              <a:cs typeface="Calibri"/>
              <a:sym typeface="Calibri"/>
            </a:endParaRPr>
          </a:p>
        </p:txBody>
      </p:sp>
      <p:pic>
        <p:nvPicPr>
          <p:cNvPr id="2" name="Google Shape;486;p25">
            <a:extLst>
              <a:ext uri="{FF2B5EF4-FFF2-40B4-BE49-F238E27FC236}">
                <a16:creationId xmlns:a16="http://schemas.microsoft.com/office/drawing/2014/main" id="{01049C5B-A3BE-FFCC-0607-8830652E7225}"/>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44"/>
          <p:cNvSpPr txBox="1">
            <a:spLocks noGrp="1"/>
          </p:cNvSpPr>
          <p:nvPr>
            <p:ph type="subTitle" idx="1"/>
          </p:nvPr>
        </p:nvSpPr>
        <p:spPr>
          <a:xfrm>
            <a:off x="1526402" y="3525550"/>
            <a:ext cx="60912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waves with Unplugged! </a:t>
            </a:r>
            <a:endParaRPr/>
          </a:p>
        </p:txBody>
      </p:sp>
      <p:cxnSp>
        <p:nvCxnSpPr>
          <p:cNvPr id="1570" name="Google Shape;1570;p44"/>
          <p:cNvCxnSpPr/>
          <p:nvPr/>
        </p:nvCxnSpPr>
        <p:spPr>
          <a:xfrm>
            <a:off x="1655550" y="3374538"/>
            <a:ext cx="5832900" cy="0"/>
          </a:xfrm>
          <a:prstGeom prst="straightConnector1">
            <a:avLst/>
          </a:prstGeom>
          <a:noFill/>
          <a:ln w="9525" cap="flat" cmpd="sng">
            <a:solidFill>
              <a:schemeClr val="dk1"/>
            </a:solidFill>
            <a:prstDash val="solid"/>
            <a:round/>
            <a:headEnd type="none" w="med" len="med"/>
            <a:tailEnd type="none" w="med" len="med"/>
          </a:ln>
        </p:spPr>
      </p:cxnSp>
      <p:sp>
        <p:nvSpPr>
          <p:cNvPr id="1571" name="Google Shape;1571;p44"/>
          <p:cNvSpPr txBox="1">
            <a:spLocks noGrp="1"/>
          </p:cNvSpPr>
          <p:nvPr>
            <p:ph type="title"/>
          </p:nvPr>
        </p:nvSpPr>
        <p:spPr>
          <a:xfrm>
            <a:off x="713100" y="393222"/>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Unlock the untold stories of the island.</a:t>
            </a:r>
            <a:endParaRPr sz="2800"/>
          </a:p>
        </p:txBody>
      </p:sp>
      <p:pic>
        <p:nvPicPr>
          <p:cNvPr id="1573" name="Google Shape;1573;p44"/>
          <p:cNvPicPr preferRelativeResize="0"/>
          <p:nvPr/>
        </p:nvPicPr>
        <p:blipFill rotWithShape="1">
          <a:blip r:embed="rId3">
            <a:alphaModFix/>
          </a:blip>
          <a:srcRect l="8753" t="14967" r="8662" b="10416"/>
          <a:stretch/>
        </p:blipFill>
        <p:spPr>
          <a:xfrm>
            <a:off x="3526379" y="1408746"/>
            <a:ext cx="2091234" cy="1889600"/>
          </a:xfrm>
          <a:prstGeom prst="rect">
            <a:avLst/>
          </a:prstGeom>
          <a:noFill/>
          <a:ln>
            <a:noFill/>
          </a:ln>
        </p:spPr>
      </p:pic>
      <p:pic>
        <p:nvPicPr>
          <p:cNvPr id="2" name="Google Shape;486;p25">
            <a:extLst>
              <a:ext uri="{FF2B5EF4-FFF2-40B4-BE49-F238E27FC236}">
                <a16:creationId xmlns:a16="http://schemas.microsoft.com/office/drawing/2014/main" id="{D3F2CE38-842E-B534-B3B5-04B5B36A20B9}"/>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45"/>
          <p:cNvSpPr txBox="1">
            <a:spLocks noGrp="1"/>
          </p:cNvSpPr>
          <p:nvPr>
            <p:ph type="title"/>
          </p:nvPr>
        </p:nvSpPr>
        <p:spPr>
          <a:xfrm>
            <a:off x="755725" y="353100"/>
            <a:ext cx="7692600" cy="59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Thank you!</a:t>
            </a:r>
            <a:endParaRPr sz="2800"/>
          </a:p>
        </p:txBody>
      </p:sp>
      <p:grpSp>
        <p:nvGrpSpPr>
          <p:cNvPr id="1579" name="Google Shape;1579;p45"/>
          <p:cNvGrpSpPr/>
          <p:nvPr/>
        </p:nvGrpSpPr>
        <p:grpSpPr>
          <a:xfrm>
            <a:off x="3659583" y="3808761"/>
            <a:ext cx="358753" cy="358753"/>
            <a:chOff x="4933458" y="1687279"/>
            <a:chExt cx="397907" cy="397907"/>
          </a:xfrm>
        </p:grpSpPr>
        <p:sp>
          <p:nvSpPr>
            <p:cNvPr id="1580" name="Google Shape;1580;p4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5"/>
          <p:cNvGrpSpPr/>
          <p:nvPr/>
        </p:nvGrpSpPr>
        <p:grpSpPr>
          <a:xfrm>
            <a:off x="4147728" y="3808771"/>
            <a:ext cx="358753" cy="358735"/>
            <a:chOff x="266768" y="1721375"/>
            <a:chExt cx="397907" cy="397887"/>
          </a:xfrm>
        </p:grpSpPr>
        <p:sp>
          <p:nvSpPr>
            <p:cNvPr id="1583" name="Google Shape;1583;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4636012" y="3808771"/>
            <a:ext cx="358716" cy="358735"/>
            <a:chOff x="864491" y="1723250"/>
            <a:chExt cx="397866" cy="397887"/>
          </a:xfrm>
        </p:grpSpPr>
        <p:sp>
          <p:nvSpPr>
            <p:cNvPr id="1586" name="Google Shape;1586;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5"/>
          <p:cNvGrpSpPr/>
          <p:nvPr/>
        </p:nvGrpSpPr>
        <p:grpSpPr>
          <a:xfrm>
            <a:off x="5124264" y="3808124"/>
            <a:ext cx="360173" cy="360173"/>
            <a:chOff x="1190625" y="238125"/>
            <a:chExt cx="5235075" cy="5235075"/>
          </a:xfrm>
        </p:grpSpPr>
        <p:sp>
          <p:nvSpPr>
            <p:cNvPr id="1590" name="Google Shape;1590;p4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2" name="Google Shape;1592;p45"/>
          <p:cNvPicPr preferRelativeResize="0"/>
          <p:nvPr/>
        </p:nvPicPr>
        <p:blipFill rotWithShape="1">
          <a:blip r:embed="rId3">
            <a:alphaModFix/>
          </a:blip>
          <a:srcRect l="7680" t="12429" r="10700" b="28552"/>
          <a:stretch/>
        </p:blipFill>
        <p:spPr>
          <a:xfrm>
            <a:off x="3813883" y="944700"/>
            <a:ext cx="1576300" cy="1344000"/>
          </a:xfrm>
          <a:prstGeom prst="rect">
            <a:avLst/>
          </a:prstGeom>
          <a:noFill/>
          <a:ln>
            <a:noFill/>
          </a:ln>
        </p:spPr>
      </p:pic>
      <p:sp>
        <p:nvSpPr>
          <p:cNvPr id="1593" name="Google Shape;1593;p45"/>
          <p:cNvSpPr txBox="1">
            <a:spLocks noGrp="1"/>
          </p:cNvSpPr>
          <p:nvPr>
            <p:ph type="subTitle" idx="4294967295"/>
          </p:nvPr>
        </p:nvSpPr>
        <p:spPr>
          <a:xfrm>
            <a:off x="2779381" y="2359505"/>
            <a:ext cx="3645300" cy="87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connect</a:t>
            </a:r>
            <a:endParaRPr/>
          </a:p>
          <a:p>
            <a:pPr marL="0" lvl="0" indent="0" algn="ctr" rtl="0">
              <a:spcBef>
                <a:spcPts val="1200"/>
              </a:spcBef>
              <a:spcAft>
                <a:spcPts val="0"/>
              </a:spcAft>
              <a:buNone/>
            </a:pPr>
            <a:r>
              <a:rPr lang="en" u="sng">
                <a:solidFill>
                  <a:schemeClr val="hlink"/>
                </a:solidFill>
                <a:hlinkClick r:id="rId4"/>
              </a:rPr>
              <a:t>bytesized@entertainment.com</a:t>
            </a:r>
            <a:endParaRPr/>
          </a:p>
          <a:p>
            <a:pPr marL="0" lvl="0" indent="0" algn="ctr" rtl="0">
              <a:spcBef>
                <a:spcPts val="1200"/>
              </a:spcBef>
              <a:spcAft>
                <a:spcPts val="0"/>
              </a:spcAft>
              <a:buNone/>
            </a:pPr>
            <a:r>
              <a:rPr lang="en"/>
              <a:t>(929) 767 5543 </a:t>
            </a:r>
            <a:endParaRPr/>
          </a:p>
          <a:p>
            <a:pPr marL="0" lvl="0" indent="0" algn="ctr" rtl="0">
              <a:spcBef>
                <a:spcPts val="1200"/>
              </a:spcBef>
              <a:spcAft>
                <a:spcPts val="1200"/>
              </a:spcAft>
              <a:buNone/>
            </a:pPr>
            <a:r>
              <a:rPr lang="en"/>
              <a:t>bytesizedentertainment.com</a:t>
            </a:r>
            <a:endParaRPr/>
          </a:p>
        </p:txBody>
      </p:sp>
      <p:pic>
        <p:nvPicPr>
          <p:cNvPr id="4" name="Google Shape;486;p25">
            <a:extLst>
              <a:ext uri="{FF2B5EF4-FFF2-40B4-BE49-F238E27FC236}">
                <a16:creationId xmlns:a16="http://schemas.microsoft.com/office/drawing/2014/main" id="{96A01E26-01F7-1939-C25B-88047B5EEE2F}"/>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5"/>
          <p:cNvSpPr txBox="1">
            <a:spLocks noGrp="1"/>
          </p:cNvSpPr>
          <p:nvPr>
            <p:ph type="title"/>
          </p:nvPr>
        </p:nvSpPr>
        <p:spPr>
          <a:xfrm>
            <a:off x="882900" y="380825"/>
            <a:ext cx="737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Byte-Sized is a leader in the entertainment field</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483" name="Google Shape;483;p25"/>
          <p:cNvSpPr txBox="1">
            <a:spLocks noGrp="1"/>
          </p:cNvSpPr>
          <p:nvPr>
            <p:ph type="subTitle" idx="1"/>
          </p:nvPr>
        </p:nvSpPr>
        <p:spPr>
          <a:xfrm>
            <a:off x="828425" y="3708275"/>
            <a:ext cx="7585200" cy="830400"/>
          </a:xfrm>
          <a:prstGeom prst="rect">
            <a:avLst/>
          </a:prstGeom>
        </p:spPr>
        <p:txBody>
          <a:bodyPr spcFirstLastPara="1" wrap="square" lIns="91425" tIns="91425" rIns="91425" bIns="91425" anchor="t" anchorCtr="0">
            <a:noAutofit/>
          </a:bodyPr>
          <a:lstStyle/>
          <a:p>
            <a:pPr marL="342900" lvl="0" indent="-196850" algn="l" rtl="0">
              <a:lnSpc>
                <a:spcPct val="115000"/>
              </a:lnSpc>
              <a:spcBef>
                <a:spcPts val="0"/>
              </a:spcBef>
              <a:spcAft>
                <a:spcPts val="0"/>
              </a:spcAft>
              <a:buSzPts val="1300"/>
              <a:buFont typeface="Calibri"/>
              <a:buChar char="●"/>
            </a:pPr>
            <a:r>
              <a:rPr lang="en" sz="1300">
                <a:latin typeface="Calibri"/>
                <a:ea typeface="Calibri"/>
                <a:cs typeface="Calibri"/>
                <a:sym typeface="Calibri"/>
              </a:rPr>
              <a:t>A vision to create content addressing technology dependency to promote a healthier, balanced lifestyle </a:t>
            </a:r>
            <a:endParaRPr sz="1300">
              <a:latin typeface="Calibri"/>
              <a:ea typeface="Calibri"/>
              <a:cs typeface="Calibri"/>
              <a:sym typeface="Calibri"/>
            </a:endParaRPr>
          </a:p>
          <a:p>
            <a:pPr marL="342900" lvl="0" indent="-196850" algn="l" rtl="0">
              <a:lnSpc>
                <a:spcPct val="115000"/>
              </a:lnSpc>
              <a:spcBef>
                <a:spcPts val="0"/>
              </a:spcBef>
              <a:spcAft>
                <a:spcPts val="0"/>
              </a:spcAft>
              <a:buSzPts val="1300"/>
              <a:buFont typeface="Calibri"/>
              <a:buChar char="●"/>
            </a:pPr>
            <a:r>
              <a:rPr lang="en" sz="1300">
                <a:latin typeface="Calibri"/>
                <a:ea typeface="Calibri"/>
                <a:cs typeface="Calibri"/>
                <a:sym typeface="Calibri"/>
              </a:rPr>
              <a:t>Aim to bridge the gap between the digital world &amp; real life experiences </a:t>
            </a:r>
            <a:endParaRPr sz="1300">
              <a:latin typeface="Calibri"/>
              <a:ea typeface="Calibri"/>
              <a:cs typeface="Calibri"/>
              <a:sym typeface="Calibri"/>
            </a:endParaRPr>
          </a:p>
          <a:p>
            <a:pPr marL="342900" lvl="0" indent="-196850" algn="l" rtl="0">
              <a:lnSpc>
                <a:spcPct val="115000"/>
              </a:lnSpc>
              <a:spcBef>
                <a:spcPts val="0"/>
              </a:spcBef>
              <a:spcAft>
                <a:spcPts val="0"/>
              </a:spcAft>
              <a:buSzPts val="1300"/>
              <a:buFont typeface="Calibri"/>
              <a:buChar char="●"/>
            </a:pPr>
            <a:r>
              <a:rPr lang="en" sz="1300">
                <a:latin typeface="Calibri"/>
                <a:ea typeface="Calibri"/>
                <a:cs typeface="Calibri"/>
                <a:sym typeface="Calibri"/>
              </a:rPr>
              <a:t>Creating content that is entertaining yet educational </a:t>
            </a:r>
            <a:endParaRPr sz="1300">
              <a:latin typeface="Calibri"/>
              <a:ea typeface="Calibri"/>
              <a:cs typeface="Calibri"/>
              <a:sym typeface="Calibri"/>
            </a:endParaRPr>
          </a:p>
        </p:txBody>
      </p:sp>
      <p:pic>
        <p:nvPicPr>
          <p:cNvPr id="484" name="Google Shape;484;p25"/>
          <p:cNvPicPr preferRelativeResize="0"/>
          <p:nvPr/>
        </p:nvPicPr>
        <p:blipFill rotWithShape="1">
          <a:blip r:embed="rId3">
            <a:alphaModFix/>
          </a:blip>
          <a:srcRect l="7680" t="12429" r="10700" b="28552"/>
          <a:stretch/>
        </p:blipFill>
        <p:spPr>
          <a:xfrm>
            <a:off x="3176175" y="1038550"/>
            <a:ext cx="2791650" cy="2018650"/>
          </a:xfrm>
          <a:prstGeom prst="rect">
            <a:avLst/>
          </a:prstGeom>
          <a:noFill/>
          <a:ln>
            <a:noFill/>
          </a:ln>
        </p:spPr>
      </p:pic>
      <p:sp>
        <p:nvSpPr>
          <p:cNvPr id="485" name="Google Shape;485;p25"/>
          <p:cNvSpPr txBox="1"/>
          <p:nvPr/>
        </p:nvSpPr>
        <p:spPr>
          <a:xfrm>
            <a:off x="3064613" y="3142213"/>
            <a:ext cx="3112800" cy="48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2A2A2A"/>
                </a:solidFill>
                <a:latin typeface="Calibri"/>
                <a:ea typeface="Calibri"/>
                <a:cs typeface="Calibri"/>
                <a:sym typeface="Calibri"/>
              </a:rPr>
              <a:t>Our company</a:t>
            </a:r>
            <a:endParaRPr sz="1800" b="1">
              <a:solidFill>
                <a:srgbClr val="2A2A2A"/>
              </a:solidFill>
              <a:latin typeface="Calibri"/>
              <a:ea typeface="Calibri"/>
              <a:cs typeface="Calibri"/>
              <a:sym typeface="Calibri"/>
            </a:endParaRPr>
          </a:p>
        </p:txBody>
      </p:sp>
      <p:pic>
        <p:nvPicPr>
          <p:cNvPr id="2" name="Google Shape;486;p25">
            <a:extLst>
              <a:ext uri="{FF2B5EF4-FFF2-40B4-BE49-F238E27FC236}">
                <a16:creationId xmlns:a16="http://schemas.microsoft.com/office/drawing/2014/main" id="{AB1F729D-52EE-0869-9CDE-2ABFEBA12E07}"/>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6"/>
          <p:cNvSpPr txBox="1">
            <a:spLocks noGrp="1"/>
          </p:cNvSpPr>
          <p:nvPr>
            <p:ph type="title"/>
          </p:nvPr>
        </p:nvSpPr>
        <p:spPr>
          <a:xfrm>
            <a:off x="713100" y="803450"/>
            <a:ext cx="417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Unplugged: A new reality TV concept</a:t>
            </a:r>
            <a:endParaRPr>
              <a:latin typeface="Calibri"/>
              <a:ea typeface="Calibri"/>
              <a:cs typeface="Calibri"/>
              <a:sym typeface="Calibri"/>
            </a:endParaRPr>
          </a:p>
        </p:txBody>
      </p:sp>
      <p:sp>
        <p:nvSpPr>
          <p:cNvPr id="492" name="Google Shape;492;p26"/>
          <p:cNvSpPr txBox="1">
            <a:spLocks noGrp="1"/>
          </p:cNvSpPr>
          <p:nvPr>
            <p:ph type="subTitle" idx="1"/>
          </p:nvPr>
        </p:nvSpPr>
        <p:spPr>
          <a:xfrm>
            <a:off x="713100" y="1909875"/>
            <a:ext cx="4173300" cy="2136600"/>
          </a:xfrm>
          <a:prstGeom prst="rect">
            <a:avLst/>
          </a:prstGeom>
        </p:spPr>
        <p:txBody>
          <a:bodyPr spcFirstLastPara="1" wrap="square" lIns="91425" tIns="91425" rIns="91425" bIns="91425" anchor="t" anchorCtr="0">
            <a:noAutofit/>
          </a:bodyPr>
          <a:lstStyle/>
          <a:p>
            <a:pPr marL="342900" lvl="0" indent="-196850" algn="l" rtl="0">
              <a:lnSpc>
                <a:spcPct val="115000"/>
              </a:lnSpc>
              <a:spcBef>
                <a:spcPts val="0"/>
              </a:spcBef>
              <a:spcAft>
                <a:spcPts val="0"/>
              </a:spcAft>
              <a:buSzPts val="1300"/>
              <a:buFont typeface="Calibri"/>
              <a:buChar char="●"/>
            </a:pPr>
            <a:r>
              <a:rPr lang="en" sz="1300" b="1">
                <a:latin typeface="Calibri"/>
                <a:ea typeface="Calibri"/>
                <a:cs typeface="Calibri"/>
                <a:sym typeface="Calibri"/>
              </a:rPr>
              <a:t>Target Audience: </a:t>
            </a:r>
            <a:r>
              <a:rPr lang="en" sz="1300">
                <a:latin typeface="Calibri"/>
                <a:ea typeface="Calibri"/>
                <a:cs typeface="Calibri"/>
                <a:sym typeface="Calibri"/>
              </a:rPr>
              <a:t>Tech-savvy Gen Z and Millennials eager to disconnect from technology and reconnect with nature</a:t>
            </a:r>
            <a:endParaRPr sz="1300">
              <a:latin typeface="Calibri"/>
              <a:ea typeface="Calibri"/>
              <a:cs typeface="Calibri"/>
              <a:sym typeface="Calibri"/>
            </a:endParaRPr>
          </a:p>
          <a:p>
            <a:pPr marL="342900" lvl="0" indent="0" algn="l" rtl="0">
              <a:lnSpc>
                <a:spcPct val="115000"/>
              </a:lnSpc>
              <a:spcBef>
                <a:spcPts val="0"/>
              </a:spcBef>
              <a:spcAft>
                <a:spcPts val="0"/>
              </a:spcAft>
              <a:buNone/>
            </a:pPr>
            <a:endParaRPr sz="1300">
              <a:latin typeface="Calibri"/>
              <a:ea typeface="Calibri"/>
              <a:cs typeface="Calibri"/>
              <a:sym typeface="Calibri"/>
            </a:endParaRPr>
          </a:p>
          <a:p>
            <a:pPr marL="342900" lvl="0" indent="-196850" algn="l" rtl="0">
              <a:lnSpc>
                <a:spcPct val="115000"/>
              </a:lnSpc>
              <a:spcBef>
                <a:spcPts val="0"/>
              </a:spcBef>
              <a:spcAft>
                <a:spcPts val="0"/>
              </a:spcAft>
              <a:buSzPts val="1300"/>
              <a:buFont typeface="Calibri"/>
              <a:buChar char="●"/>
            </a:pPr>
            <a:r>
              <a:rPr lang="en" sz="1300" b="1">
                <a:latin typeface="Calibri"/>
                <a:ea typeface="Calibri"/>
                <a:cs typeface="Calibri"/>
                <a:sym typeface="Calibri"/>
              </a:rPr>
              <a:t>Concept:</a:t>
            </a:r>
            <a:r>
              <a:rPr lang="en" sz="1300">
                <a:latin typeface="Calibri"/>
                <a:ea typeface="Calibri"/>
                <a:cs typeface="Calibri"/>
                <a:sym typeface="Calibri"/>
              </a:rPr>
              <a:t> Unplugged promises intense emotional engagement through themes of digital detox</a:t>
            </a:r>
            <a:endParaRPr sz="1300">
              <a:latin typeface="Calibri"/>
              <a:ea typeface="Calibri"/>
              <a:cs typeface="Calibri"/>
              <a:sym typeface="Calibri"/>
            </a:endParaRPr>
          </a:p>
          <a:p>
            <a:pPr marL="342900" lvl="0" indent="0" algn="l" rtl="0">
              <a:lnSpc>
                <a:spcPct val="115000"/>
              </a:lnSpc>
              <a:spcBef>
                <a:spcPts val="0"/>
              </a:spcBef>
              <a:spcAft>
                <a:spcPts val="0"/>
              </a:spcAft>
              <a:buNone/>
            </a:pPr>
            <a:endParaRPr sz="1300">
              <a:latin typeface="Calibri"/>
              <a:ea typeface="Calibri"/>
              <a:cs typeface="Calibri"/>
              <a:sym typeface="Calibri"/>
            </a:endParaRPr>
          </a:p>
          <a:p>
            <a:pPr marL="342900" lvl="0" indent="-196850" algn="l" rtl="0">
              <a:lnSpc>
                <a:spcPct val="115000"/>
              </a:lnSpc>
              <a:spcBef>
                <a:spcPts val="0"/>
              </a:spcBef>
              <a:spcAft>
                <a:spcPts val="0"/>
              </a:spcAft>
              <a:buSzPts val="1300"/>
              <a:buFont typeface="Calibri"/>
              <a:buChar char="●"/>
            </a:pPr>
            <a:r>
              <a:rPr lang="en" sz="1300" b="1">
                <a:latin typeface="Calibri"/>
                <a:ea typeface="Calibri"/>
                <a:cs typeface="Calibri"/>
                <a:sym typeface="Calibri"/>
              </a:rPr>
              <a:t>Format:</a:t>
            </a:r>
            <a:r>
              <a:rPr lang="en" sz="1300">
                <a:latin typeface="Calibri"/>
                <a:ea typeface="Calibri"/>
                <a:cs typeface="Calibri"/>
                <a:sym typeface="Calibri"/>
              </a:rPr>
              <a:t> Contestants engage in a variety of competitions on a remote island, earning points through challenges for a chance to win $100,000</a:t>
            </a:r>
            <a:endParaRPr sz="1300">
              <a:latin typeface="Calibri"/>
              <a:ea typeface="Calibri"/>
              <a:cs typeface="Calibri"/>
              <a:sym typeface="Calibri"/>
            </a:endParaRPr>
          </a:p>
        </p:txBody>
      </p:sp>
      <p:pic>
        <p:nvPicPr>
          <p:cNvPr id="493" name="Google Shape;493;p26"/>
          <p:cNvPicPr preferRelativeResize="0"/>
          <p:nvPr/>
        </p:nvPicPr>
        <p:blipFill rotWithShape="1">
          <a:blip r:embed="rId3">
            <a:alphaModFix/>
          </a:blip>
          <a:srcRect l="8753" t="14967" r="8662" b="10416"/>
          <a:stretch/>
        </p:blipFill>
        <p:spPr>
          <a:xfrm>
            <a:off x="5483675" y="1097038"/>
            <a:ext cx="3264150" cy="2949426"/>
          </a:xfrm>
          <a:prstGeom prst="rect">
            <a:avLst/>
          </a:prstGeom>
          <a:noFill/>
          <a:ln>
            <a:noFill/>
          </a:ln>
        </p:spPr>
      </p:pic>
      <p:pic>
        <p:nvPicPr>
          <p:cNvPr id="2" name="Google Shape;486;p25">
            <a:extLst>
              <a:ext uri="{FF2B5EF4-FFF2-40B4-BE49-F238E27FC236}">
                <a16:creationId xmlns:a16="http://schemas.microsoft.com/office/drawing/2014/main" id="{DE18B8AA-96B4-0C58-5DAB-B793F69B85A2}"/>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7"/>
          <p:cNvSpPr txBox="1">
            <a:spLocks noGrp="1"/>
          </p:cNvSpPr>
          <p:nvPr>
            <p:ph type="title"/>
          </p:nvPr>
        </p:nvSpPr>
        <p:spPr>
          <a:xfrm>
            <a:off x="3856300" y="2105875"/>
            <a:ext cx="4617300" cy="10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alibri"/>
                <a:ea typeface="Calibri"/>
                <a:cs typeface="Calibri"/>
                <a:sym typeface="Calibri"/>
              </a:rPr>
              <a:t>Episode Overview</a:t>
            </a:r>
            <a:endParaRPr>
              <a:latin typeface="Calibri"/>
              <a:ea typeface="Calibri"/>
              <a:cs typeface="Calibri"/>
              <a:sym typeface="Calibri"/>
            </a:endParaRPr>
          </a:p>
        </p:txBody>
      </p:sp>
      <p:sp>
        <p:nvSpPr>
          <p:cNvPr id="500" name="Google Shape;500;p27"/>
          <p:cNvSpPr/>
          <p:nvPr/>
        </p:nvSpPr>
        <p:spPr>
          <a:xfrm>
            <a:off x="0" y="4516273"/>
            <a:ext cx="4230006" cy="90825"/>
          </a:xfrm>
          <a:custGeom>
            <a:avLst/>
            <a:gdLst/>
            <a:ahLst/>
            <a:cxnLst/>
            <a:rect l="l" t="t" r="r" b="b"/>
            <a:pathLst>
              <a:path w="112898" h="3633" extrusionOk="0">
                <a:moveTo>
                  <a:pt x="0" y="0"/>
                </a:moveTo>
                <a:lnTo>
                  <a:pt x="0" y="3633"/>
                </a:lnTo>
                <a:lnTo>
                  <a:pt x="112897" y="3633"/>
                </a:lnTo>
                <a:lnTo>
                  <a:pt x="112897" y="0"/>
                </a:lnTo>
                <a:close/>
              </a:path>
            </a:pathLst>
          </a:custGeom>
          <a:solidFill>
            <a:schemeClr val="accent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27"/>
          <p:cNvGrpSpPr/>
          <p:nvPr/>
        </p:nvGrpSpPr>
        <p:grpSpPr>
          <a:xfrm>
            <a:off x="2582320" y="1458591"/>
            <a:ext cx="782273" cy="3108722"/>
            <a:chOff x="4467375" y="1255600"/>
            <a:chExt cx="967800" cy="3846000"/>
          </a:xfrm>
        </p:grpSpPr>
        <p:sp>
          <p:nvSpPr>
            <p:cNvPr id="502" name="Google Shape;502;p27"/>
            <p:cNvSpPr/>
            <p:nvPr/>
          </p:nvSpPr>
          <p:spPr>
            <a:xfrm>
              <a:off x="4628950" y="4822900"/>
              <a:ext cx="429775" cy="183875"/>
            </a:xfrm>
            <a:custGeom>
              <a:avLst/>
              <a:gdLst/>
              <a:ahLst/>
              <a:cxnLst/>
              <a:rect l="l" t="t" r="r" b="b"/>
              <a:pathLst>
                <a:path w="17191" h="7355" extrusionOk="0">
                  <a:moveTo>
                    <a:pt x="8150" y="0"/>
                  </a:moveTo>
                  <a:cubicBezTo>
                    <a:pt x="7099" y="1083"/>
                    <a:pt x="5858" y="1942"/>
                    <a:pt x="4521" y="2611"/>
                  </a:cubicBezTo>
                  <a:cubicBezTo>
                    <a:pt x="2483" y="3502"/>
                    <a:pt x="0" y="4425"/>
                    <a:pt x="223" y="5189"/>
                  </a:cubicBezTo>
                  <a:cubicBezTo>
                    <a:pt x="411" y="5862"/>
                    <a:pt x="2148" y="7036"/>
                    <a:pt x="4585" y="7036"/>
                  </a:cubicBezTo>
                  <a:cubicBezTo>
                    <a:pt x="5030" y="7036"/>
                    <a:pt x="5498" y="6997"/>
                    <a:pt x="5985" y="6908"/>
                  </a:cubicBezTo>
                  <a:cubicBezTo>
                    <a:pt x="6684" y="6783"/>
                    <a:pt x="7469" y="6734"/>
                    <a:pt x="8268" y="6734"/>
                  </a:cubicBezTo>
                  <a:cubicBezTo>
                    <a:pt x="11110" y="6734"/>
                    <a:pt x="14135" y="7354"/>
                    <a:pt x="14135" y="7354"/>
                  </a:cubicBezTo>
                  <a:cubicBezTo>
                    <a:pt x="14135" y="7354"/>
                    <a:pt x="16395" y="6335"/>
                    <a:pt x="16745" y="5094"/>
                  </a:cubicBezTo>
                  <a:cubicBezTo>
                    <a:pt x="17095" y="3852"/>
                    <a:pt x="17191" y="892"/>
                    <a:pt x="17191" y="892"/>
                  </a:cubicBezTo>
                  <a:lnTo>
                    <a:pt x="8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623375" y="4818125"/>
              <a:ext cx="440125" cy="193425"/>
            </a:xfrm>
            <a:custGeom>
              <a:avLst/>
              <a:gdLst/>
              <a:ahLst/>
              <a:cxnLst/>
              <a:rect l="l" t="t" r="r" b="b"/>
              <a:pathLst>
                <a:path w="17605" h="7737" extrusionOk="0">
                  <a:moveTo>
                    <a:pt x="8468" y="6717"/>
                  </a:moveTo>
                  <a:cubicBezTo>
                    <a:pt x="8469" y="6717"/>
                    <a:pt x="8470" y="6717"/>
                    <a:pt x="8470" y="6717"/>
                  </a:cubicBezTo>
                  <a:lnTo>
                    <a:pt x="8470" y="6717"/>
                  </a:lnTo>
                  <a:cubicBezTo>
                    <a:pt x="8480" y="6717"/>
                    <a:pt x="8490" y="6717"/>
                    <a:pt x="8500" y="6717"/>
                  </a:cubicBezTo>
                  <a:close/>
                  <a:moveTo>
                    <a:pt x="8437" y="414"/>
                  </a:moveTo>
                  <a:lnTo>
                    <a:pt x="17191" y="1274"/>
                  </a:lnTo>
                  <a:cubicBezTo>
                    <a:pt x="17159" y="2611"/>
                    <a:pt x="17000" y="3916"/>
                    <a:pt x="16745" y="5221"/>
                  </a:cubicBezTo>
                  <a:cubicBezTo>
                    <a:pt x="16459" y="6272"/>
                    <a:pt x="14676" y="7163"/>
                    <a:pt x="14326" y="7322"/>
                  </a:cubicBezTo>
                  <a:cubicBezTo>
                    <a:pt x="12385" y="6972"/>
                    <a:pt x="10443" y="6749"/>
                    <a:pt x="8470" y="6717"/>
                  </a:cubicBezTo>
                  <a:lnTo>
                    <a:pt x="8470" y="6717"/>
                  </a:lnTo>
                  <a:cubicBezTo>
                    <a:pt x="7685" y="6719"/>
                    <a:pt x="6931" y="6783"/>
                    <a:pt x="6176" y="6908"/>
                  </a:cubicBezTo>
                  <a:cubicBezTo>
                    <a:pt x="5703" y="6989"/>
                    <a:pt x="5251" y="7024"/>
                    <a:pt x="4825" y="7024"/>
                  </a:cubicBezTo>
                  <a:cubicBezTo>
                    <a:pt x="2385" y="7024"/>
                    <a:pt x="772" y="5863"/>
                    <a:pt x="637" y="5349"/>
                  </a:cubicBezTo>
                  <a:cubicBezTo>
                    <a:pt x="478" y="4839"/>
                    <a:pt x="2420" y="4011"/>
                    <a:pt x="3852" y="3407"/>
                  </a:cubicBezTo>
                  <a:cubicBezTo>
                    <a:pt x="4171" y="3247"/>
                    <a:pt x="4489" y="3120"/>
                    <a:pt x="4807" y="2961"/>
                  </a:cubicBezTo>
                  <a:cubicBezTo>
                    <a:pt x="6176" y="2324"/>
                    <a:pt x="7386" y="1465"/>
                    <a:pt x="8437" y="414"/>
                  </a:cubicBezTo>
                  <a:close/>
                  <a:moveTo>
                    <a:pt x="8277" y="0"/>
                  </a:moveTo>
                  <a:lnTo>
                    <a:pt x="8214" y="64"/>
                  </a:lnTo>
                  <a:cubicBezTo>
                    <a:pt x="7163" y="1114"/>
                    <a:pt x="5985" y="1974"/>
                    <a:pt x="4648" y="2611"/>
                  </a:cubicBezTo>
                  <a:lnTo>
                    <a:pt x="3661" y="3056"/>
                  </a:lnTo>
                  <a:cubicBezTo>
                    <a:pt x="1719" y="3884"/>
                    <a:pt x="0" y="4616"/>
                    <a:pt x="255" y="5476"/>
                  </a:cubicBezTo>
                  <a:cubicBezTo>
                    <a:pt x="470" y="6255"/>
                    <a:pt x="2317" y="7420"/>
                    <a:pt x="4803" y="7420"/>
                  </a:cubicBezTo>
                  <a:cubicBezTo>
                    <a:pt x="5262" y="7420"/>
                    <a:pt x="5743" y="7380"/>
                    <a:pt x="6240" y="7290"/>
                  </a:cubicBezTo>
                  <a:cubicBezTo>
                    <a:pt x="6904" y="7174"/>
                    <a:pt x="7654" y="7128"/>
                    <a:pt x="8423" y="7128"/>
                  </a:cubicBezTo>
                  <a:cubicBezTo>
                    <a:pt x="11225" y="7128"/>
                    <a:pt x="14269" y="7736"/>
                    <a:pt x="14294" y="7736"/>
                  </a:cubicBezTo>
                  <a:lnTo>
                    <a:pt x="14453" y="7736"/>
                  </a:lnTo>
                  <a:cubicBezTo>
                    <a:pt x="14549" y="7672"/>
                    <a:pt x="16809" y="6654"/>
                    <a:pt x="17159" y="5349"/>
                  </a:cubicBezTo>
                  <a:cubicBezTo>
                    <a:pt x="17509" y="4075"/>
                    <a:pt x="17605" y="1242"/>
                    <a:pt x="17605" y="1114"/>
                  </a:cubicBezTo>
                  <a:lnTo>
                    <a:pt x="17605" y="923"/>
                  </a:lnTo>
                  <a:lnTo>
                    <a:pt x="8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634500" y="4952625"/>
              <a:ext cx="404350" cy="54150"/>
            </a:xfrm>
            <a:custGeom>
              <a:avLst/>
              <a:gdLst/>
              <a:ahLst/>
              <a:cxnLst/>
              <a:rect l="l" t="t" r="r" b="b"/>
              <a:pathLst>
                <a:path w="16174" h="2166" extrusionOk="0">
                  <a:moveTo>
                    <a:pt x="1" y="0"/>
                  </a:moveTo>
                  <a:lnTo>
                    <a:pt x="1" y="0"/>
                  </a:lnTo>
                  <a:cubicBezTo>
                    <a:pt x="189" y="673"/>
                    <a:pt x="1926" y="1847"/>
                    <a:pt x="4363" y="1847"/>
                  </a:cubicBezTo>
                  <a:cubicBezTo>
                    <a:pt x="4808" y="1847"/>
                    <a:pt x="5276" y="1808"/>
                    <a:pt x="5763" y="1719"/>
                  </a:cubicBezTo>
                  <a:cubicBezTo>
                    <a:pt x="6455" y="1594"/>
                    <a:pt x="7236" y="1545"/>
                    <a:pt x="8033" y="1545"/>
                  </a:cubicBezTo>
                  <a:cubicBezTo>
                    <a:pt x="10868" y="1545"/>
                    <a:pt x="13913" y="2165"/>
                    <a:pt x="13913" y="2165"/>
                  </a:cubicBezTo>
                  <a:cubicBezTo>
                    <a:pt x="13913" y="2165"/>
                    <a:pt x="15441" y="1465"/>
                    <a:pt x="16173" y="542"/>
                  </a:cubicBezTo>
                  <a:lnTo>
                    <a:pt x="16173" y="542"/>
                  </a:lnTo>
                  <a:cubicBezTo>
                    <a:pt x="15162" y="763"/>
                    <a:pt x="13903" y="985"/>
                    <a:pt x="13061" y="985"/>
                  </a:cubicBezTo>
                  <a:cubicBezTo>
                    <a:pt x="12816" y="985"/>
                    <a:pt x="12606" y="967"/>
                    <a:pt x="12448" y="924"/>
                  </a:cubicBezTo>
                  <a:cubicBezTo>
                    <a:pt x="11058" y="586"/>
                    <a:pt x="9643" y="409"/>
                    <a:pt x="8226" y="409"/>
                  </a:cubicBezTo>
                  <a:cubicBezTo>
                    <a:pt x="7372" y="409"/>
                    <a:pt x="6518" y="474"/>
                    <a:pt x="5668" y="605"/>
                  </a:cubicBezTo>
                  <a:cubicBezTo>
                    <a:pt x="5159" y="665"/>
                    <a:pt x="4647" y="695"/>
                    <a:pt x="4137" y="695"/>
                  </a:cubicBezTo>
                  <a:cubicBezTo>
                    <a:pt x="2731" y="695"/>
                    <a:pt x="1332"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4626550" y="4945450"/>
              <a:ext cx="425025" cy="66100"/>
            </a:xfrm>
            <a:custGeom>
              <a:avLst/>
              <a:gdLst/>
              <a:ahLst/>
              <a:cxnLst/>
              <a:rect l="l" t="t" r="r" b="b"/>
              <a:pathLst>
                <a:path w="17001" h="2644" extrusionOk="0">
                  <a:moveTo>
                    <a:pt x="8341" y="1624"/>
                  </a:moveTo>
                  <a:cubicBezTo>
                    <a:pt x="8342" y="1624"/>
                    <a:pt x="8343" y="1624"/>
                    <a:pt x="8343" y="1624"/>
                  </a:cubicBezTo>
                  <a:lnTo>
                    <a:pt x="8343" y="1624"/>
                  </a:lnTo>
                  <a:cubicBezTo>
                    <a:pt x="8353" y="1624"/>
                    <a:pt x="8363" y="1624"/>
                    <a:pt x="8373" y="1624"/>
                  </a:cubicBezTo>
                  <a:close/>
                  <a:moveTo>
                    <a:pt x="828" y="669"/>
                  </a:moveTo>
                  <a:lnTo>
                    <a:pt x="828" y="669"/>
                  </a:lnTo>
                  <a:cubicBezTo>
                    <a:pt x="1977" y="994"/>
                    <a:pt x="3154" y="1172"/>
                    <a:pt x="4341" y="1172"/>
                  </a:cubicBezTo>
                  <a:cubicBezTo>
                    <a:pt x="4899" y="1172"/>
                    <a:pt x="5458" y="1133"/>
                    <a:pt x="6017" y="1051"/>
                  </a:cubicBezTo>
                  <a:cubicBezTo>
                    <a:pt x="6851" y="932"/>
                    <a:pt x="7688" y="871"/>
                    <a:pt x="8525" y="871"/>
                  </a:cubicBezTo>
                  <a:cubicBezTo>
                    <a:pt x="9927" y="871"/>
                    <a:pt x="11327" y="1043"/>
                    <a:pt x="12703" y="1402"/>
                  </a:cubicBezTo>
                  <a:cubicBezTo>
                    <a:pt x="12875" y="1452"/>
                    <a:pt x="13100" y="1477"/>
                    <a:pt x="13377" y="1477"/>
                  </a:cubicBezTo>
                  <a:cubicBezTo>
                    <a:pt x="13969" y="1477"/>
                    <a:pt x="14802" y="1364"/>
                    <a:pt x="15886" y="1147"/>
                  </a:cubicBezTo>
                  <a:lnTo>
                    <a:pt x="15886" y="1147"/>
                  </a:lnTo>
                  <a:cubicBezTo>
                    <a:pt x="15377" y="1593"/>
                    <a:pt x="14804" y="1943"/>
                    <a:pt x="14199" y="2229"/>
                  </a:cubicBezTo>
                  <a:cubicBezTo>
                    <a:pt x="12258" y="1879"/>
                    <a:pt x="10316" y="1656"/>
                    <a:pt x="8343" y="1624"/>
                  </a:cubicBezTo>
                  <a:lnTo>
                    <a:pt x="8343" y="1624"/>
                  </a:lnTo>
                  <a:cubicBezTo>
                    <a:pt x="7589" y="1626"/>
                    <a:pt x="6835" y="1689"/>
                    <a:pt x="6081" y="1784"/>
                  </a:cubicBezTo>
                  <a:cubicBezTo>
                    <a:pt x="5575" y="1877"/>
                    <a:pt x="5093" y="1918"/>
                    <a:pt x="4640" y="1918"/>
                  </a:cubicBezTo>
                  <a:cubicBezTo>
                    <a:pt x="2786" y="1918"/>
                    <a:pt x="1417" y="1232"/>
                    <a:pt x="828" y="669"/>
                  </a:cubicBezTo>
                  <a:close/>
                  <a:moveTo>
                    <a:pt x="1" y="1"/>
                  </a:moveTo>
                  <a:lnTo>
                    <a:pt x="128" y="383"/>
                  </a:lnTo>
                  <a:cubicBezTo>
                    <a:pt x="343" y="1162"/>
                    <a:pt x="2190" y="2327"/>
                    <a:pt x="4676" y="2327"/>
                  </a:cubicBezTo>
                  <a:cubicBezTo>
                    <a:pt x="5135" y="2327"/>
                    <a:pt x="5616" y="2287"/>
                    <a:pt x="6113" y="2197"/>
                  </a:cubicBezTo>
                  <a:cubicBezTo>
                    <a:pt x="6777" y="2081"/>
                    <a:pt x="7527" y="2035"/>
                    <a:pt x="8296" y="2035"/>
                  </a:cubicBezTo>
                  <a:cubicBezTo>
                    <a:pt x="11098" y="2035"/>
                    <a:pt x="14142" y="2643"/>
                    <a:pt x="14167" y="2643"/>
                  </a:cubicBezTo>
                  <a:lnTo>
                    <a:pt x="14326" y="2643"/>
                  </a:lnTo>
                  <a:cubicBezTo>
                    <a:pt x="14390" y="2611"/>
                    <a:pt x="15886" y="1911"/>
                    <a:pt x="16650" y="956"/>
                  </a:cubicBezTo>
                  <a:lnTo>
                    <a:pt x="17000" y="510"/>
                  </a:lnTo>
                  <a:lnTo>
                    <a:pt x="17000" y="510"/>
                  </a:lnTo>
                  <a:lnTo>
                    <a:pt x="16459" y="638"/>
                  </a:lnTo>
                  <a:cubicBezTo>
                    <a:pt x="15117" y="920"/>
                    <a:pt x="14053" y="1081"/>
                    <a:pt x="13384" y="1081"/>
                  </a:cubicBezTo>
                  <a:cubicBezTo>
                    <a:pt x="13149" y="1081"/>
                    <a:pt x="12963" y="1061"/>
                    <a:pt x="12830" y="1020"/>
                  </a:cubicBezTo>
                  <a:cubicBezTo>
                    <a:pt x="11415" y="661"/>
                    <a:pt x="9975" y="489"/>
                    <a:pt x="8533" y="489"/>
                  </a:cubicBezTo>
                  <a:cubicBezTo>
                    <a:pt x="7672" y="489"/>
                    <a:pt x="6811" y="550"/>
                    <a:pt x="5954" y="669"/>
                  </a:cubicBezTo>
                  <a:cubicBezTo>
                    <a:pt x="5411" y="743"/>
                    <a:pt x="4867" y="779"/>
                    <a:pt x="4323" y="779"/>
                  </a:cubicBezTo>
                  <a:cubicBezTo>
                    <a:pt x="2983" y="779"/>
                    <a:pt x="1651" y="558"/>
                    <a:pt x="383" y="12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4823925" y="4848350"/>
              <a:ext cx="444125" cy="248125"/>
            </a:xfrm>
            <a:custGeom>
              <a:avLst/>
              <a:gdLst/>
              <a:ahLst/>
              <a:cxnLst/>
              <a:rect l="l" t="t" r="r" b="b"/>
              <a:pathLst>
                <a:path w="17765" h="9925" extrusionOk="0">
                  <a:moveTo>
                    <a:pt x="17542" y="1"/>
                  </a:moveTo>
                  <a:lnTo>
                    <a:pt x="8501" y="447"/>
                  </a:lnTo>
                  <a:cubicBezTo>
                    <a:pt x="8501" y="447"/>
                    <a:pt x="5763" y="3630"/>
                    <a:pt x="4076" y="4872"/>
                  </a:cubicBezTo>
                  <a:cubicBezTo>
                    <a:pt x="2388" y="6081"/>
                    <a:pt x="1" y="7928"/>
                    <a:pt x="669" y="8947"/>
                  </a:cubicBezTo>
                  <a:cubicBezTo>
                    <a:pt x="1117" y="9599"/>
                    <a:pt x="3782" y="9925"/>
                    <a:pt x="6202" y="9925"/>
                  </a:cubicBezTo>
                  <a:cubicBezTo>
                    <a:pt x="7563" y="9925"/>
                    <a:pt x="8847" y="9821"/>
                    <a:pt x="9615" y="9615"/>
                  </a:cubicBezTo>
                  <a:cubicBezTo>
                    <a:pt x="11780" y="9042"/>
                    <a:pt x="15504" y="7450"/>
                    <a:pt x="16173" y="7228"/>
                  </a:cubicBezTo>
                  <a:cubicBezTo>
                    <a:pt x="16873" y="6973"/>
                    <a:pt x="17765" y="5859"/>
                    <a:pt x="17765" y="4522"/>
                  </a:cubicBezTo>
                  <a:cubicBezTo>
                    <a:pt x="17765" y="3153"/>
                    <a:pt x="17542" y="1"/>
                    <a:pt x="1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4818350" y="4842800"/>
              <a:ext cx="454475" cy="258800"/>
            </a:xfrm>
            <a:custGeom>
              <a:avLst/>
              <a:gdLst/>
              <a:ahLst/>
              <a:cxnLst/>
              <a:rect l="l" t="t" r="r" b="b"/>
              <a:pathLst>
                <a:path w="18179" h="10352" extrusionOk="0">
                  <a:moveTo>
                    <a:pt x="17606" y="446"/>
                  </a:moveTo>
                  <a:cubicBezTo>
                    <a:pt x="17637" y="1146"/>
                    <a:pt x="17797" y="3597"/>
                    <a:pt x="17797" y="4744"/>
                  </a:cubicBezTo>
                  <a:cubicBezTo>
                    <a:pt x="17797" y="6017"/>
                    <a:pt x="16969" y="7067"/>
                    <a:pt x="16364" y="7259"/>
                  </a:cubicBezTo>
                  <a:cubicBezTo>
                    <a:pt x="16141" y="7322"/>
                    <a:pt x="15727" y="7513"/>
                    <a:pt x="15154" y="7736"/>
                  </a:cubicBezTo>
                  <a:cubicBezTo>
                    <a:pt x="13722" y="8309"/>
                    <a:pt x="11334" y="9232"/>
                    <a:pt x="9806" y="9646"/>
                  </a:cubicBezTo>
                  <a:cubicBezTo>
                    <a:pt x="9021" y="9862"/>
                    <a:pt x="7759" y="9965"/>
                    <a:pt x="6435" y="9965"/>
                  </a:cubicBezTo>
                  <a:cubicBezTo>
                    <a:pt x="4055" y="9965"/>
                    <a:pt x="1472" y="9634"/>
                    <a:pt x="1083" y="9041"/>
                  </a:cubicBezTo>
                  <a:cubicBezTo>
                    <a:pt x="478" y="8150"/>
                    <a:pt x="3248" y="6112"/>
                    <a:pt x="4426" y="5253"/>
                  </a:cubicBezTo>
                  <a:cubicBezTo>
                    <a:pt x="5986" y="4075"/>
                    <a:pt x="8405" y="1337"/>
                    <a:pt x="8819" y="860"/>
                  </a:cubicBezTo>
                  <a:lnTo>
                    <a:pt x="17606" y="446"/>
                  </a:lnTo>
                  <a:close/>
                  <a:moveTo>
                    <a:pt x="17956" y="0"/>
                  </a:moveTo>
                  <a:lnTo>
                    <a:pt x="8628" y="478"/>
                  </a:lnTo>
                  <a:lnTo>
                    <a:pt x="8564" y="541"/>
                  </a:lnTo>
                  <a:cubicBezTo>
                    <a:pt x="8533" y="573"/>
                    <a:pt x="5827" y="3725"/>
                    <a:pt x="4171" y="4935"/>
                  </a:cubicBezTo>
                  <a:cubicBezTo>
                    <a:pt x="2134" y="6431"/>
                    <a:pt x="1" y="8150"/>
                    <a:pt x="733" y="9264"/>
                  </a:cubicBezTo>
                  <a:cubicBezTo>
                    <a:pt x="1242" y="10028"/>
                    <a:pt x="3917" y="10346"/>
                    <a:pt x="6368" y="10346"/>
                  </a:cubicBezTo>
                  <a:cubicBezTo>
                    <a:pt x="6488" y="10350"/>
                    <a:pt x="6608" y="10351"/>
                    <a:pt x="6728" y="10351"/>
                  </a:cubicBezTo>
                  <a:cubicBezTo>
                    <a:pt x="7786" y="10351"/>
                    <a:pt x="8841" y="10228"/>
                    <a:pt x="9870" y="10028"/>
                  </a:cubicBezTo>
                  <a:cubicBezTo>
                    <a:pt x="11430" y="9614"/>
                    <a:pt x="13849" y="8659"/>
                    <a:pt x="15282" y="8086"/>
                  </a:cubicBezTo>
                  <a:cubicBezTo>
                    <a:pt x="15823" y="7895"/>
                    <a:pt x="16268" y="7704"/>
                    <a:pt x="16459" y="7641"/>
                  </a:cubicBezTo>
                  <a:cubicBezTo>
                    <a:pt x="17255" y="7386"/>
                    <a:pt x="18179" y="6112"/>
                    <a:pt x="18179" y="4744"/>
                  </a:cubicBezTo>
                  <a:cubicBezTo>
                    <a:pt x="18179" y="3406"/>
                    <a:pt x="17956" y="255"/>
                    <a:pt x="17956" y="223"/>
                  </a:cubicBezTo>
                  <a:lnTo>
                    <a:pt x="17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4836675" y="4974900"/>
              <a:ext cx="429775" cy="121575"/>
            </a:xfrm>
            <a:custGeom>
              <a:avLst/>
              <a:gdLst/>
              <a:ahLst/>
              <a:cxnLst/>
              <a:rect l="l" t="t" r="r" b="b"/>
              <a:pathLst>
                <a:path w="17191" h="4863" extrusionOk="0">
                  <a:moveTo>
                    <a:pt x="17191" y="1"/>
                  </a:moveTo>
                  <a:lnTo>
                    <a:pt x="17191" y="1"/>
                  </a:lnTo>
                  <a:cubicBezTo>
                    <a:pt x="15026" y="956"/>
                    <a:pt x="10633" y="3089"/>
                    <a:pt x="7513" y="3534"/>
                  </a:cubicBezTo>
                  <a:cubicBezTo>
                    <a:pt x="6822" y="3636"/>
                    <a:pt x="6131" y="3678"/>
                    <a:pt x="5461" y="3678"/>
                  </a:cubicBezTo>
                  <a:cubicBezTo>
                    <a:pt x="3200" y="3678"/>
                    <a:pt x="1181" y="3200"/>
                    <a:pt x="223" y="2930"/>
                  </a:cubicBezTo>
                  <a:cubicBezTo>
                    <a:pt x="32" y="3216"/>
                    <a:pt x="0" y="3566"/>
                    <a:pt x="159" y="3885"/>
                  </a:cubicBezTo>
                  <a:cubicBezTo>
                    <a:pt x="607" y="4537"/>
                    <a:pt x="3272" y="4863"/>
                    <a:pt x="5692" y="4863"/>
                  </a:cubicBezTo>
                  <a:cubicBezTo>
                    <a:pt x="7053" y="4863"/>
                    <a:pt x="8337" y="4759"/>
                    <a:pt x="9105" y="4553"/>
                  </a:cubicBezTo>
                  <a:cubicBezTo>
                    <a:pt x="11270" y="3980"/>
                    <a:pt x="14994" y="2388"/>
                    <a:pt x="15663" y="2166"/>
                  </a:cubicBezTo>
                  <a:cubicBezTo>
                    <a:pt x="16236" y="1975"/>
                    <a:pt x="17000" y="1115"/>
                    <a:pt x="17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4831900" y="4966950"/>
              <a:ext cx="440925" cy="134650"/>
            </a:xfrm>
            <a:custGeom>
              <a:avLst/>
              <a:gdLst/>
              <a:ahLst/>
              <a:cxnLst/>
              <a:rect l="l" t="t" r="r" b="b"/>
              <a:pathLst>
                <a:path w="17637" h="5386" extrusionOk="0">
                  <a:moveTo>
                    <a:pt x="17095" y="669"/>
                  </a:moveTo>
                  <a:lnTo>
                    <a:pt x="17095" y="669"/>
                  </a:lnTo>
                  <a:cubicBezTo>
                    <a:pt x="16841" y="1497"/>
                    <a:pt x="16268" y="2165"/>
                    <a:pt x="15790" y="2293"/>
                  </a:cubicBezTo>
                  <a:cubicBezTo>
                    <a:pt x="15599" y="2356"/>
                    <a:pt x="15185" y="2547"/>
                    <a:pt x="14612" y="2770"/>
                  </a:cubicBezTo>
                  <a:cubicBezTo>
                    <a:pt x="13180" y="3343"/>
                    <a:pt x="10760" y="4266"/>
                    <a:pt x="9232" y="4680"/>
                  </a:cubicBezTo>
                  <a:cubicBezTo>
                    <a:pt x="8461" y="4892"/>
                    <a:pt x="7232" y="4991"/>
                    <a:pt x="5934" y="4991"/>
                  </a:cubicBezTo>
                  <a:cubicBezTo>
                    <a:pt x="3534" y="4991"/>
                    <a:pt x="902" y="4654"/>
                    <a:pt x="509" y="4075"/>
                  </a:cubicBezTo>
                  <a:cubicBezTo>
                    <a:pt x="414" y="3884"/>
                    <a:pt x="414" y="3661"/>
                    <a:pt x="509" y="3470"/>
                  </a:cubicBezTo>
                  <a:cubicBezTo>
                    <a:pt x="1513" y="3740"/>
                    <a:pt x="3496" y="4179"/>
                    <a:pt x="5705" y="4179"/>
                  </a:cubicBezTo>
                  <a:cubicBezTo>
                    <a:pt x="6369" y="4179"/>
                    <a:pt x="7052" y="4139"/>
                    <a:pt x="7736" y="4043"/>
                  </a:cubicBezTo>
                  <a:cubicBezTo>
                    <a:pt x="10410" y="3661"/>
                    <a:pt x="13976" y="2070"/>
                    <a:pt x="16363" y="1019"/>
                  </a:cubicBezTo>
                  <a:lnTo>
                    <a:pt x="17095" y="669"/>
                  </a:lnTo>
                  <a:close/>
                  <a:moveTo>
                    <a:pt x="17637" y="0"/>
                  </a:moveTo>
                  <a:lnTo>
                    <a:pt x="17318" y="160"/>
                  </a:lnTo>
                  <a:lnTo>
                    <a:pt x="16204" y="637"/>
                  </a:lnTo>
                  <a:cubicBezTo>
                    <a:pt x="13848" y="1688"/>
                    <a:pt x="10315" y="3279"/>
                    <a:pt x="7672" y="3661"/>
                  </a:cubicBezTo>
                  <a:cubicBezTo>
                    <a:pt x="7021" y="3751"/>
                    <a:pt x="6368" y="3789"/>
                    <a:pt x="5731" y="3789"/>
                  </a:cubicBezTo>
                  <a:cubicBezTo>
                    <a:pt x="3439" y="3789"/>
                    <a:pt x="1367" y="3306"/>
                    <a:pt x="446" y="3057"/>
                  </a:cubicBezTo>
                  <a:lnTo>
                    <a:pt x="287" y="2993"/>
                  </a:lnTo>
                  <a:lnTo>
                    <a:pt x="223" y="3152"/>
                  </a:lnTo>
                  <a:cubicBezTo>
                    <a:pt x="0" y="3502"/>
                    <a:pt x="0" y="3948"/>
                    <a:pt x="191" y="4298"/>
                  </a:cubicBezTo>
                  <a:cubicBezTo>
                    <a:pt x="700" y="5062"/>
                    <a:pt x="3375" y="5380"/>
                    <a:pt x="5826" y="5380"/>
                  </a:cubicBezTo>
                  <a:cubicBezTo>
                    <a:pt x="5946" y="5384"/>
                    <a:pt x="6066" y="5385"/>
                    <a:pt x="6187" y="5385"/>
                  </a:cubicBezTo>
                  <a:cubicBezTo>
                    <a:pt x="7244" y="5385"/>
                    <a:pt x="8302" y="5262"/>
                    <a:pt x="9359" y="5062"/>
                  </a:cubicBezTo>
                  <a:cubicBezTo>
                    <a:pt x="10919" y="4648"/>
                    <a:pt x="13307" y="3693"/>
                    <a:pt x="14771" y="3120"/>
                  </a:cubicBezTo>
                  <a:cubicBezTo>
                    <a:pt x="15313" y="2929"/>
                    <a:pt x="15726" y="2738"/>
                    <a:pt x="15917" y="2675"/>
                  </a:cubicBezTo>
                  <a:cubicBezTo>
                    <a:pt x="16586" y="2452"/>
                    <a:pt x="17382" y="1528"/>
                    <a:pt x="17573" y="382"/>
                  </a:cubicBezTo>
                  <a:lnTo>
                    <a:pt x="176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4481700" y="2004700"/>
              <a:ext cx="212525" cy="1329150"/>
            </a:xfrm>
            <a:custGeom>
              <a:avLst/>
              <a:gdLst/>
              <a:ahLst/>
              <a:cxnLst/>
              <a:rect l="l" t="t" r="r" b="b"/>
              <a:pathLst>
                <a:path w="8501" h="53166" extrusionOk="0">
                  <a:moveTo>
                    <a:pt x="6431" y="1"/>
                  </a:moveTo>
                  <a:cubicBezTo>
                    <a:pt x="6431" y="1"/>
                    <a:pt x="3598" y="3662"/>
                    <a:pt x="2770" y="8055"/>
                  </a:cubicBezTo>
                  <a:cubicBezTo>
                    <a:pt x="1974" y="12480"/>
                    <a:pt x="4235" y="26201"/>
                    <a:pt x="4235" y="26870"/>
                  </a:cubicBezTo>
                  <a:cubicBezTo>
                    <a:pt x="4235" y="27506"/>
                    <a:pt x="1624" y="41577"/>
                    <a:pt x="828" y="45015"/>
                  </a:cubicBezTo>
                  <a:cubicBezTo>
                    <a:pt x="1" y="48422"/>
                    <a:pt x="2293" y="53165"/>
                    <a:pt x="2293" y="53165"/>
                  </a:cubicBezTo>
                  <a:lnTo>
                    <a:pt x="6049" y="45652"/>
                  </a:lnTo>
                  <a:lnTo>
                    <a:pt x="8501" y="1211"/>
                  </a:lnTo>
                  <a:lnTo>
                    <a:pt x="6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4476925" y="1998350"/>
              <a:ext cx="222075" cy="1346625"/>
            </a:xfrm>
            <a:custGeom>
              <a:avLst/>
              <a:gdLst/>
              <a:ahLst/>
              <a:cxnLst/>
              <a:rect l="l" t="t" r="r" b="b"/>
              <a:pathLst>
                <a:path w="8883" h="53865" extrusionOk="0">
                  <a:moveTo>
                    <a:pt x="6686" y="510"/>
                  </a:moveTo>
                  <a:lnTo>
                    <a:pt x="8501" y="1560"/>
                  </a:lnTo>
                  <a:lnTo>
                    <a:pt x="6049" y="45842"/>
                  </a:lnTo>
                  <a:lnTo>
                    <a:pt x="2516" y="52974"/>
                  </a:lnTo>
                  <a:cubicBezTo>
                    <a:pt x="2006" y="51796"/>
                    <a:pt x="574" y="48103"/>
                    <a:pt x="1210" y="45301"/>
                  </a:cubicBezTo>
                  <a:cubicBezTo>
                    <a:pt x="2038" y="41831"/>
                    <a:pt x="4649" y="27824"/>
                    <a:pt x="4649" y="27124"/>
                  </a:cubicBezTo>
                  <a:cubicBezTo>
                    <a:pt x="4649" y="26964"/>
                    <a:pt x="4585" y="26455"/>
                    <a:pt x="4426" y="25277"/>
                  </a:cubicBezTo>
                  <a:cubicBezTo>
                    <a:pt x="3853" y="21266"/>
                    <a:pt x="2547" y="11843"/>
                    <a:pt x="3184" y="8341"/>
                  </a:cubicBezTo>
                  <a:cubicBezTo>
                    <a:pt x="3916" y="4521"/>
                    <a:pt x="6177" y="1210"/>
                    <a:pt x="6686" y="510"/>
                  </a:cubicBezTo>
                  <a:close/>
                  <a:moveTo>
                    <a:pt x="6559" y="0"/>
                  </a:moveTo>
                  <a:lnTo>
                    <a:pt x="6463" y="128"/>
                  </a:lnTo>
                  <a:cubicBezTo>
                    <a:pt x="6431" y="159"/>
                    <a:pt x="3598" y="3884"/>
                    <a:pt x="2770" y="8277"/>
                  </a:cubicBezTo>
                  <a:cubicBezTo>
                    <a:pt x="2102" y="11843"/>
                    <a:pt x="3439" y="21298"/>
                    <a:pt x="4012" y="25341"/>
                  </a:cubicBezTo>
                  <a:cubicBezTo>
                    <a:pt x="4139" y="26264"/>
                    <a:pt x="4235" y="26996"/>
                    <a:pt x="4235" y="27124"/>
                  </a:cubicBezTo>
                  <a:cubicBezTo>
                    <a:pt x="4235" y="27760"/>
                    <a:pt x="1592" y="41863"/>
                    <a:pt x="797" y="45206"/>
                  </a:cubicBezTo>
                  <a:cubicBezTo>
                    <a:pt x="1" y="48676"/>
                    <a:pt x="2197" y="53324"/>
                    <a:pt x="2293" y="53515"/>
                  </a:cubicBezTo>
                  <a:lnTo>
                    <a:pt x="2484" y="53865"/>
                  </a:lnTo>
                  <a:lnTo>
                    <a:pt x="6431" y="46002"/>
                  </a:lnTo>
                  <a:lnTo>
                    <a:pt x="6431" y="45970"/>
                  </a:lnTo>
                  <a:lnTo>
                    <a:pt x="8883" y="1465"/>
                  </a:lnTo>
                  <a:lnTo>
                    <a:pt x="8883" y="1337"/>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507175" y="3126900"/>
              <a:ext cx="798275" cy="1772425"/>
            </a:xfrm>
            <a:custGeom>
              <a:avLst/>
              <a:gdLst/>
              <a:ahLst/>
              <a:cxnLst/>
              <a:rect l="l" t="t" r="r" b="b"/>
              <a:pathLst>
                <a:path w="31931" h="70897" extrusionOk="0">
                  <a:moveTo>
                    <a:pt x="31931" y="0"/>
                  </a:moveTo>
                  <a:cubicBezTo>
                    <a:pt x="31930" y="0"/>
                    <a:pt x="23561" y="2351"/>
                    <a:pt x="13506" y="2351"/>
                  </a:cubicBezTo>
                  <a:cubicBezTo>
                    <a:pt x="10016" y="2351"/>
                    <a:pt x="6323" y="2068"/>
                    <a:pt x="2706" y="1305"/>
                  </a:cubicBezTo>
                  <a:cubicBezTo>
                    <a:pt x="2706" y="1305"/>
                    <a:pt x="0" y="7640"/>
                    <a:pt x="128" y="9009"/>
                  </a:cubicBezTo>
                  <a:cubicBezTo>
                    <a:pt x="223" y="10378"/>
                    <a:pt x="2611" y="16841"/>
                    <a:pt x="2611" y="16841"/>
                  </a:cubicBezTo>
                  <a:cubicBezTo>
                    <a:pt x="2611" y="16841"/>
                    <a:pt x="7354" y="36292"/>
                    <a:pt x="7800" y="38775"/>
                  </a:cubicBezTo>
                  <a:cubicBezTo>
                    <a:pt x="8277" y="41258"/>
                    <a:pt x="8500" y="43296"/>
                    <a:pt x="9392" y="44792"/>
                  </a:cubicBezTo>
                  <a:cubicBezTo>
                    <a:pt x="10315" y="46256"/>
                    <a:pt x="10983" y="47275"/>
                    <a:pt x="10983" y="47275"/>
                  </a:cubicBezTo>
                  <a:cubicBezTo>
                    <a:pt x="10983" y="47275"/>
                    <a:pt x="11779" y="55520"/>
                    <a:pt x="12002" y="57685"/>
                  </a:cubicBezTo>
                  <a:cubicBezTo>
                    <a:pt x="12225" y="59818"/>
                    <a:pt x="12798" y="66726"/>
                    <a:pt x="12798" y="66726"/>
                  </a:cubicBezTo>
                  <a:cubicBezTo>
                    <a:pt x="12416" y="67013"/>
                    <a:pt x="12193" y="67490"/>
                    <a:pt x="12225" y="67968"/>
                  </a:cubicBezTo>
                  <a:lnTo>
                    <a:pt x="12352" y="68763"/>
                  </a:lnTo>
                  <a:cubicBezTo>
                    <a:pt x="12352" y="68763"/>
                    <a:pt x="15058" y="69878"/>
                    <a:pt x="16300" y="70005"/>
                  </a:cubicBezTo>
                  <a:cubicBezTo>
                    <a:pt x="16464" y="70009"/>
                    <a:pt x="16628" y="70011"/>
                    <a:pt x="16792" y="70011"/>
                  </a:cubicBezTo>
                  <a:cubicBezTo>
                    <a:pt x="17894" y="70011"/>
                    <a:pt x="18975" y="69921"/>
                    <a:pt x="20056" y="69782"/>
                  </a:cubicBezTo>
                  <a:cubicBezTo>
                    <a:pt x="21775" y="70451"/>
                    <a:pt x="23622" y="70833"/>
                    <a:pt x="25468" y="70896"/>
                  </a:cubicBezTo>
                  <a:cubicBezTo>
                    <a:pt x="27156" y="70896"/>
                    <a:pt x="28811" y="70546"/>
                    <a:pt x="30339" y="69878"/>
                  </a:cubicBezTo>
                  <a:cubicBezTo>
                    <a:pt x="30339" y="69878"/>
                    <a:pt x="31135" y="67172"/>
                    <a:pt x="31358" y="66153"/>
                  </a:cubicBezTo>
                  <a:cubicBezTo>
                    <a:pt x="31581" y="65134"/>
                    <a:pt x="30785" y="62524"/>
                    <a:pt x="30562" y="60741"/>
                  </a:cubicBezTo>
                  <a:cubicBezTo>
                    <a:pt x="30339" y="58927"/>
                    <a:pt x="30116" y="50108"/>
                    <a:pt x="29543" y="46479"/>
                  </a:cubicBezTo>
                  <a:cubicBezTo>
                    <a:pt x="28970" y="42850"/>
                    <a:pt x="27729" y="39794"/>
                    <a:pt x="27729" y="37661"/>
                  </a:cubicBezTo>
                  <a:cubicBezTo>
                    <a:pt x="27729" y="35496"/>
                    <a:pt x="31358" y="15154"/>
                    <a:pt x="31358" y="10060"/>
                  </a:cubicBezTo>
                  <a:cubicBezTo>
                    <a:pt x="31358" y="4966"/>
                    <a:pt x="31549" y="2706"/>
                    <a:pt x="31676" y="1910"/>
                  </a:cubicBezTo>
                  <a:cubicBezTo>
                    <a:pt x="31835" y="1114"/>
                    <a:pt x="31931" y="0"/>
                    <a:pt x="31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501600" y="3119725"/>
              <a:ext cx="807825" cy="1784375"/>
            </a:xfrm>
            <a:custGeom>
              <a:avLst/>
              <a:gdLst/>
              <a:ahLst/>
              <a:cxnLst/>
              <a:rect l="l" t="t" r="r" b="b"/>
              <a:pathLst>
                <a:path w="32313" h="71375" extrusionOk="0">
                  <a:moveTo>
                    <a:pt x="31931" y="510"/>
                  </a:moveTo>
                  <a:lnTo>
                    <a:pt x="31931" y="510"/>
                  </a:lnTo>
                  <a:cubicBezTo>
                    <a:pt x="31899" y="892"/>
                    <a:pt x="31835" y="1592"/>
                    <a:pt x="31708" y="2134"/>
                  </a:cubicBezTo>
                  <a:cubicBezTo>
                    <a:pt x="31613" y="2675"/>
                    <a:pt x="31390" y="4585"/>
                    <a:pt x="31390" y="10315"/>
                  </a:cubicBezTo>
                  <a:cubicBezTo>
                    <a:pt x="31390" y="13403"/>
                    <a:pt x="30053" y="21999"/>
                    <a:pt x="29002" y="28907"/>
                  </a:cubicBezTo>
                  <a:cubicBezTo>
                    <a:pt x="28302" y="33459"/>
                    <a:pt x="27729" y="37056"/>
                    <a:pt x="27729" y="37916"/>
                  </a:cubicBezTo>
                  <a:cubicBezTo>
                    <a:pt x="27729" y="39126"/>
                    <a:pt x="28111" y="40590"/>
                    <a:pt x="28556" y="42309"/>
                  </a:cubicBezTo>
                  <a:cubicBezTo>
                    <a:pt x="28907" y="43646"/>
                    <a:pt x="29289" y="45174"/>
                    <a:pt x="29543" y="46798"/>
                  </a:cubicBezTo>
                  <a:cubicBezTo>
                    <a:pt x="29893" y="49058"/>
                    <a:pt x="30116" y="53292"/>
                    <a:pt x="30307" y="56699"/>
                  </a:cubicBezTo>
                  <a:cubicBezTo>
                    <a:pt x="30403" y="58736"/>
                    <a:pt x="30498" y="60360"/>
                    <a:pt x="30562" y="61028"/>
                  </a:cubicBezTo>
                  <a:cubicBezTo>
                    <a:pt x="30658" y="61697"/>
                    <a:pt x="30817" y="62492"/>
                    <a:pt x="30976" y="63257"/>
                  </a:cubicBezTo>
                  <a:cubicBezTo>
                    <a:pt x="31231" y="64498"/>
                    <a:pt x="31517" y="65771"/>
                    <a:pt x="31358" y="66376"/>
                  </a:cubicBezTo>
                  <a:cubicBezTo>
                    <a:pt x="31167" y="67300"/>
                    <a:pt x="30530" y="69560"/>
                    <a:pt x="30371" y="70006"/>
                  </a:cubicBezTo>
                  <a:cubicBezTo>
                    <a:pt x="28875" y="70642"/>
                    <a:pt x="27283" y="70961"/>
                    <a:pt x="25691" y="70992"/>
                  </a:cubicBezTo>
                  <a:cubicBezTo>
                    <a:pt x="23845" y="70929"/>
                    <a:pt x="22030" y="70547"/>
                    <a:pt x="20311" y="69878"/>
                  </a:cubicBezTo>
                  <a:lnTo>
                    <a:pt x="20279" y="69846"/>
                  </a:lnTo>
                  <a:lnTo>
                    <a:pt x="20248" y="69846"/>
                  </a:lnTo>
                  <a:cubicBezTo>
                    <a:pt x="19006" y="70037"/>
                    <a:pt x="17796" y="70101"/>
                    <a:pt x="16555" y="70101"/>
                  </a:cubicBezTo>
                  <a:cubicBezTo>
                    <a:pt x="15472" y="69974"/>
                    <a:pt x="13276" y="69114"/>
                    <a:pt x="12766" y="68891"/>
                  </a:cubicBezTo>
                  <a:lnTo>
                    <a:pt x="12671" y="68223"/>
                  </a:lnTo>
                  <a:cubicBezTo>
                    <a:pt x="12607" y="67809"/>
                    <a:pt x="12798" y="67395"/>
                    <a:pt x="13148" y="67172"/>
                  </a:cubicBezTo>
                  <a:lnTo>
                    <a:pt x="13244" y="67109"/>
                  </a:lnTo>
                  <a:lnTo>
                    <a:pt x="13244" y="66981"/>
                  </a:lnTo>
                  <a:cubicBezTo>
                    <a:pt x="13244" y="66918"/>
                    <a:pt x="12671" y="60041"/>
                    <a:pt x="12448" y="57940"/>
                  </a:cubicBezTo>
                  <a:cubicBezTo>
                    <a:pt x="12225" y="55807"/>
                    <a:pt x="11429" y="47594"/>
                    <a:pt x="11429" y="47530"/>
                  </a:cubicBezTo>
                  <a:lnTo>
                    <a:pt x="11429" y="47466"/>
                  </a:lnTo>
                  <a:lnTo>
                    <a:pt x="11397" y="47435"/>
                  </a:lnTo>
                  <a:cubicBezTo>
                    <a:pt x="11397" y="47435"/>
                    <a:pt x="10697" y="46416"/>
                    <a:pt x="9806" y="44951"/>
                  </a:cubicBezTo>
                  <a:cubicBezTo>
                    <a:pt x="9073" y="43742"/>
                    <a:pt x="8787" y="42086"/>
                    <a:pt x="8437" y="40176"/>
                  </a:cubicBezTo>
                  <a:cubicBezTo>
                    <a:pt x="8373" y="39794"/>
                    <a:pt x="8309" y="39412"/>
                    <a:pt x="8246" y="38998"/>
                  </a:cubicBezTo>
                  <a:cubicBezTo>
                    <a:pt x="7800" y="36547"/>
                    <a:pt x="3089" y="17255"/>
                    <a:pt x="3025" y="17032"/>
                  </a:cubicBezTo>
                  <a:cubicBezTo>
                    <a:pt x="3025" y="16969"/>
                    <a:pt x="669" y="10602"/>
                    <a:pt x="542" y="9296"/>
                  </a:cubicBezTo>
                  <a:cubicBezTo>
                    <a:pt x="478" y="8246"/>
                    <a:pt x="2293" y="3693"/>
                    <a:pt x="3089" y="1847"/>
                  </a:cubicBezTo>
                  <a:cubicBezTo>
                    <a:pt x="6594" y="2569"/>
                    <a:pt x="10178" y="2839"/>
                    <a:pt x="13579" y="2839"/>
                  </a:cubicBezTo>
                  <a:cubicBezTo>
                    <a:pt x="22626" y="2839"/>
                    <a:pt x="30381" y="926"/>
                    <a:pt x="31931" y="510"/>
                  </a:cubicBezTo>
                  <a:close/>
                  <a:moveTo>
                    <a:pt x="32313" y="1"/>
                  </a:moveTo>
                  <a:lnTo>
                    <a:pt x="32058" y="96"/>
                  </a:lnTo>
                  <a:cubicBezTo>
                    <a:pt x="31940" y="120"/>
                    <a:pt x="23541" y="2451"/>
                    <a:pt x="13559" y="2451"/>
                  </a:cubicBezTo>
                  <a:cubicBezTo>
                    <a:pt x="10123" y="2451"/>
                    <a:pt x="6499" y="2175"/>
                    <a:pt x="2961" y="1433"/>
                  </a:cubicBezTo>
                  <a:lnTo>
                    <a:pt x="2802" y="1401"/>
                  </a:lnTo>
                  <a:lnTo>
                    <a:pt x="2738" y="1561"/>
                  </a:lnTo>
                  <a:cubicBezTo>
                    <a:pt x="2643" y="1815"/>
                    <a:pt x="1" y="7959"/>
                    <a:pt x="128" y="9328"/>
                  </a:cubicBezTo>
                  <a:cubicBezTo>
                    <a:pt x="223" y="10697"/>
                    <a:pt x="2579" y="16969"/>
                    <a:pt x="2611" y="17191"/>
                  </a:cubicBezTo>
                  <a:cubicBezTo>
                    <a:pt x="2643" y="17382"/>
                    <a:pt x="7386" y="36643"/>
                    <a:pt x="7832" y="39094"/>
                  </a:cubicBezTo>
                  <a:cubicBezTo>
                    <a:pt x="7896" y="39508"/>
                    <a:pt x="7959" y="39890"/>
                    <a:pt x="8023" y="40272"/>
                  </a:cubicBezTo>
                  <a:cubicBezTo>
                    <a:pt x="8341" y="42214"/>
                    <a:pt x="8628" y="43869"/>
                    <a:pt x="9424" y="45174"/>
                  </a:cubicBezTo>
                  <a:cubicBezTo>
                    <a:pt x="10220" y="46448"/>
                    <a:pt x="10856" y="47403"/>
                    <a:pt x="10984" y="47626"/>
                  </a:cubicBezTo>
                  <a:cubicBezTo>
                    <a:pt x="11047" y="48294"/>
                    <a:pt x="11779" y="55935"/>
                    <a:pt x="12002" y="57972"/>
                  </a:cubicBezTo>
                  <a:cubicBezTo>
                    <a:pt x="12225" y="59946"/>
                    <a:pt x="12734" y="66026"/>
                    <a:pt x="12798" y="66918"/>
                  </a:cubicBezTo>
                  <a:cubicBezTo>
                    <a:pt x="12384" y="67236"/>
                    <a:pt x="12161" y="67745"/>
                    <a:pt x="12225" y="68255"/>
                  </a:cubicBezTo>
                  <a:lnTo>
                    <a:pt x="12352" y="69178"/>
                  </a:lnTo>
                  <a:lnTo>
                    <a:pt x="12480" y="69210"/>
                  </a:lnTo>
                  <a:cubicBezTo>
                    <a:pt x="12607" y="69241"/>
                    <a:pt x="15249" y="70356"/>
                    <a:pt x="16491" y="70483"/>
                  </a:cubicBezTo>
                  <a:cubicBezTo>
                    <a:pt x="16651" y="70487"/>
                    <a:pt x="16812" y="70489"/>
                    <a:pt x="16972" y="70489"/>
                  </a:cubicBezTo>
                  <a:cubicBezTo>
                    <a:pt x="18053" y="70489"/>
                    <a:pt x="19135" y="70399"/>
                    <a:pt x="20216" y="70260"/>
                  </a:cubicBezTo>
                  <a:cubicBezTo>
                    <a:pt x="21967" y="70929"/>
                    <a:pt x="23813" y="71311"/>
                    <a:pt x="25691" y="71374"/>
                  </a:cubicBezTo>
                  <a:cubicBezTo>
                    <a:pt x="27379" y="71374"/>
                    <a:pt x="29066" y="71024"/>
                    <a:pt x="30626" y="70356"/>
                  </a:cubicBezTo>
                  <a:lnTo>
                    <a:pt x="30689" y="70324"/>
                  </a:lnTo>
                  <a:lnTo>
                    <a:pt x="30721" y="70228"/>
                  </a:lnTo>
                  <a:cubicBezTo>
                    <a:pt x="30753" y="70133"/>
                    <a:pt x="31517" y="67491"/>
                    <a:pt x="31740" y="66472"/>
                  </a:cubicBezTo>
                  <a:cubicBezTo>
                    <a:pt x="31899" y="65803"/>
                    <a:pt x="31644" y="64530"/>
                    <a:pt x="31358" y="63161"/>
                  </a:cubicBezTo>
                  <a:cubicBezTo>
                    <a:pt x="31199" y="62429"/>
                    <a:pt x="31040" y="61665"/>
                    <a:pt x="30944" y="60996"/>
                  </a:cubicBezTo>
                  <a:cubicBezTo>
                    <a:pt x="30880" y="60328"/>
                    <a:pt x="30785" y="58640"/>
                    <a:pt x="30689" y="56699"/>
                  </a:cubicBezTo>
                  <a:cubicBezTo>
                    <a:pt x="30498" y="53292"/>
                    <a:pt x="30276" y="49026"/>
                    <a:pt x="29925" y="46734"/>
                  </a:cubicBezTo>
                  <a:cubicBezTo>
                    <a:pt x="29671" y="45111"/>
                    <a:pt x="29289" y="43551"/>
                    <a:pt x="28938" y="42214"/>
                  </a:cubicBezTo>
                  <a:cubicBezTo>
                    <a:pt x="28493" y="40526"/>
                    <a:pt x="28143" y="39094"/>
                    <a:pt x="28143" y="37948"/>
                  </a:cubicBezTo>
                  <a:cubicBezTo>
                    <a:pt x="28143" y="37120"/>
                    <a:pt x="28716" y="33364"/>
                    <a:pt x="29384" y="29002"/>
                  </a:cubicBezTo>
                  <a:cubicBezTo>
                    <a:pt x="30435" y="22062"/>
                    <a:pt x="31772" y="13435"/>
                    <a:pt x="31772" y="10347"/>
                  </a:cubicBezTo>
                  <a:cubicBezTo>
                    <a:pt x="31772" y="4617"/>
                    <a:pt x="31995" y="2770"/>
                    <a:pt x="32090" y="2229"/>
                  </a:cubicBezTo>
                  <a:cubicBezTo>
                    <a:pt x="32249" y="1465"/>
                    <a:pt x="32313" y="351"/>
                    <a:pt x="32313" y="287"/>
                  </a:cubicBezTo>
                  <a:lnTo>
                    <a:pt x="32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862925" y="3337000"/>
              <a:ext cx="180700" cy="120200"/>
            </a:xfrm>
            <a:custGeom>
              <a:avLst/>
              <a:gdLst/>
              <a:ahLst/>
              <a:cxnLst/>
              <a:rect l="l" t="t" r="r" b="b"/>
              <a:pathLst>
                <a:path w="7228" h="4808" extrusionOk="0">
                  <a:moveTo>
                    <a:pt x="7068" y="1"/>
                  </a:moveTo>
                  <a:cubicBezTo>
                    <a:pt x="6845" y="96"/>
                    <a:pt x="1592" y="2643"/>
                    <a:pt x="1" y="4585"/>
                  </a:cubicBezTo>
                  <a:lnTo>
                    <a:pt x="287" y="4808"/>
                  </a:lnTo>
                  <a:cubicBezTo>
                    <a:pt x="1847" y="2961"/>
                    <a:pt x="7163" y="383"/>
                    <a:pt x="7227" y="351"/>
                  </a:cubicBezTo>
                  <a:lnTo>
                    <a:pt x="7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668725" y="3359275"/>
              <a:ext cx="377275" cy="1465225"/>
            </a:xfrm>
            <a:custGeom>
              <a:avLst/>
              <a:gdLst/>
              <a:ahLst/>
              <a:cxnLst/>
              <a:rect l="l" t="t" r="r" b="b"/>
              <a:pathLst>
                <a:path w="15091" h="58609" extrusionOk="0">
                  <a:moveTo>
                    <a:pt x="192" y="1"/>
                  </a:moveTo>
                  <a:lnTo>
                    <a:pt x="1" y="351"/>
                  </a:lnTo>
                  <a:cubicBezTo>
                    <a:pt x="33" y="351"/>
                    <a:pt x="4490" y="3057"/>
                    <a:pt x="5254" y="4012"/>
                  </a:cubicBezTo>
                  <a:cubicBezTo>
                    <a:pt x="5604" y="4521"/>
                    <a:pt x="6113" y="11461"/>
                    <a:pt x="6559" y="17542"/>
                  </a:cubicBezTo>
                  <a:cubicBezTo>
                    <a:pt x="7068" y="24800"/>
                    <a:pt x="7609" y="32313"/>
                    <a:pt x="8151" y="33841"/>
                  </a:cubicBezTo>
                  <a:cubicBezTo>
                    <a:pt x="9201" y="36866"/>
                    <a:pt x="14136" y="51478"/>
                    <a:pt x="14486" y="52815"/>
                  </a:cubicBezTo>
                  <a:cubicBezTo>
                    <a:pt x="14677" y="53579"/>
                    <a:pt x="14327" y="54502"/>
                    <a:pt x="14040" y="55298"/>
                  </a:cubicBezTo>
                  <a:cubicBezTo>
                    <a:pt x="13817" y="55744"/>
                    <a:pt x="13690" y="56253"/>
                    <a:pt x="13690" y="56763"/>
                  </a:cubicBezTo>
                  <a:cubicBezTo>
                    <a:pt x="13722" y="57081"/>
                    <a:pt x="13817" y="57399"/>
                    <a:pt x="13913" y="57718"/>
                  </a:cubicBezTo>
                  <a:cubicBezTo>
                    <a:pt x="14008" y="57940"/>
                    <a:pt x="14040" y="58227"/>
                    <a:pt x="14040" y="58482"/>
                  </a:cubicBezTo>
                  <a:lnTo>
                    <a:pt x="14422" y="58609"/>
                  </a:lnTo>
                  <a:cubicBezTo>
                    <a:pt x="14486" y="58259"/>
                    <a:pt x="14454" y="57909"/>
                    <a:pt x="14295" y="57590"/>
                  </a:cubicBezTo>
                  <a:cubicBezTo>
                    <a:pt x="14231" y="57304"/>
                    <a:pt x="14136" y="56985"/>
                    <a:pt x="14104" y="56699"/>
                  </a:cubicBezTo>
                  <a:cubicBezTo>
                    <a:pt x="14136" y="56253"/>
                    <a:pt x="14231" y="55807"/>
                    <a:pt x="14422" y="55394"/>
                  </a:cubicBezTo>
                  <a:cubicBezTo>
                    <a:pt x="14740" y="54598"/>
                    <a:pt x="15091" y="53579"/>
                    <a:pt x="14900" y="52719"/>
                  </a:cubicBezTo>
                  <a:cubicBezTo>
                    <a:pt x="14549" y="51382"/>
                    <a:pt x="9583" y="36738"/>
                    <a:pt x="8533" y="33682"/>
                  </a:cubicBezTo>
                  <a:cubicBezTo>
                    <a:pt x="8023" y="32218"/>
                    <a:pt x="7450" y="24386"/>
                    <a:pt x="6941" y="17510"/>
                  </a:cubicBezTo>
                  <a:cubicBezTo>
                    <a:pt x="6368" y="9329"/>
                    <a:pt x="5986" y="4299"/>
                    <a:pt x="5572" y="3789"/>
                  </a:cubicBezTo>
                  <a:cubicBezTo>
                    <a:pt x="4776" y="2739"/>
                    <a:pt x="383" y="96"/>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5203550" y="3216825"/>
              <a:ext cx="56550" cy="82000"/>
            </a:xfrm>
            <a:custGeom>
              <a:avLst/>
              <a:gdLst/>
              <a:ahLst/>
              <a:cxnLst/>
              <a:rect l="l" t="t" r="r" b="b"/>
              <a:pathLst>
                <a:path w="2262" h="3280" extrusionOk="0">
                  <a:moveTo>
                    <a:pt x="1" y="0"/>
                  </a:moveTo>
                  <a:cubicBezTo>
                    <a:pt x="1" y="510"/>
                    <a:pt x="128" y="1019"/>
                    <a:pt x="383" y="1465"/>
                  </a:cubicBezTo>
                  <a:cubicBezTo>
                    <a:pt x="733" y="1911"/>
                    <a:pt x="1911" y="3248"/>
                    <a:pt x="1975" y="3279"/>
                  </a:cubicBezTo>
                  <a:lnTo>
                    <a:pt x="2261" y="3025"/>
                  </a:lnTo>
                  <a:cubicBezTo>
                    <a:pt x="2261" y="3025"/>
                    <a:pt x="1020" y="1656"/>
                    <a:pt x="701" y="1242"/>
                  </a:cubicBezTo>
                  <a:cubicBezTo>
                    <a:pt x="510" y="860"/>
                    <a:pt x="383" y="414"/>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5135900" y="3326650"/>
              <a:ext cx="125775" cy="1440550"/>
            </a:xfrm>
            <a:custGeom>
              <a:avLst/>
              <a:gdLst/>
              <a:ahLst/>
              <a:cxnLst/>
              <a:rect l="l" t="t" r="r" b="b"/>
              <a:pathLst>
                <a:path w="5031" h="57622" extrusionOk="0">
                  <a:moveTo>
                    <a:pt x="4521" y="1"/>
                  </a:moveTo>
                  <a:cubicBezTo>
                    <a:pt x="4521" y="160"/>
                    <a:pt x="2930" y="16873"/>
                    <a:pt x="1816" y="21107"/>
                  </a:cubicBezTo>
                  <a:cubicBezTo>
                    <a:pt x="510" y="26105"/>
                    <a:pt x="1" y="28748"/>
                    <a:pt x="224" y="29703"/>
                  </a:cubicBezTo>
                  <a:cubicBezTo>
                    <a:pt x="319" y="30085"/>
                    <a:pt x="447" y="30467"/>
                    <a:pt x="606" y="30849"/>
                  </a:cubicBezTo>
                  <a:cubicBezTo>
                    <a:pt x="1306" y="32822"/>
                    <a:pt x="2739" y="36961"/>
                    <a:pt x="2930" y="41768"/>
                  </a:cubicBezTo>
                  <a:cubicBezTo>
                    <a:pt x="3153" y="47817"/>
                    <a:pt x="3821" y="54725"/>
                    <a:pt x="3821" y="54789"/>
                  </a:cubicBezTo>
                  <a:lnTo>
                    <a:pt x="3821" y="54820"/>
                  </a:lnTo>
                  <a:cubicBezTo>
                    <a:pt x="4203" y="55935"/>
                    <a:pt x="4585" y="57303"/>
                    <a:pt x="4521" y="57526"/>
                  </a:cubicBezTo>
                  <a:lnTo>
                    <a:pt x="4904" y="57622"/>
                  </a:lnTo>
                  <a:cubicBezTo>
                    <a:pt x="5031" y="57176"/>
                    <a:pt x="4394" y="55171"/>
                    <a:pt x="4235" y="54725"/>
                  </a:cubicBezTo>
                  <a:cubicBezTo>
                    <a:pt x="4203" y="54279"/>
                    <a:pt x="3535" y="47594"/>
                    <a:pt x="3344" y="41736"/>
                  </a:cubicBezTo>
                  <a:cubicBezTo>
                    <a:pt x="3153" y="36865"/>
                    <a:pt x="1688" y="32695"/>
                    <a:pt x="988" y="30721"/>
                  </a:cubicBezTo>
                  <a:cubicBezTo>
                    <a:pt x="797" y="30180"/>
                    <a:pt x="669" y="29798"/>
                    <a:pt x="606" y="29607"/>
                  </a:cubicBezTo>
                  <a:cubicBezTo>
                    <a:pt x="351" y="28461"/>
                    <a:pt x="1402" y="24259"/>
                    <a:pt x="2198" y="21235"/>
                  </a:cubicBezTo>
                  <a:cubicBezTo>
                    <a:pt x="3344" y="16969"/>
                    <a:pt x="4935" y="192"/>
                    <a:pt x="4935" y="33"/>
                  </a:cubicBezTo>
                  <a:lnTo>
                    <a:pt x="4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4541400" y="1836775"/>
              <a:ext cx="824550" cy="1408525"/>
            </a:xfrm>
            <a:custGeom>
              <a:avLst/>
              <a:gdLst/>
              <a:ahLst/>
              <a:cxnLst/>
              <a:rect l="l" t="t" r="r" b="b"/>
              <a:pathLst>
                <a:path w="32982" h="56341" extrusionOk="0">
                  <a:moveTo>
                    <a:pt x="22730" y="1"/>
                  </a:moveTo>
                  <a:lnTo>
                    <a:pt x="10315" y="2802"/>
                  </a:lnTo>
                  <a:cubicBezTo>
                    <a:pt x="10315" y="2802"/>
                    <a:pt x="4871" y="5731"/>
                    <a:pt x="4043" y="6718"/>
                  </a:cubicBezTo>
                  <a:cubicBezTo>
                    <a:pt x="3184" y="7705"/>
                    <a:pt x="1751" y="15759"/>
                    <a:pt x="1528" y="19038"/>
                  </a:cubicBezTo>
                  <a:cubicBezTo>
                    <a:pt x="1306" y="22349"/>
                    <a:pt x="2197" y="35656"/>
                    <a:pt x="2197" y="35656"/>
                  </a:cubicBezTo>
                  <a:cubicBezTo>
                    <a:pt x="2197" y="35656"/>
                    <a:pt x="0" y="49663"/>
                    <a:pt x="223" y="51446"/>
                  </a:cubicBezTo>
                  <a:cubicBezTo>
                    <a:pt x="446" y="53197"/>
                    <a:pt x="3216" y="55807"/>
                    <a:pt x="5030" y="56030"/>
                  </a:cubicBezTo>
                  <a:cubicBezTo>
                    <a:pt x="6040" y="56152"/>
                    <a:pt x="8678" y="56341"/>
                    <a:pt x="11700" y="56341"/>
                  </a:cubicBezTo>
                  <a:cubicBezTo>
                    <a:pt x="14203" y="56341"/>
                    <a:pt x="16970" y="56211"/>
                    <a:pt x="19292" y="55807"/>
                  </a:cubicBezTo>
                  <a:cubicBezTo>
                    <a:pt x="23081" y="55075"/>
                    <a:pt x="26805" y="54056"/>
                    <a:pt x="30466" y="52719"/>
                  </a:cubicBezTo>
                  <a:cubicBezTo>
                    <a:pt x="31007" y="52496"/>
                    <a:pt x="31294" y="51287"/>
                    <a:pt x="31389" y="49663"/>
                  </a:cubicBezTo>
                  <a:cubicBezTo>
                    <a:pt x="31453" y="48071"/>
                    <a:pt x="31294" y="43997"/>
                    <a:pt x="31294" y="43997"/>
                  </a:cubicBezTo>
                  <a:cubicBezTo>
                    <a:pt x="31294" y="43997"/>
                    <a:pt x="31294" y="31231"/>
                    <a:pt x="32154" y="23559"/>
                  </a:cubicBezTo>
                  <a:cubicBezTo>
                    <a:pt x="32981" y="15918"/>
                    <a:pt x="32281" y="7482"/>
                    <a:pt x="31612" y="6654"/>
                  </a:cubicBezTo>
                  <a:cubicBezTo>
                    <a:pt x="30912" y="5795"/>
                    <a:pt x="22730" y="1"/>
                    <a:pt x="2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4536625" y="1831200"/>
              <a:ext cx="834100" cy="1419150"/>
            </a:xfrm>
            <a:custGeom>
              <a:avLst/>
              <a:gdLst/>
              <a:ahLst/>
              <a:cxnLst/>
              <a:rect l="l" t="t" r="r" b="b"/>
              <a:pathLst>
                <a:path w="33364" h="56766" extrusionOk="0">
                  <a:moveTo>
                    <a:pt x="22890" y="383"/>
                  </a:moveTo>
                  <a:cubicBezTo>
                    <a:pt x="25723" y="2420"/>
                    <a:pt x="31103" y="6336"/>
                    <a:pt x="31644" y="6973"/>
                  </a:cubicBezTo>
                  <a:cubicBezTo>
                    <a:pt x="32217" y="7673"/>
                    <a:pt x="33013" y="15823"/>
                    <a:pt x="32122" y="23750"/>
                  </a:cubicBezTo>
                  <a:cubicBezTo>
                    <a:pt x="31294" y="31326"/>
                    <a:pt x="31294" y="44092"/>
                    <a:pt x="31294" y="44220"/>
                  </a:cubicBezTo>
                  <a:cubicBezTo>
                    <a:pt x="31294" y="44251"/>
                    <a:pt x="31453" y="48263"/>
                    <a:pt x="31358" y="49854"/>
                  </a:cubicBezTo>
                  <a:cubicBezTo>
                    <a:pt x="31294" y="51764"/>
                    <a:pt x="30912" y="52624"/>
                    <a:pt x="30562" y="52751"/>
                  </a:cubicBezTo>
                  <a:cubicBezTo>
                    <a:pt x="26964" y="54057"/>
                    <a:pt x="23240" y="55075"/>
                    <a:pt x="19451" y="55807"/>
                  </a:cubicBezTo>
                  <a:cubicBezTo>
                    <a:pt x="17136" y="56218"/>
                    <a:pt x="14375" y="56352"/>
                    <a:pt x="11874" y="56352"/>
                  </a:cubicBezTo>
                  <a:cubicBezTo>
                    <a:pt x="8942" y="56352"/>
                    <a:pt x="6367" y="56168"/>
                    <a:pt x="5285" y="56030"/>
                  </a:cubicBezTo>
                  <a:cubicBezTo>
                    <a:pt x="3534" y="55807"/>
                    <a:pt x="828" y="53261"/>
                    <a:pt x="637" y="51605"/>
                  </a:cubicBezTo>
                  <a:cubicBezTo>
                    <a:pt x="414" y="49918"/>
                    <a:pt x="2579" y="36038"/>
                    <a:pt x="2611" y="35911"/>
                  </a:cubicBezTo>
                  <a:lnTo>
                    <a:pt x="2611" y="35847"/>
                  </a:lnTo>
                  <a:cubicBezTo>
                    <a:pt x="2611" y="35720"/>
                    <a:pt x="1688" y="22508"/>
                    <a:pt x="1910" y="19261"/>
                  </a:cubicBezTo>
                  <a:cubicBezTo>
                    <a:pt x="2165" y="15918"/>
                    <a:pt x="3629" y="7991"/>
                    <a:pt x="4393" y="7068"/>
                  </a:cubicBezTo>
                  <a:cubicBezTo>
                    <a:pt x="5189" y="6145"/>
                    <a:pt x="10187" y="3439"/>
                    <a:pt x="10601" y="3216"/>
                  </a:cubicBezTo>
                  <a:lnTo>
                    <a:pt x="22890" y="383"/>
                  </a:lnTo>
                  <a:close/>
                  <a:moveTo>
                    <a:pt x="22985" y="1"/>
                  </a:moveTo>
                  <a:lnTo>
                    <a:pt x="10474" y="2834"/>
                  </a:lnTo>
                  <a:lnTo>
                    <a:pt x="10442" y="2834"/>
                  </a:lnTo>
                  <a:cubicBezTo>
                    <a:pt x="10219" y="2962"/>
                    <a:pt x="4967" y="5795"/>
                    <a:pt x="4107" y="6782"/>
                  </a:cubicBezTo>
                  <a:cubicBezTo>
                    <a:pt x="3184" y="7864"/>
                    <a:pt x="1751" y="16109"/>
                    <a:pt x="1528" y="19229"/>
                  </a:cubicBezTo>
                  <a:cubicBezTo>
                    <a:pt x="1305" y="22476"/>
                    <a:pt x="2165" y="35051"/>
                    <a:pt x="2229" y="35847"/>
                  </a:cubicBezTo>
                  <a:cubicBezTo>
                    <a:pt x="2070" y="36675"/>
                    <a:pt x="0" y="49918"/>
                    <a:pt x="223" y="51669"/>
                  </a:cubicBezTo>
                  <a:cubicBezTo>
                    <a:pt x="478" y="53515"/>
                    <a:pt x="3279" y="56189"/>
                    <a:pt x="5221" y="56444"/>
                  </a:cubicBezTo>
                  <a:cubicBezTo>
                    <a:pt x="7418" y="56667"/>
                    <a:pt x="9646" y="56763"/>
                    <a:pt x="11875" y="56763"/>
                  </a:cubicBezTo>
                  <a:cubicBezTo>
                    <a:pt x="12058" y="56765"/>
                    <a:pt x="12241" y="56766"/>
                    <a:pt x="12424" y="56766"/>
                  </a:cubicBezTo>
                  <a:cubicBezTo>
                    <a:pt x="14791" y="56766"/>
                    <a:pt x="17181" y="56576"/>
                    <a:pt x="19515" y="56221"/>
                  </a:cubicBezTo>
                  <a:cubicBezTo>
                    <a:pt x="23335" y="55489"/>
                    <a:pt x="27092" y="54439"/>
                    <a:pt x="30753" y="53133"/>
                  </a:cubicBezTo>
                  <a:cubicBezTo>
                    <a:pt x="31485" y="52815"/>
                    <a:pt x="31708" y="51191"/>
                    <a:pt x="31771" y="49886"/>
                  </a:cubicBezTo>
                  <a:cubicBezTo>
                    <a:pt x="31867" y="48294"/>
                    <a:pt x="31708" y="44251"/>
                    <a:pt x="31708" y="44220"/>
                  </a:cubicBezTo>
                  <a:cubicBezTo>
                    <a:pt x="31708" y="44092"/>
                    <a:pt x="31708" y="31358"/>
                    <a:pt x="32536" y="23813"/>
                  </a:cubicBezTo>
                  <a:cubicBezTo>
                    <a:pt x="33363" y="16523"/>
                    <a:pt x="32758" y="7705"/>
                    <a:pt x="31962" y="6750"/>
                  </a:cubicBezTo>
                  <a:cubicBezTo>
                    <a:pt x="31262" y="5890"/>
                    <a:pt x="23399" y="287"/>
                    <a:pt x="23049" y="33"/>
                  </a:cubicBezTo>
                  <a:lnTo>
                    <a:pt x="22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4765025" y="3029000"/>
              <a:ext cx="257100" cy="212300"/>
            </a:xfrm>
            <a:custGeom>
              <a:avLst/>
              <a:gdLst/>
              <a:ahLst/>
              <a:cxnLst/>
              <a:rect l="l" t="t" r="r" b="b"/>
              <a:pathLst>
                <a:path w="10284" h="8492" extrusionOk="0">
                  <a:moveTo>
                    <a:pt x="3980" y="0"/>
                  </a:moveTo>
                  <a:lnTo>
                    <a:pt x="1" y="6686"/>
                  </a:lnTo>
                  <a:lnTo>
                    <a:pt x="1020" y="8341"/>
                  </a:lnTo>
                  <a:cubicBezTo>
                    <a:pt x="1883" y="8422"/>
                    <a:pt x="2934" y="8492"/>
                    <a:pt x="4053" y="8492"/>
                  </a:cubicBezTo>
                  <a:cubicBezTo>
                    <a:pt x="5576" y="8492"/>
                    <a:pt x="7224" y="8363"/>
                    <a:pt x="8692" y="7959"/>
                  </a:cubicBezTo>
                  <a:lnTo>
                    <a:pt x="10284" y="6208"/>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5032450" y="3040925"/>
              <a:ext cx="179100" cy="183075"/>
            </a:xfrm>
            <a:custGeom>
              <a:avLst/>
              <a:gdLst/>
              <a:ahLst/>
              <a:cxnLst/>
              <a:rect l="l" t="t" r="r" b="b"/>
              <a:pathLst>
                <a:path w="7164" h="7323" extrusionOk="0">
                  <a:moveTo>
                    <a:pt x="2770" y="1"/>
                  </a:moveTo>
                  <a:lnTo>
                    <a:pt x="0" y="5890"/>
                  </a:lnTo>
                  <a:lnTo>
                    <a:pt x="1019" y="7323"/>
                  </a:lnTo>
                  <a:cubicBezTo>
                    <a:pt x="2834" y="6941"/>
                    <a:pt x="4616" y="6400"/>
                    <a:pt x="6367" y="5699"/>
                  </a:cubicBezTo>
                  <a:lnTo>
                    <a:pt x="7163" y="3630"/>
                  </a:lnTo>
                  <a:lnTo>
                    <a:pt x="27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4759475" y="2245075"/>
              <a:ext cx="254700" cy="433775"/>
            </a:xfrm>
            <a:custGeom>
              <a:avLst/>
              <a:gdLst/>
              <a:ahLst/>
              <a:cxnLst/>
              <a:rect l="l" t="t" r="r" b="b"/>
              <a:pathLst>
                <a:path w="10188" h="17351" extrusionOk="0">
                  <a:moveTo>
                    <a:pt x="4298" y="0"/>
                  </a:moveTo>
                  <a:lnTo>
                    <a:pt x="0" y="8118"/>
                  </a:lnTo>
                  <a:lnTo>
                    <a:pt x="3820" y="17350"/>
                  </a:lnTo>
                  <a:lnTo>
                    <a:pt x="10187" y="7959"/>
                  </a:lnTo>
                  <a:lnTo>
                    <a:pt x="42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771400" y="1874975"/>
              <a:ext cx="254700" cy="433775"/>
            </a:xfrm>
            <a:custGeom>
              <a:avLst/>
              <a:gdLst/>
              <a:ahLst/>
              <a:cxnLst/>
              <a:rect l="l" t="t" r="r" b="b"/>
              <a:pathLst>
                <a:path w="10188" h="17351" extrusionOk="0">
                  <a:moveTo>
                    <a:pt x="4298" y="1"/>
                  </a:moveTo>
                  <a:lnTo>
                    <a:pt x="1" y="8119"/>
                  </a:lnTo>
                  <a:lnTo>
                    <a:pt x="3821" y="17351"/>
                  </a:lnTo>
                  <a:lnTo>
                    <a:pt x="10188" y="7960"/>
                  </a:lnTo>
                  <a:lnTo>
                    <a:pt x="4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755475" y="2678825"/>
              <a:ext cx="195025" cy="346225"/>
            </a:xfrm>
            <a:custGeom>
              <a:avLst/>
              <a:gdLst/>
              <a:ahLst/>
              <a:cxnLst/>
              <a:rect l="l" t="t" r="r" b="b"/>
              <a:pathLst>
                <a:path w="7801" h="13849" extrusionOk="0">
                  <a:moveTo>
                    <a:pt x="3980" y="0"/>
                  </a:moveTo>
                  <a:lnTo>
                    <a:pt x="1" y="6685"/>
                  </a:lnTo>
                  <a:lnTo>
                    <a:pt x="4458" y="13848"/>
                  </a:lnTo>
                  <a:lnTo>
                    <a:pt x="7800" y="6845"/>
                  </a:lnTo>
                  <a:lnTo>
                    <a:pt x="39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604275" y="2296800"/>
              <a:ext cx="155225" cy="338275"/>
            </a:xfrm>
            <a:custGeom>
              <a:avLst/>
              <a:gdLst/>
              <a:ahLst/>
              <a:cxnLst/>
              <a:rect l="l" t="t" r="r" b="b"/>
              <a:pathLst>
                <a:path w="6209" h="13531" extrusionOk="0">
                  <a:moveTo>
                    <a:pt x="3184" y="0"/>
                  </a:moveTo>
                  <a:lnTo>
                    <a:pt x="0" y="6367"/>
                  </a:lnTo>
                  <a:lnTo>
                    <a:pt x="1910" y="13530"/>
                  </a:lnTo>
                  <a:lnTo>
                    <a:pt x="6208" y="6049"/>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5022100" y="1835975"/>
              <a:ext cx="139300" cy="214125"/>
            </a:xfrm>
            <a:custGeom>
              <a:avLst/>
              <a:gdLst/>
              <a:ahLst/>
              <a:cxnLst/>
              <a:rect l="l" t="t" r="r" b="b"/>
              <a:pathLst>
                <a:path w="5572" h="8565" extrusionOk="0">
                  <a:moveTo>
                    <a:pt x="3502" y="1"/>
                  </a:moveTo>
                  <a:lnTo>
                    <a:pt x="1" y="4903"/>
                  </a:lnTo>
                  <a:lnTo>
                    <a:pt x="1592" y="8565"/>
                  </a:lnTo>
                  <a:lnTo>
                    <a:pt x="5572" y="5063"/>
                  </a:lnTo>
                  <a:lnTo>
                    <a:pt x="3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950475" y="2690750"/>
              <a:ext cx="262650" cy="350200"/>
            </a:xfrm>
            <a:custGeom>
              <a:avLst/>
              <a:gdLst/>
              <a:ahLst/>
              <a:cxnLst/>
              <a:rect l="l" t="t" r="r" b="b"/>
              <a:pathLst>
                <a:path w="10506" h="14008" extrusionOk="0">
                  <a:moveTo>
                    <a:pt x="6527" y="1"/>
                  </a:moveTo>
                  <a:lnTo>
                    <a:pt x="0" y="6368"/>
                  </a:lnTo>
                  <a:lnTo>
                    <a:pt x="6049" y="14008"/>
                  </a:lnTo>
                  <a:lnTo>
                    <a:pt x="10506" y="7163"/>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596300" y="2635050"/>
              <a:ext cx="159200" cy="386025"/>
            </a:xfrm>
            <a:custGeom>
              <a:avLst/>
              <a:gdLst/>
              <a:ahLst/>
              <a:cxnLst/>
              <a:rect l="l" t="t" r="r" b="b"/>
              <a:pathLst>
                <a:path w="6368" h="15441" extrusionOk="0">
                  <a:moveTo>
                    <a:pt x="2229" y="0"/>
                  </a:moveTo>
                  <a:lnTo>
                    <a:pt x="1" y="6845"/>
                  </a:lnTo>
                  <a:lnTo>
                    <a:pt x="2707" y="15440"/>
                  </a:lnTo>
                  <a:lnTo>
                    <a:pt x="6368" y="8436"/>
                  </a:lnTo>
                  <a:lnTo>
                    <a:pt x="22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624175" y="1966500"/>
              <a:ext cx="135325" cy="330325"/>
            </a:xfrm>
            <a:custGeom>
              <a:avLst/>
              <a:gdLst/>
              <a:ahLst/>
              <a:cxnLst/>
              <a:rect l="l" t="t" r="r" b="b"/>
              <a:pathLst>
                <a:path w="5413" h="13213" extrusionOk="0">
                  <a:moveTo>
                    <a:pt x="3343" y="1"/>
                  </a:moveTo>
                  <a:lnTo>
                    <a:pt x="0" y="7482"/>
                  </a:lnTo>
                  <a:lnTo>
                    <a:pt x="2388" y="13212"/>
                  </a:lnTo>
                  <a:lnTo>
                    <a:pt x="5412" y="5890"/>
                  </a:lnTo>
                  <a:lnTo>
                    <a:pt x="3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5014150" y="2217200"/>
              <a:ext cx="274600" cy="473575"/>
            </a:xfrm>
            <a:custGeom>
              <a:avLst/>
              <a:gdLst/>
              <a:ahLst/>
              <a:cxnLst/>
              <a:rect l="l" t="t" r="r" b="b"/>
              <a:pathLst>
                <a:path w="10984" h="18943" extrusionOk="0">
                  <a:moveTo>
                    <a:pt x="7004" y="1"/>
                  </a:moveTo>
                  <a:lnTo>
                    <a:pt x="0" y="9074"/>
                  </a:lnTo>
                  <a:lnTo>
                    <a:pt x="3980" y="18943"/>
                  </a:lnTo>
                  <a:lnTo>
                    <a:pt x="10983" y="9233"/>
                  </a:lnTo>
                  <a:lnTo>
                    <a:pt x="7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709325" y="2343750"/>
              <a:ext cx="195800" cy="420250"/>
            </a:xfrm>
            <a:custGeom>
              <a:avLst/>
              <a:gdLst/>
              <a:ahLst/>
              <a:cxnLst/>
              <a:rect l="l" t="t" r="r" b="b"/>
              <a:pathLst>
                <a:path w="7832" h="16810" extrusionOk="0">
                  <a:moveTo>
                    <a:pt x="351" y="1"/>
                  </a:moveTo>
                  <a:lnTo>
                    <a:pt x="0" y="192"/>
                  </a:lnTo>
                  <a:lnTo>
                    <a:pt x="7482" y="16809"/>
                  </a:lnTo>
                  <a:lnTo>
                    <a:pt x="7832" y="16650"/>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652825" y="2327050"/>
              <a:ext cx="175100" cy="307225"/>
            </a:xfrm>
            <a:custGeom>
              <a:avLst/>
              <a:gdLst/>
              <a:ahLst/>
              <a:cxnLst/>
              <a:rect l="l" t="t" r="r" b="b"/>
              <a:pathLst>
                <a:path w="7004" h="12289" extrusionOk="0">
                  <a:moveTo>
                    <a:pt x="6654" y="0"/>
                  </a:moveTo>
                  <a:lnTo>
                    <a:pt x="0" y="12097"/>
                  </a:lnTo>
                  <a:lnTo>
                    <a:pt x="350" y="12288"/>
                  </a:lnTo>
                  <a:lnTo>
                    <a:pt x="7004" y="191"/>
                  </a:lnTo>
                  <a:lnTo>
                    <a:pt x="6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904300" y="2272925"/>
              <a:ext cx="213325" cy="419450"/>
            </a:xfrm>
            <a:custGeom>
              <a:avLst/>
              <a:gdLst/>
              <a:ahLst/>
              <a:cxnLst/>
              <a:rect l="l" t="t" r="r" b="b"/>
              <a:pathLst>
                <a:path w="8533" h="16778" extrusionOk="0">
                  <a:moveTo>
                    <a:pt x="351" y="0"/>
                  </a:moveTo>
                  <a:lnTo>
                    <a:pt x="1" y="159"/>
                  </a:lnTo>
                  <a:lnTo>
                    <a:pt x="8183" y="16777"/>
                  </a:lnTo>
                  <a:lnTo>
                    <a:pt x="8533" y="16618"/>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805625" y="2303950"/>
              <a:ext cx="313600" cy="446525"/>
            </a:xfrm>
            <a:custGeom>
              <a:avLst/>
              <a:gdLst/>
              <a:ahLst/>
              <a:cxnLst/>
              <a:rect l="l" t="t" r="r" b="b"/>
              <a:pathLst>
                <a:path w="12544" h="17861" extrusionOk="0">
                  <a:moveTo>
                    <a:pt x="12225" y="1"/>
                  </a:moveTo>
                  <a:lnTo>
                    <a:pt x="0" y="17637"/>
                  </a:lnTo>
                  <a:lnTo>
                    <a:pt x="351" y="17860"/>
                  </a:lnTo>
                  <a:lnTo>
                    <a:pt x="12543" y="224"/>
                  </a:lnTo>
                  <a:lnTo>
                    <a:pt x="12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978325" y="1949000"/>
              <a:ext cx="174325" cy="182275"/>
            </a:xfrm>
            <a:custGeom>
              <a:avLst/>
              <a:gdLst/>
              <a:ahLst/>
              <a:cxnLst/>
              <a:rect l="l" t="t" r="r" b="b"/>
              <a:pathLst>
                <a:path w="6973" h="7291" extrusionOk="0">
                  <a:moveTo>
                    <a:pt x="6718" y="0"/>
                  </a:moveTo>
                  <a:cubicBezTo>
                    <a:pt x="3662" y="2706"/>
                    <a:pt x="32" y="7004"/>
                    <a:pt x="1" y="7036"/>
                  </a:cubicBezTo>
                  <a:lnTo>
                    <a:pt x="319" y="7291"/>
                  </a:lnTo>
                  <a:cubicBezTo>
                    <a:pt x="351" y="7259"/>
                    <a:pt x="3948" y="2993"/>
                    <a:pt x="6972" y="319"/>
                  </a:cubicBezTo>
                  <a:lnTo>
                    <a:pt x="6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5031650" y="1990375"/>
              <a:ext cx="85175" cy="162400"/>
            </a:xfrm>
            <a:custGeom>
              <a:avLst/>
              <a:gdLst/>
              <a:ahLst/>
              <a:cxnLst/>
              <a:rect l="l" t="t" r="r" b="b"/>
              <a:pathLst>
                <a:path w="3407" h="6496" extrusionOk="0">
                  <a:moveTo>
                    <a:pt x="351" y="1"/>
                  </a:moveTo>
                  <a:lnTo>
                    <a:pt x="1" y="160"/>
                  </a:lnTo>
                  <a:lnTo>
                    <a:pt x="3057" y="6495"/>
                  </a:lnTo>
                  <a:lnTo>
                    <a:pt x="3407" y="6336"/>
                  </a:lnTo>
                  <a:lnTo>
                    <a:pt x="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762650" y="3022625"/>
              <a:ext cx="108250" cy="173525"/>
            </a:xfrm>
            <a:custGeom>
              <a:avLst/>
              <a:gdLst/>
              <a:ahLst/>
              <a:cxnLst/>
              <a:rect l="l" t="t" r="r" b="b"/>
              <a:pathLst>
                <a:path w="4330" h="6941" extrusionOk="0">
                  <a:moveTo>
                    <a:pt x="3980" y="1"/>
                  </a:moveTo>
                  <a:lnTo>
                    <a:pt x="0" y="6750"/>
                  </a:lnTo>
                  <a:lnTo>
                    <a:pt x="351" y="6941"/>
                  </a:lnTo>
                  <a:lnTo>
                    <a:pt x="4330" y="192"/>
                  </a:lnTo>
                  <a:lnTo>
                    <a:pt x="3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886800" y="3048100"/>
              <a:ext cx="226850" cy="151250"/>
            </a:xfrm>
            <a:custGeom>
              <a:avLst/>
              <a:gdLst/>
              <a:ahLst/>
              <a:cxnLst/>
              <a:rect l="l" t="t" r="r" b="b"/>
              <a:pathLst>
                <a:path w="9074" h="6050" extrusionOk="0">
                  <a:moveTo>
                    <a:pt x="8723" y="0"/>
                  </a:moveTo>
                  <a:lnTo>
                    <a:pt x="5922" y="5412"/>
                  </a:lnTo>
                  <a:lnTo>
                    <a:pt x="287" y="223"/>
                  </a:lnTo>
                  <a:lnTo>
                    <a:pt x="1" y="510"/>
                  </a:lnTo>
                  <a:lnTo>
                    <a:pt x="6017" y="6049"/>
                  </a:lnTo>
                  <a:lnTo>
                    <a:pt x="9074" y="160"/>
                  </a:lnTo>
                  <a:lnTo>
                    <a:pt x="8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589150" y="2238700"/>
              <a:ext cx="131350" cy="504600"/>
            </a:xfrm>
            <a:custGeom>
              <a:avLst/>
              <a:gdLst/>
              <a:ahLst/>
              <a:cxnLst/>
              <a:rect l="l" t="t" r="r" b="b"/>
              <a:pathLst>
                <a:path w="5254" h="20184" extrusionOk="0">
                  <a:moveTo>
                    <a:pt x="4935" y="0"/>
                  </a:moveTo>
                  <a:lnTo>
                    <a:pt x="0" y="8468"/>
                  </a:lnTo>
                  <a:lnTo>
                    <a:pt x="4012" y="20184"/>
                  </a:lnTo>
                  <a:lnTo>
                    <a:pt x="4394" y="20056"/>
                  </a:lnTo>
                  <a:lnTo>
                    <a:pt x="446" y="8500"/>
                  </a:lnTo>
                  <a:lnTo>
                    <a:pt x="5253" y="191"/>
                  </a:lnTo>
                  <a:lnTo>
                    <a:pt x="4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618600" y="2151950"/>
              <a:ext cx="68475" cy="139300"/>
            </a:xfrm>
            <a:custGeom>
              <a:avLst/>
              <a:gdLst/>
              <a:ahLst/>
              <a:cxnLst/>
              <a:rect l="l" t="t" r="r" b="b"/>
              <a:pathLst>
                <a:path w="2739" h="5572" extrusionOk="0">
                  <a:moveTo>
                    <a:pt x="382" y="0"/>
                  </a:moveTo>
                  <a:lnTo>
                    <a:pt x="0" y="160"/>
                  </a:lnTo>
                  <a:lnTo>
                    <a:pt x="2388" y="5571"/>
                  </a:lnTo>
                  <a:lnTo>
                    <a:pt x="2738" y="5412"/>
                  </a:lnTo>
                  <a:lnTo>
                    <a:pt x="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596300" y="1261100"/>
              <a:ext cx="574650" cy="751600"/>
            </a:xfrm>
            <a:custGeom>
              <a:avLst/>
              <a:gdLst/>
              <a:ahLst/>
              <a:cxnLst/>
              <a:rect l="l" t="t" r="r" b="b"/>
              <a:pathLst>
                <a:path w="22986" h="30064" extrusionOk="0">
                  <a:moveTo>
                    <a:pt x="12496" y="0"/>
                  </a:moveTo>
                  <a:cubicBezTo>
                    <a:pt x="12024" y="0"/>
                    <a:pt x="11560" y="34"/>
                    <a:pt x="11111" y="107"/>
                  </a:cubicBezTo>
                  <a:cubicBezTo>
                    <a:pt x="7164" y="743"/>
                    <a:pt x="3375" y="1444"/>
                    <a:pt x="3312" y="3768"/>
                  </a:cubicBezTo>
                  <a:cubicBezTo>
                    <a:pt x="3312" y="3768"/>
                    <a:pt x="1624" y="7779"/>
                    <a:pt x="1497" y="9657"/>
                  </a:cubicBezTo>
                  <a:cubicBezTo>
                    <a:pt x="1338" y="11567"/>
                    <a:pt x="2134" y="12745"/>
                    <a:pt x="2134" y="13318"/>
                  </a:cubicBezTo>
                  <a:cubicBezTo>
                    <a:pt x="2134" y="13891"/>
                    <a:pt x="1" y="16756"/>
                    <a:pt x="351" y="17329"/>
                  </a:cubicBezTo>
                  <a:cubicBezTo>
                    <a:pt x="701" y="17902"/>
                    <a:pt x="2038" y="18794"/>
                    <a:pt x="2038" y="18794"/>
                  </a:cubicBezTo>
                  <a:cubicBezTo>
                    <a:pt x="2038" y="18794"/>
                    <a:pt x="2675" y="24556"/>
                    <a:pt x="3375" y="25415"/>
                  </a:cubicBezTo>
                  <a:cubicBezTo>
                    <a:pt x="3573" y="25649"/>
                    <a:pt x="4053" y="25733"/>
                    <a:pt x="4641" y="25733"/>
                  </a:cubicBezTo>
                  <a:cubicBezTo>
                    <a:pt x="6131" y="25733"/>
                    <a:pt x="8310" y="25193"/>
                    <a:pt x="8310" y="25193"/>
                  </a:cubicBezTo>
                  <a:lnTo>
                    <a:pt x="8787" y="30063"/>
                  </a:lnTo>
                  <a:cubicBezTo>
                    <a:pt x="8787" y="30063"/>
                    <a:pt x="10061" y="29427"/>
                    <a:pt x="13308" y="26466"/>
                  </a:cubicBezTo>
                  <a:cubicBezTo>
                    <a:pt x="16523" y="23505"/>
                    <a:pt x="19261" y="20640"/>
                    <a:pt x="19261" y="20640"/>
                  </a:cubicBezTo>
                  <a:cubicBezTo>
                    <a:pt x="19420" y="19940"/>
                    <a:pt x="19548" y="19239"/>
                    <a:pt x="19611" y="18539"/>
                  </a:cubicBezTo>
                  <a:cubicBezTo>
                    <a:pt x="19611" y="17902"/>
                    <a:pt x="21298" y="15515"/>
                    <a:pt x="21808" y="13605"/>
                  </a:cubicBezTo>
                  <a:cubicBezTo>
                    <a:pt x="22285" y="11695"/>
                    <a:pt x="22986" y="6728"/>
                    <a:pt x="21585" y="4245"/>
                  </a:cubicBezTo>
                  <a:cubicBezTo>
                    <a:pt x="20343" y="2073"/>
                    <a:pt x="16176" y="0"/>
                    <a:pt x="1249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594725" y="1256175"/>
              <a:ext cx="583400" cy="763675"/>
            </a:xfrm>
            <a:custGeom>
              <a:avLst/>
              <a:gdLst/>
              <a:ahLst/>
              <a:cxnLst/>
              <a:rect l="l" t="t" r="r" b="b"/>
              <a:pathLst>
                <a:path w="23336" h="30547" extrusionOk="0">
                  <a:moveTo>
                    <a:pt x="12522" y="397"/>
                  </a:moveTo>
                  <a:cubicBezTo>
                    <a:pt x="16176" y="397"/>
                    <a:pt x="20298" y="2471"/>
                    <a:pt x="21489" y="4570"/>
                  </a:cubicBezTo>
                  <a:cubicBezTo>
                    <a:pt x="22826" y="6893"/>
                    <a:pt x="22189" y="11764"/>
                    <a:pt x="21680" y="13738"/>
                  </a:cubicBezTo>
                  <a:cubicBezTo>
                    <a:pt x="21330" y="14852"/>
                    <a:pt x="20852" y="15935"/>
                    <a:pt x="20247" y="16921"/>
                  </a:cubicBezTo>
                  <a:cubicBezTo>
                    <a:pt x="19770" y="17876"/>
                    <a:pt x="19483" y="18418"/>
                    <a:pt x="19483" y="18736"/>
                  </a:cubicBezTo>
                  <a:cubicBezTo>
                    <a:pt x="19419" y="19405"/>
                    <a:pt x="19324" y="20073"/>
                    <a:pt x="19165" y="20742"/>
                  </a:cubicBezTo>
                  <a:cubicBezTo>
                    <a:pt x="18783" y="21092"/>
                    <a:pt x="16204" y="23798"/>
                    <a:pt x="13212" y="26536"/>
                  </a:cubicBezTo>
                  <a:cubicBezTo>
                    <a:pt x="11938" y="27777"/>
                    <a:pt x="10506" y="28923"/>
                    <a:pt x="9041" y="29910"/>
                  </a:cubicBezTo>
                  <a:lnTo>
                    <a:pt x="8532" y="25135"/>
                  </a:lnTo>
                  <a:lnTo>
                    <a:pt x="8341" y="25199"/>
                  </a:lnTo>
                  <a:cubicBezTo>
                    <a:pt x="7293" y="25471"/>
                    <a:pt x="5776" y="25743"/>
                    <a:pt x="4726" y="25743"/>
                  </a:cubicBezTo>
                  <a:cubicBezTo>
                    <a:pt x="4180" y="25743"/>
                    <a:pt x="3761" y="25670"/>
                    <a:pt x="3598" y="25485"/>
                  </a:cubicBezTo>
                  <a:cubicBezTo>
                    <a:pt x="3056" y="24816"/>
                    <a:pt x="2483" y="20582"/>
                    <a:pt x="2324" y="18991"/>
                  </a:cubicBezTo>
                  <a:lnTo>
                    <a:pt x="2324" y="18895"/>
                  </a:lnTo>
                  <a:lnTo>
                    <a:pt x="2229" y="18832"/>
                  </a:lnTo>
                  <a:cubicBezTo>
                    <a:pt x="1624" y="18450"/>
                    <a:pt x="1083" y="17972"/>
                    <a:pt x="605" y="17431"/>
                  </a:cubicBezTo>
                  <a:cubicBezTo>
                    <a:pt x="478" y="17176"/>
                    <a:pt x="1242" y="15807"/>
                    <a:pt x="1624" y="15171"/>
                  </a:cubicBezTo>
                  <a:cubicBezTo>
                    <a:pt x="2133" y="14279"/>
                    <a:pt x="2388" y="13802"/>
                    <a:pt x="2388" y="13515"/>
                  </a:cubicBezTo>
                  <a:cubicBezTo>
                    <a:pt x="2356" y="13229"/>
                    <a:pt x="2292" y="12974"/>
                    <a:pt x="2197" y="12687"/>
                  </a:cubicBezTo>
                  <a:cubicBezTo>
                    <a:pt x="1847" y="11796"/>
                    <a:pt x="1719" y="10841"/>
                    <a:pt x="1751" y="9886"/>
                  </a:cubicBezTo>
                  <a:cubicBezTo>
                    <a:pt x="1910" y="8008"/>
                    <a:pt x="3566" y="4092"/>
                    <a:pt x="3566" y="4028"/>
                  </a:cubicBezTo>
                  <a:lnTo>
                    <a:pt x="3566" y="3965"/>
                  </a:lnTo>
                  <a:cubicBezTo>
                    <a:pt x="3661" y="1895"/>
                    <a:pt x="7068" y="1163"/>
                    <a:pt x="11206" y="495"/>
                  </a:cubicBezTo>
                  <a:cubicBezTo>
                    <a:pt x="11634" y="429"/>
                    <a:pt x="12074" y="397"/>
                    <a:pt x="12522" y="397"/>
                  </a:cubicBezTo>
                  <a:close/>
                  <a:moveTo>
                    <a:pt x="12567" y="1"/>
                  </a:moveTo>
                  <a:cubicBezTo>
                    <a:pt x="12083" y="1"/>
                    <a:pt x="11605" y="37"/>
                    <a:pt x="11142" y="113"/>
                  </a:cubicBezTo>
                  <a:cubicBezTo>
                    <a:pt x="7481" y="686"/>
                    <a:pt x="3311" y="1354"/>
                    <a:pt x="3184" y="3901"/>
                  </a:cubicBezTo>
                  <a:cubicBezTo>
                    <a:pt x="2993" y="4347"/>
                    <a:pt x="1496" y="8008"/>
                    <a:pt x="1337" y="9854"/>
                  </a:cubicBezTo>
                  <a:cubicBezTo>
                    <a:pt x="1305" y="10873"/>
                    <a:pt x="1433" y="11860"/>
                    <a:pt x="1815" y="12815"/>
                  </a:cubicBezTo>
                  <a:cubicBezTo>
                    <a:pt x="1878" y="13038"/>
                    <a:pt x="1942" y="13292"/>
                    <a:pt x="1974" y="13515"/>
                  </a:cubicBezTo>
                  <a:cubicBezTo>
                    <a:pt x="1815" y="14024"/>
                    <a:pt x="1560" y="14502"/>
                    <a:pt x="1274" y="14948"/>
                  </a:cubicBezTo>
                  <a:cubicBezTo>
                    <a:pt x="478" y="16348"/>
                    <a:pt x="0" y="17240"/>
                    <a:pt x="255" y="17622"/>
                  </a:cubicBezTo>
                  <a:cubicBezTo>
                    <a:pt x="573" y="18163"/>
                    <a:pt x="1624" y="18895"/>
                    <a:pt x="1910" y="19118"/>
                  </a:cubicBezTo>
                  <a:cubicBezTo>
                    <a:pt x="2038" y="20009"/>
                    <a:pt x="2611" y="24912"/>
                    <a:pt x="3311" y="25740"/>
                  </a:cubicBezTo>
                  <a:cubicBezTo>
                    <a:pt x="3551" y="26037"/>
                    <a:pt x="4110" y="26141"/>
                    <a:pt x="4778" y="26141"/>
                  </a:cubicBezTo>
                  <a:cubicBezTo>
                    <a:pt x="5970" y="26141"/>
                    <a:pt x="7508" y="25808"/>
                    <a:pt x="8182" y="25644"/>
                  </a:cubicBezTo>
                  <a:lnTo>
                    <a:pt x="8691" y="30547"/>
                  </a:lnTo>
                  <a:lnTo>
                    <a:pt x="8978" y="30419"/>
                  </a:lnTo>
                  <a:cubicBezTo>
                    <a:pt x="9009" y="30388"/>
                    <a:pt x="10315" y="29719"/>
                    <a:pt x="13498" y="26790"/>
                  </a:cubicBezTo>
                  <a:cubicBezTo>
                    <a:pt x="16682" y="23861"/>
                    <a:pt x="19451" y="20996"/>
                    <a:pt x="19483" y="20964"/>
                  </a:cubicBezTo>
                  <a:lnTo>
                    <a:pt x="19515" y="20901"/>
                  </a:lnTo>
                  <a:lnTo>
                    <a:pt x="19515" y="20869"/>
                  </a:lnTo>
                  <a:cubicBezTo>
                    <a:pt x="19706" y="20169"/>
                    <a:pt x="19802" y="19436"/>
                    <a:pt x="19865" y="18704"/>
                  </a:cubicBezTo>
                  <a:cubicBezTo>
                    <a:pt x="20056" y="18131"/>
                    <a:pt x="20279" y="17622"/>
                    <a:pt x="20597" y="17112"/>
                  </a:cubicBezTo>
                  <a:cubicBezTo>
                    <a:pt x="21202" y="16094"/>
                    <a:pt x="21680" y="14980"/>
                    <a:pt x="22062" y="13865"/>
                  </a:cubicBezTo>
                  <a:cubicBezTo>
                    <a:pt x="22476" y="12242"/>
                    <a:pt x="23335" y="6989"/>
                    <a:pt x="21807" y="4347"/>
                  </a:cubicBezTo>
                  <a:cubicBezTo>
                    <a:pt x="20565" y="2174"/>
                    <a:pt x="16347" y="1"/>
                    <a:pt x="1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647250" y="1261875"/>
              <a:ext cx="523700" cy="643375"/>
            </a:xfrm>
            <a:custGeom>
              <a:avLst/>
              <a:gdLst/>
              <a:ahLst/>
              <a:cxnLst/>
              <a:rect l="l" t="t" r="r" b="b"/>
              <a:pathLst>
                <a:path w="20948" h="25735" extrusionOk="0">
                  <a:moveTo>
                    <a:pt x="10458" y="1"/>
                  </a:moveTo>
                  <a:cubicBezTo>
                    <a:pt x="9986" y="1"/>
                    <a:pt x="9522" y="35"/>
                    <a:pt x="9073" y="107"/>
                  </a:cubicBezTo>
                  <a:cubicBezTo>
                    <a:pt x="5158" y="744"/>
                    <a:pt x="1337" y="1445"/>
                    <a:pt x="1274" y="3768"/>
                  </a:cubicBezTo>
                  <a:cubicBezTo>
                    <a:pt x="1274" y="3768"/>
                    <a:pt x="9232" y="3418"/>
                    <a:pt x="9423" y="3418"/>
                  </a:cubicBezTo>
                  <a:cubicBezTo>
                    <a:pt x="9614" y="3418"/>
                    <a:pt x="7959" y="7843"/>
                    <a:pt x="8309" y="8321"/>
                  </a:cubicBezTo>
                  <a:cubicBezTo>
                    <a:pt x="8659" y="8830"/>
                    <a:pt x="10124" y="10581"/>
                    <a:pt x="10124" y="10581"/>
                  </a:cubicBezTo>
                  <a:cubicBezTo>
                    <a:pt x="10124" y="10581"/>
                    <a:pt x="8882" y="18540"/>
                    <a:pt x="8437" y="19304"/>
                  </a:cubicBezTo>
                  <a:cubicBezTo>
                    <a:pt x="8369" y="19423"/>
                    <a:pt x="8275" y="19473"/>
                    <a:pt x="8156" y="19473"/>
                  </a:cubicBezTo>
                  <a:cubicBezTo>
                    <a:pt x="7543" y="19473"/>
                    <a:pt x="6295" y="18137"/>
                    <a:pt x="4935" y="18031"/>
                  </a:cubicBezTo>
                  <a:cubicBezTo>
                    <a:pt x="4826" y="18022"/>
                    <a:pt x="4711" y="18018"/>
                    <a:pt x="4589" y="18018"/>
                  </a:cubicBezTo>
                  <a:cubicBezTo>
                    <a:pt x="2884" y="18018"/>
                    <a:pt x="0" y="18795"/>
                    <a:pt x="0" y="18795"/>
                  </a:cubicBezTo>
                  <a:cubicBezTo>
                    <a:pt x="0" y="18795"/>
                    <a:pt x="637" y="24557"/>
                    <a:pt x="1337" y="25416"/>
                  </a:cubicBezTo>
                  <a:cubicBezTo>
                    <a:pt x="1535" y="25650"/>
                    <a:pt x="2015" y="25734"/>
                    <a:pt x="2603" y="25734"/>
                  </a:cubicBezTo>
                  <a:cubicBezTo>
                    <a:pt x="4093" y="25734"/>
                    <a:pt x="6272" y="25193"/>
                    <a:pt x="6272" y="25193"/>
                  </a:cubicBezTo>
                  <a:cubicBezTo>
                    <a:pt x="6272" y="25193"/>
                    <a:pt x="9296" y="24366"/>
                    <a:pt x="10347" y="23570"/>
                  </a:cubicBezTo>
                  <a:cubicBezTo>
                    <a:pt x="11397" y="22806"/>
                    <a:pt x="11747" y="19208"/>
                    <a:pt x="11970" y="17776"/>
                  </a:cubicBezTo>
                  <a:cubicBezTo>
                    <a:pt x="12161" y="16375"/>
                    <a:pt x="12511" y="12364"/>
                    <a:pt x="12862" y="11122"/>
                  </a:cubicBezTo>
                  <a:cubicBezTo>
                    <a:pt x="13173" y="10083"/>
                    <a:pt x="14566" y="9659"/>
                    <a:pt x="15414" y="9659"/>
                  </a:cubicBezTo>
                  <a:cubicBezTo>
                    <a:pt x="15605" y="9659"/>
                    <a:pt x="15769" y="9681"/>
                    <a:pt x="15886" y="9722"/>
                  </a:cubicBezTo>
                  <a:cubicBezTo>
                    <a:pt x="16523" y="9913"/>
                    <a:pt x="16682" y="12109"/>
                    <a:pt x="16332" y="13574"/>
                  </a:cubicBezTo>
                  <a:cubicBezTo>
                    <a:pt x="15981" y="15038"/>
                    <a:pt x="15599" y="15898"/>
                    <a:pt x="14899" y="16184"/>
                  </a:cubicBezTo>
                  <a:lnTo>
                    <a:pt x="14199" y="16439"/>
                  </a:lnTo>
                  <a:cubicBezTo>
                    <a:pt x="14485" y="17044"/>
                    <a:pt x="14899" y="17585"/>
                    <a:pt x="15408" y="17999"/>
                  </a:cubicBezTo>
                  <a:cubicBezTo>
                    <a:pt x="15556" y="18100"/>
                    <a:pt x="15751" y="18139"/>
                    <a:pt x="15967" y="18139"/>
                  </a:cubicBezTo>
                  <a:cubicBezTo>
                    <a:pt x="16770" y="18139"/>
                    <a:pt x="17860" y="17585"/>
                    <a:pt x="17860" y="17585"/>
                  </a:cubicBezTo>
                  <a:lnTo>
                    <a:pt x="17923" y="17585"/>
                  </a:lnTo>
                  <a:cubicBezTo>
                    <a:pt x="18465" y="16534"/>
                    <a:pt x="19420" y="14943"/>
                    <a:pt x="19770" y="13605"/>
                  </a:cubicBezTo>
                  <a:cubicBezTo>
                    <a:pt x="20247" y="11695"/>
                    <a:pt x="20948" y="6697"/>
                    <a:pt x="19547" y="4246"/>
                  </a:cubicBezTo>
                  <a:cubicBezTo>
                    <a:pt x="18305" y="2073"/>
                    <a:pt x="14138" y="1"/>
                    <a:pt x="10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641675" y="1255600"/>
              <a:ext cx="535650" cy="653625"/>
            </a:xfrm>
            <a:custGeom>
              <a:avLst/>
              <a:gdLst/>
              <a:ahLst/>
              <a:cxnLst/>
              <a:rect l="l" t="t" r="r" b="b"/>
              <a:pathLst>
                <a:path w="21426" h="26145" extrusionOk="0">
                  <a:moveTo>
                    <a:pt x="10689" y="412"/>
                  </a:moveTo>
                  <a:cubicBezTo>
                    <a:pt x="14332" y="412"/>
                    <a:pt x="18425" y="2499"/>
                    <a:pt x="19611" y="4561"/>
                  </a:cubicBezTo>
                  <a:cubicBezTo>
                    <a:pt x="20948" y="6916"/>
                    <a:pt x="20311" y="11787"/>
                    <a:pt x="19802" y="13761"/>
                  </a:cubicBezTo>
                  <a:cubicBezTo>
                    <a:pt x="19452" y="14875"/>
                    <a:pt x="18974" y="15926"/>
                    <a:pt x="18369" y="16944"/>
                  </a:cubicBezTo>
                  <a:cubicBezTo>
                    <a:pt x="18242" y="17199"/>
                    <a:pt x="18115" y="17422"/>
                    <a:pt x="18019" y="17645"/>
                  </a:cubicBezTo>
                  <a:lnTo>
                    <a:pt x="17987" y="17645"/>
                  </a:lnTo>
                  <a:cubicBezTo>
                    <a:pt x="17512" y="17882"/>
                    <a:pt x="16736" y="18173"/>
                    <a:pt x="16187" y="18173"/>
                  </a:cubicBezTo>
                  <a:cubicBezTo>
                    <a:pt x="16000" y="18173"/>
                    <a:pt x="15840" y="18139"/>
                    <a:pt x="15727" y="18059"/>
                  </a:cubicBezTo>
                  <a:cubicBezTo>
                    <a:pt x="15313" y="17708"/>
                    <a:pt x="14963" y="17295"/>
                    <a:pt x="14708" y="16785"/>
                  </a:cubicBezTo>
                  <a:lnTo>
                    <a:pt x="15218" y="16594"/>
                  </a:lnTo>
                  <a:cubicBezTo>
                    <a:pt x="16013" y="16276"/>
                    <a:pt x="16395" y="15321"/>
                    <a:pt x="16746" y="13856"/>
                  </a:cubicBezTo>
                  <a:cubicBezTo>
                    <a:pt x="17096" y="12392"/>
                    <a:pt x="17000" y="10036"/>
                    <a:pt x="16173" y="9750"/>
                  </a:cubicBezTo>
                  <a:cubicBezTo>
                    <a:pt x="15979" y="9717"/>
                    <a:pt x="15784" y="9701"/>
                    <a:pt x="15591" y="9701"/>
                  </a:cubicBezTo>
                  <a:cubicBezTo>
                    <a:pt x="15024" y="9701"/>
                    <a:pt x="14467" y="9839"/>
                    <a:pt x="13944" y="10100"/>
                  </a:cubicBezTo>
                  <a:cubicBezTo>
                    <a:pt x="13467" y="10355"/>
                    <a:pt x="13085" y="10768"/>
                    <a:pt x="12894" y="11310"/>
                  </a:cubicBezTo>
                  <a:cubicBezTo>
                    <a:pt x="12607" y="12838"/>
                    <a:pt x="12352" y="14398"/>
                    <a:pt x="12225" y="15958"/>
                  </a:cubicBezTo>
                  <a:cubicBezTo>
                    <a:pt x="12130" y="16817"/>
                    <a:pt x="12034" y="17549"/>
                    <a:pt x="11970" y="17995"/>
                  </a:cubicBezTo>
                  <a:cubicBezTo>
                    <a:pt x="11939" y="18186"/>
                    <a:pt x="11907" y="18377"/>
                    <a:pt x="11875" y="18632"/>
                  </a:cubicBezTo>
                  <a:cubicBezTo>
                    <a:pt x="11684" y="20160"/>
                    <a:pt x="11302" y="22993"/>
                    <a:pt x="10442" y="23630"/>
                  </a:cubicBezTo>
                  <a:cubicBezTo>
                    <a:pt x="9424" y="24394"/>
                    <a:pt x="6463" y="25222"/>
                    <a:pt x="6431" y="25222"/>
                  </a:cubicBezTo>
                  <a:cubicBezTo>
                    <a:pt x="5383" y="25494"/>
                    <a:pt x="3866" y="25766"/>
                    <a:pt x="2825" y="25766"/>
                  </a:cubicBezTo>
                  <a:cubicBezTo>
                    <a:pt x="2284" y="25766"/>
                    <a:pt x="1872" y="25693"/>
                    <a:pt x="1720" y="25508"/>
                  </a:cubicBezTo>
                  <a:cubicBezTo>
                    <a:pt x="1178" y="24871"/>
                    <a:pt x="637" y="20860"/>
                    <a:pt x="446" y="19173"/>
                  </a:cubicBezTo>
                  <a:cubicBezTo>
                    <a:pt x="1098" y="18995"/>
                    <a:pt x="3433" y="18431"/>
                    <a:pt x="4857" y="18431"/>
                  </a:cubicBezTo>
                  <a:cubicBezTo>
                    <a:pt x="4963" y="18431"/>
                    <a:pt x="5063" y="18434"/>
                    <a:pt x="5158" y="18441"/>
                  </a:cubicBezTo>
                  <a:cubicBezTo>
                    <a:pt x="5890" y="18504"/>
                    <a:pt x="6654" y="18982"/>
                    <a:pt x="7195" y="19332"/>
                  </a:cubicBezTo>
                  <a:cubicBezTo>
                    <a:pt x="7665" y="19636"/>
                    <a:pt x="8062" y="19892"/>
                    <a:pt x="8388" y="19892"/>
                  </a:cubicBezTo>
                  <a:cubicBezTo>
                    <a:pt x="8438" y="19892"/>
                    <a:pt x="8486" y="19886"/>
                    <a:pt x="8532" y="19873"/>
                  </a:cubicBezTo>
                  <a:cubicBezTo>
                    <a:pt x="8660" y="19841"/>
                    <a:pt x="8787" y="19746"/>
                    <a:pt x="8851" y="19619"/>
                  </a:cubicBezTo>
                  <a:cubicBezTo>
                    <a:pt x="9296" y="18823"/>
                    <a:pt x="10442" y="11628"/>
                    <a:pt x="10570" y="10832"/>
                  </a:cubicBezTo>
                  <a:lnTo>
                    <a:pt x="10570" y="10737"/>
                  </a:lnTo>
                  <a:lnTo>
                    <a:pt x="10506" y="10673"/>
                  </a:lnTo>
                  <a:cubicBezTo>
                    <a:pt x="10506" y="10641"/>
                    <a:pt x="9042" y="8922"/>
                    <a:pt x="8691" y="8445"/>
                  </a:cubicBezTo>
                  <a:cubicBezTo>
                    <a:pt x="8564" y="8158"/>
                    <a:pt x="9169" y="6184"/>
                    <a:pt x="9455" y="5229"/>
                  </a:cubicBezTo>
                  <a:cubicBezTo>
                    <a:pt x="9901" y="3797"/>
                    <a:pt x="9933" y="3637"/>
                    <a:pt x="9837" y="3510"/>
                  </a:cubicBezTo>
                  <a:lnTo>
                    <a:pt x="9742" y="3415"/>
                  </a:lnTo>
                  <a:lnTo>
                    <a:pt x="9646" y="3415"/>
                  </a:lnTo>
                  <a:cubicBezTo>
                    <a:pt x="9455" y="3415"/>
                    <a:pt x="3057" y="3701"/>
                    <a:pt x="1720" y="3765"/>
                  </a:cubicBezTo>
                  <a:cubicBezTo>
                    <a:pt x="2006" y="1855"/>
                    <a:pt x="5349" y="1154"/>
                    <a:pt x="9328" y="518"/>
                  </a:cubicBezTo>
                  <a:cubicBezTo>
                    <a:pt x="9770" y="446"/>
                    <a:pt x="10226" y="412"/>
                    <a:pt x="10689" y="412"/>
                  </a:cubicBezTo>
                  <a:close/>
                  <a:moveTo>
                    <a:pt x="10614" y="1"/>
                  </a:moveTo>
                  <a:cubicBezTo>
                    <a:pt x="10144" y="1"/>
                    <a:pt x="9682" y="34"/>
                    <a:pt x="9233" y="104"/>
                  </a:cubicBezTo>
                  <a:cubicBezTo>
                    <a:pt x="5540" y="709"/>
                    <a:pt x="1369" y="1377"/>
                    <a:pt x="1274" y="3956"/>
                  </a:cubicBezTo>
                  <a:lnTo>
                    <a:pt x="1274" y="4179"/>
                  </a:lnTo>
                  <a:lnTo>
                    <a:pt x="1497" y="4179"/>
                  </a:lnTo>
                  <a:cubicBezTo>
                    <a:pt x="3948" y="4051"/>
                    <a:pt x="8405" y="3860"/>
                    <a:pt x="9424" y="3828"/>
                  </a:cubicBezTo>
                  <a:lnTo>
                    <a:pt x="9424" y="3828"/>
                  </a:lnTo>
                  <a:cubicBezTo>
                    <a:pt x="9360" y="4083"/>
                    <a:pt x="9201" y="4624"/>
                    <a:pt x="9073" y="5102"/>
                  </a:cubicBezTo>
                  <a:cubicBezTo>
                    <a:pt x="8373" y="7298"/>
                    <a:pt x="8118" y="8317"/>
                    <a:pt x="8341" y="8667"/>
                  </a:cubicBezTo>
                  <a:cubicBezTo>
                    <a:pt x="8660" y="9113"/>
                    <a:pt x="9837" y="10514"/>
                    <a:pt x="10124" y="10832"/>
                  </a:cubicBezTo>
                  <a:cubicBezTo>
                    <a:pt x="9615" y="14016"/>
                    <a:pt x="8787" y="18855"/>
                    <a:pt x="8469" y="19396"/>
                  </a:cubicBezTo>
                  <a:cubicBezTo>
                    <a:pt x="8437" y="19491"/>
                    <a:pt x="8405" y="19491"/>
                    <a:pt x="8405" y="19491"/>
                  </a:cubicBezTo>
                  <a:cubicBezTo>
                    <a:pt x="8394" y="19493"/>
                    <a:pt x="8382" y="19494"/>
                    <a:pt x="8370" y="19494"/>
                  </a:cubicBezTo>
                  <a:cubicBezTo>
                    <a:pt x="8163" y="19494"/>
                    <a:pt x="7746" y="19252"/>
                    <a:pt x="7386" y="18982"/>
                  </a:cubicBezTo>
                  <a:cubicBezTo>
                    <a:pt x="6749" y="18600"/>
                    <a:pt x="5985" y="18122"/>
                    <a:pt x="5158" y="18027"/>
                  </a:cubicBezTo>
                  <a:cubicBezTo>
                    <a:pt x="5050" y="18018"/>
                    <a:pt x="4934" y="18014"/>
                    <a:pt x="4814" y="18014"/>
                  </a:cubicBezTo>
                  <a:cubicBezTo>
                    <a:pt x="3119" y="18014"/>
                    <a:pt x="308" y="18793"/>
                    <a:pt x="160" y="18823"/>
                  </a:cubicBezTo>
                  <a:lnTo>
                    <a:pt x="0" y="18886"/>
                  </a:lnTo>
                  <a:lnTo>
                    <a:pt x="32" y="19046"/>
                  </a:lnTo>
                  <a:cubicBezTo>
                    <a:pt x="96" y="19650"/>
                    <a:pt x="701" y="24903"/>
                    <a:pt x="1401" y="25763"/>
                  </a:cubicBezTo>
                  <a:cubicBezTo>
                    <a:pt x="1656" y="26049"/>
                    <a:pt x="2229" y="26145"/>
                    <a:pt x="2897" y="26145"/>
                  </a:cubicBezTo>
                  <a:cubicBezTo>
                    <a:pt x="4139" y="26113"/>
                    <a:pt x="5349" y="25890"/>
                    <a:pt x="6527" y="25572"/>
                  </a:cubicBezTo>
                  <a:cubicBezTo>
                    <a:pt x="6654" y="25540"/>
                    <a:pt x="9615" y="24744"/>
                    <a:pt x="10665" y="23948"/>
                  </a:cubicBezTo>
                  <a:cubicBezTo>
                    <a:pt x="11652" y="23216"/>
                    <a:pt x="12034" y="20383"/>
                    <a:pt x="12257" y="18664"/>
                  </a:cubicBezTo>
                  <a:lnTo>
                    <a:pt x="12352" y="18059"/>
                  </a:lnTo>
                  <a:cubicBezTo>
                    <a:pt x="12416" y="17581"/>
                    <a:pt x="12512" y="16849"/>
                    <a:pt x="12607" y="15989"/>
                  </a:cubicBezTo>
                  <a:cubicBezTo>
                    <a:pt x="12734" y="14429"/>
                    <a:pt x="12957" y="12901"/>
                    <a:pt x="13276" y="11405"/>
                  </a:cubicBezTo>
                  <a:cubicBezTo>
                    <a:pt x="13403" y="10991"/>
                    <a:pt x="13721" y="10641"/>
                    <a:pt x="14103" y="10450"/>
                  </a:cubicBezTo>
                  <a:cubicBezTo>
                    <a:pt x="14560" y="10210"/>
                    <a:pt x="15053" y="10096"/>
                    <a:pt x="15555" y="10096"/>
                  </a:cubicBezTo>
                  <a:cubicBezTo>
                    <a:pt x="15718" y="10096"/>
                    <a:pt x="15881" y="10108"/>
                    <a:pt x="16045" y="10132"/>
                  </a:cubicBezTo>
                  <a:cubicBezTo>
                    <a:pt x="16459" y="10259"/>
                    <a:pt x="16682" y="12201"/>
                    <a:pt x="16332" y="13761"/>
                  </a:cubicBezTo>
                  <a:cubicBezTo>
                    <a:pt x="16013" y="15066"/>
                    <a:pt x="15695" y="15958"/>
                    <a:pt x="15027" y="16212"/>
                  </a:cubicBezTo>
                  <a:lnTo>
                    <a:pt x="14135" y="16562"/>
                  </a:lnTo>
                  <a:lnTo>
                    <a:pt x="14231" y="16753"/>
                  </a:lnTo>
                  <a:cubicBezTo>
                    <a:pt x="14517" y="17390"/>
                    <a:pt x="14963" y="17963"/>
                    <a:pt x="15504" y="18377"/>
                  </a:cubicBezTo>
                  <a:cubicBezTo>
                    <a:pt x="15686" y="18512"/>
                    <a:pt x="15924" y="18564"/>
                    <a:pt x="16181" y="18564"/>
                  </a:cubicBezTo>
                  <a:cubicBezTo>
                    <a:pt x="16959" y="18564"/>
                    <a:pt x="17923" y="18091"/>
                    <a:pt x="18115" y="17995"/>
                  </a:cubicBezTo>
                  <a:lnTo>
                    <a:pt x="18274" y="17963"/>
                  </a:lnTo>
                  <a:lnTo>
                    <a:pt x="18306" y="17868"/>
                  </a:lnTo>
                  <a:cubicBezTo>
                    <a:pt x="18433" y="17645"/>
                    <a:pt x="18560" y="17390"/>
                    <a:pt x="18719" y="17104"/>
                  </a:cubicBezTo>
                  <a:cubicBezTo>
                    <a:pt x="19292" y="16085"/>
                    <a:pt x="19802" y="15003"/>
                    <a:pt x="20152" y="13856"/>
                  </a:cubicBezTo>
                  <a:cubicBezTo>
                    <a:pt x="20566" y="12233"/>
                    <a:pt x="21425" y="7012"/>
                    <a:pt x="19929" y="4338"/>
                  </a:cubicBezTo>
                  <a:cubicBezTo>
                    <a:pt x="18683" y="2157"/>
                    <a:pt x="14411" y="1"/>
                    <a:pt x="10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697375" y="1559025"/>
              <a:ext cx="23125" cy="47775"/>
            </a:xfrm>
            <a:custGeom>
              <a:avLst/>
              <a:gdLst/>
              <a:ahLst/>
              <a:cxnLst/>
              <a:rect l="l" t="t" r="r" b="b"/>
              <a:pathLst>
                <a:path w="925" h="1911" extrusionOk="0">
                  <a:moveTo>
                    <a:pt x="478" y="0"/>
                  </a:moveTo>
                  <a:cubicBezTo>
                    <a:pt x="224" y="0"/>
                    <a:pt x="1" y="414"/>
                    <a:pt x="1" y="955"/>
                  </a:cubicBezTo>
                  <a:cubicBezTo>
                    <a:pt x="1" y="1465"/>
                    <a:pt x="224" y="1910"/>
                    <a:pt x="478" y="1910"/>
                  </a:cubicBezTo>
                  <a:cubicBezTo>
                    <a:pt x="733" y="1910"/>
                    <a:pt x="924" y="1465"/>
                    <a:pt x="924" y="955"/>
                  </a:cubicBezTo>
                  <a:cubicBezTo>
                    <a:pt x="924" y="414"/>
                    <a:pt x="733"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4667950" y="1511950"/>
              <a:ext cx="67650" cy="25600"/>
            </a:xfrm>
            <a:custGeom>
              <a:avLst/>
              <a:gdLst/>
              <a:ahLst/>
              <a:cxnLst/>
              <a:rect l="l" t="t" r="r" b="b"/>
              <a:pathLst>
                <a:path w="2706" h="1024" extrusionOk="0">
                  <a:moveTo>
                    <a:pt x="1717" y="0"/>
                  </a:moveTo>
                  <a:cubicBezTo>
                    <a:pt x="1082" y="0"/>
                    <a:pt x="459" y="268"/>
                    <a:pt x="0" y="769"/>
                  </a:cubicBezTo>
                  <a:lnTo>
                    <a:pt x="318" y="1024"/>
                  </a:lnTo>
                  <a:cubicBezTo>
                    <a:pt x="672" y="608"/>
                    <a:pt x="1189" y="382"/>
                    <a:pt x="1717" y="382"/>
                  </a:cubicBezTo>
                  <a:cubicBezTo>
                    <a:pt x="1998" y="382"/>
                    <a:pt x="2282" y="446"/>
                    <a:pt x="2547" y="578"/>
                  </a:cubicBezTo>
                  <a:lnTo>
                    <a:pt x="2706" y="228"/>
                  </a:lnTo>
                  <a:cubicBezTo>
                    <a:pt x="2388" y="74"/>
                    <a:pt x="2051"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699775" y="1738100"/>
              <a:ext cx="65275" cy="35025"/>
            </a:xfrm>
            <a:custGeom>
              <a:avLst/>
              <a:gdLst/>
              <a:ahLst/>
              <a:cxnLst/>
              <a:rect l="l" t="t" r="r" b="b"/>
              <a:pathLst>
                <a:path w="2611" h="1401" extrusionOk="0">
                  <a:moveTo>
                    <a:pt x="2356" y="0"/>
                  </a:moveTo>
                  <a:cubicBezTo>
                    <a:pt x="1688" y="541"/>
                    <a:pt x="860" y="892"/>
                    <a:pt x="0" y="987"/>
                  </a:cubicBezTo>
                  <a:lnTo>
                    <a:pt x="32" y="1401"/>
                  </a:lnTo>
                  <a:cubicBezTo>
                    <a:pt x="987" y="1274"/>
                    <a:pt x="1879" y="892"/>
                    <a:pt x="2611" y="287"/>
                  </a:cubicBezTo>
                  <a:lnTo>
                    <a:pt x="23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4687825" y="1612350"/>
              <a:ext cx="46200" cy="31050"/>
            </a:xfrm>
            <a:custGeom>
              <a:avLst/>
              <a:gdLst/>
              <a:ahLst/>
              <a:cxnLst/>
              <a:rect l="l" t="t" r="r" b="b"/>
              <a:pathLst>
                <a:path w="1848" h="1242" extrusionOk="0">
                  <a:moveTo>
                    <a:pt x="319" y="0"/>
                  </a:moveTo>
                  <a:lnTo>
                    <a:pt x="1" y="223"/>
                  </a:lnTo>
                  <a:cubicBezTo>
                    <a:pt x="33" y="287"/>
                    <a:pt x="765" y="1242"/>
                    <a:pt x="1847" y="1242"/>
                  </a:cubicBezTo>
                  <a:lnTo>
                    <a:pt x="1847" y="828"/>
                  </a:lnTo>
                  <a:cubicBezTo>
                    <a:pt x="956" y="828"/>
                    <a:pt x="319"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4745925" y="2012675"/>
              <a:ext cx="158400" cy="252300"/>
            </a:xfrm>
            <a:custGeom>
              <a:avLst/>
              <a:gdLst/>
              <a:ahLst/>
              <a:cxnLst/>
              <a:rect l="l" t="t" r="r" b="b"/>
              <a:pathLst>
                <a:path w="6336" h="10092" extrusionOk="0">
                  <a:moveTo>
                    <a:pt x="2802" y="0"/>
                  </a:moveTo>
                  <a:lnTo>
                    <a:pt x="1" y="3343"/>
                  </a:lnTo>
                  <a:lnTo>
                    <a:pt x="1147" y="10092"/>
                  </a:lnTo>
                  <a:lnTo>
                    <a:pt x="6336" y="3884"/>
                  </a:lnTo>
                  <a:lnTo>
                    <a:pt x="2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740350" y="2005500"/>
              <a:ext cx="171150" cy="270625"/>
            </a:xfrm>
            <a:custGeom>
              <a:avLst/>
              <a:gdLst/>
              <a:ahLst/>
              <a:cxnLst/>
              <a:rect l="l" t="t" r="r" b="b"/>
              <a:pathLst>
                <a:path w="6846" h="10825" extrusionOk="0">
                  <a:moveTo>
                    <a:pt x="3057" y="574"/>
                  </a:moveTo>
                  <a:lnTo>
                    <a:pt x="6336" y="4171"/>
                  </a:lnTo>
                  <a:lnTo>
                    <a:pt x="1497" y="9901"/>
                  </a:lnTo>
                  <a:lnTo>
                    <a:pt x="447" y="3694"/>
                  </a:lnTo>
                  <a:lnTo>
                    <a:pt x="3057" y="574"/>
                  </a:lnTo>
                  <a:close/>
                  <a:moveTo>
                    <a:pt x="3025" y="1"/>
                  </a:moveTo>
                  <a:lnTo>
                    <a:pt x="1" y="3598"/>
                  </a:lnTo>
                  <a:lnTo>
                    <a:pt x="1243" y="10825"/>
                  </a:lnTo>
                  <a:lnTo>
                    <a:pt x="6845" y="4171"/>
                  </a:ln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4762650" y="2012675"/>
              <a:ext cx="93925" cy="252300"/>
            </a:xfrm>
            <a:custGeom>
              <a:avLst/>
              <a:gdLst/>
              <a:ahLst/>
              <a:cxnLst/>
              <a:rect l="l" t="t" r="r" b="b"/>
              <a:pathLst>
                <a:path w="3757" h="10092" extrusionOk="0">
                  <a:moveTo>
                    <a:pt x="2133" y="0"/>
                  </a:moveTo>
                  <a:lnTo>
                    <a:pt x="924" y="287"/>
                  </a:lnTo>
                  <a:lnTo>
                    <a:pt x="1560" y="2674"/>
                  </a:lnTo>
                  <a:lnTo>
                    <a:pt x="0" y="6272"/>
                  </a:lnTo>
                  <a:lnTo>
                    <a:pt x="478" y="10092"/>
                  </a:lnTo>
                  <a:lnTo>
                    <a:pt x="3757" y="6176"/>
                  </a:lnTo>
                  <a:lnTo>
                    <a:pt x="2770" y="2579"/>
                  </a:lnTo>
                  <a:lnTo>
                    <a:pt x="3630" y="732"/>
                  </a:lnTo>
                  <a:lnTo>
                    <a:pt x="2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4757875" y="2006300"/>
              <a:ext cx="104275" cy="270625"/>
            </a:xfrm>
            <a:custGeom>
              <a:avLst/>
              <a:gdLst/>
              <a:ahLst/>
              <a:cxnLst/>
              <a:rect l="l" t="t" r="r" b="b"/>
              <a:pathLst>
                <a:path w="4171" h="10825" extrusionOk="0">
                  <a:moveTo>
                    <a:pt x="2324" y="446"/>
                  </a:moveTo>
                  <a:lnTo>
                    <a:pt x="3534" y="1083"/>
                  </a:lnTo>
                  <a:lnTo>
                    <a:pt x="2738" y="2802"/>
                  </a:lnTo>
                  <a:lnTo>
                    <a:pt x="3725" y="6399"/>
                  </a:lnTo>
                  <a:lnTo>
                    <a:pt x="796" y="9869"/>
                  </a:lnTo>
                  <a:lnTo>
                    <a:pt x="414" y="6527"/>
                  </a:lnTo>
                  <a:lnTo>
                    <a:pt x="1942" y="2929"/>
                  </a:lnTo>
                  <a:lnTo>
                    <a:pt x="1369" y="669"/>
                  </a:lnTo>
                  <a:lnTo>
                    <a:pt x="2324" y="446"/>
                  </a:lnTo>
                  <a:close/>
                  <a:moveTo>
                    <a:pt x="2356" y="1"/>
                  </a:moveTo>
                  <a:lnTo>
                    <a:pt x="892" y="383"/>
                  </a:lnTo>
                  <a:lnTo>
                    <a:pt x="1528" y="2898"/>
                  </a:lnTo>
                  <a:lnTo>
                    <a:pt x="0" y="6495"/>
                  </a:lnTo>
                  <a:lnTo>
                    <a:pt x="510" y="10824"/>
                  </a:lnTo>
                  <a:lnTo>
                    <a:pt x="4171" y="6463"/>
                  </a:lnTo>
                  <a:lnTo>
                    <a:pt x="3184" y="2834"/>
                  </a:lnTo>
                  <a:lnTo>
                    <a:pt x="4075" y="892"/>
                  </a:lnTo>
                  <a:lnTo>
                    <a:pt x="2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734000" y="1890900"/>
              <a:ext cx="82000" cy="205350"/>
            </a:xfrm>
            <a:custGeom>
              <a:avLst/>
              <a:gdLst/>
              <a:ahLst/>
              <a:cxnLst/>
              <a:rect l="l" t="t" r="r" b="b"/>
              <a:pathLst>
                <a:path w="3280" h="8214" extrusionOk="0">
                  <a:moveTo>
                    <a:pt x="2802" y="1"/>
                  </a:moveTo>
                  <a:cubicBezTo>
                    <a:pt x="2006" y="924"/>
                    <a:pt x="1369" y="1974"/>
                    <a:pt x="924" y="3089"/>
                  </a:cubicBezTo>
                  <a:cubicBezTo>
                    <a:pt x="0" y="5221"/>
                    <a:pt x="478" y="8214"/>
                    <a:pt x="478" y="8214"/>
                  </a:cubicBezTo>
                  <a:lnTo>
                    <a:pt x="3279" y="4871"/>
                  </a:lnTo>
                  <a:lnTo>
                    <a:pt x="2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4729225" y="1880550"/>
              <a:ext cx="92350" cy="227650"/>
            </a:xfrm>
            <a:custGeom>
              <a:avLst/>
              <a:gdLst/>
              <a:ahLst/>
              <a:cxnLst/>
              <a:rect l="l" t="t" r="r" b="b"/>
              <a:pathLst>
                <a:path w="3694" h="9106" extrusionOk="0">
                  <a:moveTo>
                    <a:pt x="2834" y="892"/>
                  </a:moveTo>
                  <a:lnTo>
                    <a:pt x="3279" y="5222"/>
                  </a:lnTo>
                  <a:lnTo>
                    <a:pt x="796" y="8150"/>
                  </a:lnTo>
                  <a:cubicBezTo>
                    <a:pt x="733" y="7259"/>
                    <a:pt x="637" y="5190"/>
                    <a:pt x="1306" y="3598"/>
                  </a:cubicBezTo>
                  <a:cubicBezTo>
                    <a:pt x="1688" y="2643"/>
                    <a:pt x="2229" y="1720"/>
                    <a:pt x="2834" y="892"/>
                  </a:cubicBezTo>
                  <a:close/>
                  <a:moveTo>
                    <a:pt x="3152" y="1"/>
                  </a:moveTo>
                  <a:lnTo>
                    <a:pt x="2834" y="287"/>
                  </a:lnTo>
                  <a:cubicBezTo>
                    <a:pt x="2038" y="1210"/>
                    <a:pt x="1401" y="2261"/>
                    <a:pt x="955" y="3439"/>
                  </a:cubicBezTo>
                  <a:cubicBezTo>
                    <a:pt x="0" y="5604"/>
                    <a:pt x="446" y="8532"/>
                    <a:pt x="478" y="8660"/>
                  </a:cubicBezTo>
                  <a:lnTo>
                    <a:pt x="542" y="9105"/>
                  </a:lnTo>
                  <a:lnTo>
                    <a:pt x="3693" y="5349"/>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4815975" y="1776300"/>
              <a:ext cx="293700" cy="333500"/>
            </a:xfrm>
            <a:custGeom>
              <a:avLst/>
              <a:gdLst/>
              <a:ahLst/>
              <a:cxnLst/>
              <a:rect l="l" t="t" r="r" b="b"/>
              <a:pathLst>
                <a:path w="11748" h="13340" extrusionOk="0">
                  <a:moveTo>
                    <a:pt x="10474" y="0"/>
                  </a:moveTo>
                  <a:lnTo>
                    <a:pt x="0" y="9455"/>
                  </a:lnTo>
                  <a:lnTo>
                    <a:pt x="3534" y="13339"/>
                  </a:lnTo>
                  <a:cubicBezTo>
                    <a:pt x="3534" y="13339"/>
                    <a:pt x="5476" y="11206"/>
                    <a:pt x="7673" y="8819"/>
                  </a:cubicBezTo>
                  <a:cubicBezTo>
                    <a:pt x="9901" y="6463"/>
                    <a:pt x="11747" y="2388"/>
                    <a:pt x="11747" y="2388"/>
                  </a:cubicBezTo>
                  <a:lnTo>
                    <a:pt x="10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808800" y="1769125"/>
              <a:ext cx="306450" cy="347825"/>
            </a:xfrm>
            <a:custGeom>
              <a:avLst/>
              <a:gdLst/>
              <a:ahLst/>
              <a:cxnLst/>
              <a:rect l="l" t="t" r="r" b="b"/>
              <a:pathLst>
                <a:path w="12258" h="13913" extrusionOk="0">
                  <a:moveTo>
                    <a:pt x="10697" y="637"/>
                  </a:moveTo>
                  <a:lnTo>
                    <a:pt x="11812" y="2675"/>
                  </a:lnTo>
                  <a:cubicBezTo>
                    <a:pt x="11525" y="3280"/>
                    <a:pt x="9806" y="6845"/>
                    <a:pt x="7832" y="8978"/>
                  </a:cubicBezTo>
                  <a:cubicBezTo>
                    <a:pt x="5986" y="10952"/>
                    <a:pt x="4330" y="12767"/>
                    <a:pt x="3853" y="13340"/>
                  </a:cubicBezTo>
                  <a:lnTo>
                    <a:pt x="574" y="9742"/>
                  </a:lnTo>
                  <a:lnTo>
                    <a:pt x="10697" y="637"/>
                  </a:lnTo>
                  <a:close/>
                  <a:moveTo>
                    <a:pt x="10825" y="1"/>
                  </a:moveTo>
                  <a:lnTo>
                    <a:pt x="1" y="9710"/>
                  </a:lnTo>
                  <a:lnTo>
                    <a:pt x="3821" y="13913"/>
                  </a:lnTo>
                  <a:lnTo>
                    <a:pt x="3980" y="13753"/>
                  </a:lnTo>
                  <a:cubicBezTo>
                    <a:pt x="4012" y="13753"/>
                    <a:pt x="5890" y="11621"/>
                    <a:pt x="8119" y="9233"/>
                  </a:cubicBezTo>
                  <a:cubicBezTo>
                    <a:pt x="10347" y="6877"/>
                    <a:pt x="12194" y="2802"/>
                    <a:pt x="12194" y="2770"/>
                  </a:cubicBezTo>
                  <a:lnTo>
                    <a:pt x="12257" y="2675"/>
                  </a:lnTo>
                  <a:lnTo>
                    <a:pt x="10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484875" y="2451200"/>
              <a:ext cx="163975" cy="436150"/>
            </a:xfrm>
            <a:custGeom>
              <a:avLst/>
              <a:gdLst/>
              <a:ahLst/>
              <a:cxnLst/>
              <a:rect l="l" t="t" r="r" b="b"/>
              <a:pathLst>
                <a:path w="6559" h="17446" extrusionOk="0">
                  <a:moveTo>
                    <a:pt x="701" y="0"/>
                  </a:moveTo>
                  <a:lnTo>
                    <a:pt x="1" y="7290"/>
                  </a:lnTo>
                  <a:cubicBezTo>
                    <a:pt x="1" y="9041"/>
                    <a:pt x="1338" y="10442"/>
                    <a:pt x="3057" y="10569"/>
                  </a:cubicBezTo>
                  <a:lnTo>
                    <a:pt x="3057" y="16013"/>
                  </a:lnTo>
                  <a:cubicBezTo>
                    <a:pt x="1370" y="16045"/>
                    <a:pt x="1" y="16363"/>
                    <a:pt x="1" y="16745"/>
                  </a:cubicBezTo>
                  <a:cubicBezTo>
                    <a:pt x="1" y="17127"/>
                    <a:pt x="1465" y="17446"/>
                    <a:pt x="3248" y="17446"/>
                  </a:cubicBezTo>
                  <a:cubicBezTo>
                    <a:pt x="5031" y="17446"/>
                    <a:pt x="6495" y="17127"/>
                    <a:pt x="6495" y="16745"/>
                  </a:cubicBezTo>
                  <a:cubicBezTo>
                    <a:pt x="6495" y="16332"/>
                    <a:pt x="5190" y="16013"/>
                    <a:pt x="3503" y="16013"/>
                  </a:cubicBezTo>
                  <a:lnTo>
                    <a:pt x="3503" y="10569"/>
                  </a:lnTo>
                  <a:cubicBezTo>
                    <a:pt x="5222" y="10442"/>
                    <a:pt x="6559" y="9041"/>
                    <a:pt x="6559" y="7290"/>
                  </a:cubicBezTo>
                  <a:lnTo>
                    <a:pt x="5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4480100" y="2445625"/>
              <a:ext cx="174325" cy="446500"/>
            </a:xfrm>
            <a:custGeom>
              <a:avLst/>
              <a:gdLst/>
              <a:ahLst/>
              <a:cxnLst/>
              <a:rect l="l" t="t" r="r" b="b"/>
              <a:pathLst>
                <a:path w="6973" h="17860" extrusionOk="0">
                  <a:moveTo>
                    <a:pt x="5859" y="414"/>
                  </a:moveTo>
                  <a:lnTo>
                    <a:pt x="6559" y="7545"/>
                  </a:lnTo>
                  <a:cubicBezTo>
                    <a:pt x="6527" y="9137"/>
                    <a:pt x="5286" y="10474"/>
                    <a:pt x="3694" y="10601"/>
                  </a:cubicBezTo>
                  <a:lnTo>
                    <a:pt x="3503" y="10601"/>
                  </a:lnTo>
                  <a:lnTo>
                    <a:pt x="3503" y="16395"/>
                  </a:lnTo>
                  <a:lnTo>
                    <a:pt x="3694" y="16395"/>
                  </a:lnTo>
                  <a:cubicBezTo>
                    <a:pt x="5413" y="16427"/>
                    <a:pt x="6400" y="16777"/>
                    <a:pt x="6463" y="16937"/>
                  </a:cubicBezTo>
                  <a:cubicBezTo>
                    <a:pt x="6400" y="17128"/>
                    <a:pt x="5317" y="17446"/>
                    <a:pt x="3439" y="17446"/>
                  </a:cubicBezTo>
                  <a:cubicBezTo>
                    <a:pt x="1561" y="17446"/>
                    <a:pt x="479" y="17128"/>
                    <a:pt x="383" y="16937"/>
                  </a:cubicBezTo>
                  <a:cubicBezTo>
                    <a:pt x="479" y="16746"/>
                    <a:pt x="1465" y="16427"/>
                    <a:pt x="3248" y="16395"/>
                  </a:cubicBezTo>
                  <a:lnTo>
                    <a:pt x="3439" y="16395"/>
                  </a:lnTo>
                  <a:lnTo>
                    <a:pt x="3439" y="10601"/>
                  </a:lnTo>
                  <a:lnTo>
                    <a:pt x="3248" y="10601"/>
                  </a:lnTo>
                  <a:cubicBezTo>
                    <a:pt x="1656" y="10474"/>
                    <a:pt x="415" y="9169"/>
                    <a:pt x="383" y="7545"/>
                  </a:cubicBezTo>
                  <a:lnTo>
                    <a:pt x="1083" y="414"/>
                  </a:lnTo>
                  <a:close/>
                  <a:moveTo>
                    <a:pt x="701" y="0"/>
                  </a:moveTo>
                  <a:lnTo>
                    <a:pt x="1" y="7513"/>
                  </a:lnTo>
                  <a:cubicBezTo>
                    <a:pt x="1" y="9264"/>
                    <a:pt x="1306" y="10761"/>
                    <a:pt x="3057" y="10983"/>
                  </a:cubicBezTo>
                  <a:lnTo>
                    <a:pt x="3057" y="16013"/>
                  </a:lnTo>
                  <a:cubicBezTo>
                    <a:pt x="2293" y="16045"/>
                    <a:pt x="1" y="16204"/>
                    <a:pt x="1" y="16937"/>
                  </a:cubicBezTo>
                  <a:cubicBezTo>
                    <a:pt x="1" y="17669"/>
                    <a:pt x="2166" y="17860"/>
                    <a:pt x="3439" y="17860"/>
                  </a:cubicBezTo>
                  <a:cubicBezTo>
                    <a:pt x="4713" y="17860"/>
                    <a:pt x="6877" y="17701"/>
                    <a:pt x="6877" y="16937"/>
                  </a:cubicBezTo>
                  <a:cubicBezTo>
                    <a:pt x="6877" y="16204"/>
                    <a:pt x="4649" y="16045"/>
                    <a:pt x="3917" y="16013"/>
                  </a:cubicBezTo>
                  <a:lnTo>
                    <a:pt x="3917" y="10983"/>
                  </a:lnTo>
                  <a:cubicBezTo>
                    <a:pt x="5668" y="10761"/>
                    <a:pt x="6973" y="9264"/>
                    <a:pt x="6973" y="7513"/>
                  </a:cubicBezTo>
                  <a:lnTo>
                    <a:pt x="6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4498425" y="2487000"/>
              <a:ext cx="136900" cy="207750"/>
            </a:xfrm>
            <a:custGeom>
              <a:avLst/>
              <a:gdLst/>
              <a:ahLst/>
              <a:cxnLst/>
              <a:rect l="l" t="t" r="r" b="b"/>
              <a:pathLst>
                <a:path w="5476" h="8310" extrusionOk="0">
                  <a:moveTo>
                    <a:pt x="573" y="1"/>
                  </a:moveTo>
                  <a:lnTo>
                    <a:pt x="0" y="5763"/>
                  </a:lnTo>
                  <a:cubicBezTo>
                    <a:pt x="32" y="7132"/>
                    <a:pt x="1146" y="8278"/>
                    <a:pt x="2547" y="8310"/>
                  </a:cubicBezTo>
                  <a:lnTo>
                    <a:pt x="2961" y="8310"/>
                  </a:lnTo>
                  <a:cubicBezTo>
                    <a:pt x="4330" y="8278"/>
                    <a:pt x="5444" y="7132"/>
                    <a:pt x="5476" y="5763"/>
                  </a:cubicBezTo>
                  <a:lnTo>
                    <a:pt x="4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470700" y="2697800"/>
              <a:ext cx="305500" cy="234925"/>
            </a:xfrm>
            <a:custGeom>
              <a:avLst/>
              <a:gdLst/>
              <a:ahLst/>
              <a:cxnLst/>
              <a:rect l="l" t="t" r="r" b="b"/>
              <a:pathLst>
                <a:path w="12220" h="9397" extrusionOk="0">
                  <a:moveTo>
                    <a:pt x="5584" y="0"/>
                  </a:moveTo>
                  <a:cubicBezTo>
                    <a:pt x="4452" y="0"/>
                    <a:pt x="2115" y="297"/>
                    <a:pt x="1298" y="297"/>
                  </a:cubicBezTo>
                  <a:cubicBezTo>
                    <a:pt x="1237" y="297"/>
                    <a:pt x="1184" y="295"/>
                    <a:pt x="1141" y="292"/>
                  </a:cubicBezTo>
                  <a:cubicBezTo>
                    <a:pt x="1122" y="290"/>
                    <a:pt x="1102" y="289"/>
                    <a:pt x="1083" y="289"/>
                  </a:cubicBezTo>
                  <a:cubicBezTo>
                    <a:pt x="358" y="289"/>
                    <a:pt x="1" y="1447"/>
                    <a:pt x="218" y="1820"/>
                  </a:cubicBezTo>
                  <a:cubicBezTo>
                    <a:pt x="441" y="2202"/>
                    <a:pt x="886" y="2807"/>
                    <a:pt x="982" y="3284"/>
                  </a:cubicBezTo>
                  <a:cubicBezTo>
                    <a:pt x="1046" y="3730"/>
                    <a:pt x="441" y="5481"/>
                    <a:pt x="982" y="5958"/>
                  </a:cubicBezTo>
                  <a:cubicBezTo>
                    <a:pt x="1396" y="6404"/>
                    <a:pt x="1682" y="6913"/>
                    <a:pt x="1905" y="7486"/>
                  </a:cubicBezTo>
                  <a:cubicBezTo>
                    <a:pt x="1905" y="7486"/>
                    <a:pt x="2032" y="8410"/>
                    <a:pt x="3274" y="8792"/>
                  </a:cubicBezTo>
                  <a:cubicBezTo>
                    <a:pt x="4484" y="9174"/>
                    <a:pt x="8017" y="9237"/>
                    <a:pt x="8017" y="9237"/>
                  </a:cubicBezTo>
                  <a:lnTo>
                    <a:pt x="11997" y="9396"/>
                  </a:lnTo>
                  <a:lnTo>
                    <a:pt x="12220" y="4653"/>
                  </a:lnTo>
                  <a:cubicBezTo>
                    <a:pt x="12220" y="4653"/>
                    <a:pt x="10023" y="4207"/>
                    <a:pt x="9100" y="3284"/>
                  </a:cubicBezTo>
                  <a:cubicBezTo>
                    <a:pt x="8177" y="2361"/>
                    <a:pt x="6648" y="292"/>
                    <a:pt x="6171" y="69"/>
                  </a:cubicBezTo>
                  <a:cubicBezTo>
                    <a:pt x="6085" y="20"/>
                    <a:pt x="5874" y="0"/>
                    <a:pt x="5584"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467375" y="2692675"/>
              <a:ext cx="314400" cy="245625"/>
            </a:xfrm>
            <a:custGeom>
              <a:avLst/>
              <a:gdLst/>
              <a:ahLst/>
              <a:cxnLst/>
              <a:rect l="l" t="t" r="r" b="b"/>
              <a:pathLst>
                <a:path w="12576" h="9825" extrusionOk="0">
                  <a:moveTo>
                    <a:pt x="5769" y="417"/>
                  </a:moveTo>
                  <a:cubicBezTo>
                    <a:pt x="5989" y="417"/>
                    <a:pt x="6148" y="430"/>
                    <a:pt x="6208" y="465"/>
                  </a:cubicBezTo>
                  <a:cubicBezTo>
                    <a:pt x="6750" y="942"/>
                    <a:pt x="7227" y="1452"/>
                    <a:pt x="7673" y="2057"/>
                  </a:cubicBezTo>
                  <a:cubicBezTo>
                    <a:pt x="8150" y="2630"/>
                    <a:pt x="8660" y="3234"/>
                    <a:pt x="9074" y="3648"/>
                  </a:cubicBezTo>
                  <a:cubicBezTo>
                    <a:pt x="9869" y="4444"/>
                    <a:pt x="11589" y="4890"/>
                    <a:pt x="12130" y="5017"/>
                  </a:cubicBezTo>
                  <a:lnTo>
                    <a:pt x="11939" y="9410"/>
                  </a:lnTo>
                  <a:lnTo>
                    <a:pt x="8150" y="9251"/>
                  </a:lnTo>
                  <a:cubicBezTo>
                    <a:pt x="8119" y="9251"/>
                    <a:pt x="4649" y="9188"/>
                    <a:pt x="3439" y="8806"/>
                  </a:cubicBezTo>
                  <a:cubicBezTo>
                    <a:pt x="2834" y="8678"/>
                    <a:pt x="2356" y="8233"/>
                    <a:pt x="2197" y="7628"/>
                  </a:cubicBezTo>
                  <a:cubicBezTo>
                    <a:pt x="2006" y="7023"/>
                    <a:pt x="1656" y="6482"/>
                    <a:pt x="1242" y="6004"/>
                  </a:cubicBezTo>
                  <a:cubicBezTo>
                    <a:pt x="956" y="5781"/>
                    <a:pt x="1115" y="4890"/>
                    <a:pt x="1210" y="4317"/>
                  </a:cubicBezTo>
                  <a:cubicBezTo>
                    <a:pt x="1274" y="4030"/>
                    <a:pt x="1306" y="3744"/>
                    <a:pt x="1306" y="3457"/>
                  </a:cubicBezTo>
                  <a:cubicBezTo>
                    <a:pt x="1179" y="3012"/>
                    <a:pt x="956" y="2566"/>
                    <a:pt x="669" y="2216"/>
                  </a:cubicBezTo>
                  <a:cubicBezTo>
                    <a:pt x="605" y="2088"/>
                    <a:pt x="542" y="1993"/>
                    <a:pt x="510" y="1929"/>
                  </a:cubicBezTo>
                  <a:cubicBezTo>
                    <a:pt x="414" y="1611"/>
                    <a:pt x="478" y="1292"/>
                    <a:pt x="669" y="1038"/>
                  </a:cubicBezTo>
                  <a:cubicBezTo>
                    <a:pt x="765" y="847"/>
                    <a:pt x="956" y="719"/>
                    <a:pt x="1179" y="688"/>
                  </a:cubicBezTo>
                  <a:lnTo>
                    <a:pt x="1242" y="688"/>
                  </a:lnTo>
                  <a:cubicBezTo>
                    <a:pt x="1943" y="688"/>
                    <a:pt x="2675" y="656"/>
                    <a:pt x="3375" y="560"/>
                  </a:cubicBezTo>
                  <a:cubicBezTo>
                    <a:pt x="4141" y="514"/>
                    <a:pt x="5177" y="417"/>
                    <a:pt x="5769" y="417"/>
                  </a:cubicBezTo>
                  <a:close/>
                  <a:moveTo>
                    <a:pt x="5795" y="1"/>
                  </a:moveTo>
                  <a:cubicBezTo>
                    <a:pt x="5270" y="1"/>
                    <a:pt x="4452" y="77"/>
                    <a:pt x="3375" y="178"/>
                  </a:cubicBezTo>
                  <a:cubicBezTo>
                    <a:pt x="2675" y="242"/>
                    <a:pt x="1974" y="306"/>
                    <a:pt x="1274" y="306"/>
                  </a:cubicBezTo>
                  <a:cubicBezTo>
                    <a:pt x="1246" y="303"/>
                    <a:pt x="1219" y="302"/>
                    <a:pt x="1192" y="302"/>
                  </a:cubicBezTo>
                  <a:cubicBezTo>
                    <a:pt x="842" y="302"/>
                    <a:pt x="528" y="490"/>
                    <a:pt x="351" y="815"/>
                  </a:cubicBezTo>
                  <a:cubicBezTo>
                    <a:pt x="96" y="1197"/>
                    <a:pt x="1" y="1675"/>
                    <a:pt x="160" y="2120"/>
                  </a:cubicBezTo>
                  <a:cubicBezTo>
                    <a:pt x="223" y="2216"/>
                    <a:pt x="287" y="2311"/>
                    <a:pt x="351" y="2407"/>
                  </a:cubicBezTo>
                  <a:cubicBezTo>
                    <a:pt x="605" y="2757"/>
                    <a:pt x="797" y="3107"/>
                    <a:pt x="924" y="3521"/>
                  </a:cubicBezTo>
                  <a:cubicBezTo>
                    <a:pt x="924" y="3744"/>
                    <a:pt x="892" y="3998"/>
                    <a:pt x="828" y="4253"/>
                  </a:cubicBezTo>
                  <a:cubicBezTo>
                    <a:pt x="701" y="4985"/>
                    <a:pt x="542" y="5940"/>
                    <a:pt x="988" y="6322"/>
                  </a:cubicBezTo>
                  <a:cubicBezTo>
                    <a:pt x="1338" y="6736"/>
                    <a:pt x="1656" y="7214"/>
                    <a:pt x="1847" y="7723"/>
                  </a:cubicBezTo>
                  <a:cubicBezTo>
                    <a:pt x="1847" y="7755"/>
                    <a:pt x="2038" y="8774"/>
                    <a:pt x="3343" y="9188"/>
                  </a:cubicBezTo>
                  <a:cubicBezTo>
                    <a:pt x="4585" y="9570"/>
                    <a:pt x="7991" y="9665"/>
                    <a:pt x="8150" y="9665"/>
                  </a:cubicBezTo>
                  <a:lnTo>
                    <a:pt x="12321" y="9824"/>
                  </a:lnTo>
                  <a:lnTo>
                    <a:pt x="12575" y="4699"/>
                  </a:lnTo>
                  <a:lnTo>
                    <a:pt x="12416" y="4667"/>
                  </a:lnTo>
                  <a:cubicBezTo>
                    <a:pt x="12384" y="4667"/>
                    <a:pt x="10220" y="4221"/>
                    <a:pt x="9360" y="3330"/>
                  </a:cubicBezTo>
                  <a:cubicBezTo>
                    <a:pt x="8978" y="2980"/>
                    <a:pt x="8469" y="2343"/>
                    <a:pt x="7991" y="1770"/>
                  </a:cubicBezTo>
                  <a:cubicBezTo>
                    <a:pt x="7195" y="815"/>
                    <a:pt x="6686" y="242"/>
                    <a:pt x="6399" y="83"/>
                  </a:cubicBezTo>
                  <a:cubicBezTo>
                    <a:pt x="6296" y="25"/>
                    <a:pt x="6092" y="1"/>
                    <a:pt x="5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4769025" y="1985425"/>
              <a:ext cx="662175" cy="984175"/>
            </a:xfrm>
            <a:custGeom>
              <a:avLst/>
              <a:gdLst/>
              <a:ahLst/>
              <a:cxnLst/>
              <a:rect l="l" t="t" r="r" b="b"/>
              <a:pathLst>
                <a:path w="26487" h="39367" extrusionOk="0">
                  <a:moveTo>
                    <a:pt x="21645" y="0"/>
                  </a:moveTo>
                  <a:cubicBezTo>
                    <a:pt x="21356" y="0"/>
                    <a:pt x="21050" y="73"/>
                    <a:pt x="20725" y="231"/>
                  </a:cubicBezTo>
                  <a:cubicBezTo>
                    <a:pt x="20725" y="231"/>
                    <a:pt x="15758" y="3223"/>
                    <a:pt x="15058" y="8508"/>
                  </a:cubicBezTo>
                  <a:cubicBezTo>
                    <a:pt x="14389" y="13792"/>
                    <a:pt x="17223" y="29774"/>
                    <a:pt x="17223" y="29774"/>
                  </a:cubicBezTo>
                  <a:cubicBezTo>
                    <a:pt x="17134" y="29617"/>
                    <a:pt x="17023" y="29545"/>
                    <a:pt x="16829" y="29545"/>
                  </a:cubicBezTo>
                  <a:cubicBezTo>
                    <a:pt x="16190" y="29545"/>
                    <a:pt x="14642" y="30329"/>
                    <a:pt x="9933" y="31524"/>
                  </a:cubicBezTo>
                  <a:cubicBezTo>
                    <a:pt x="6301" y="32472"/>
                    <a:pt x="3656" y="32684"/>
                    <a:pt x="2013" y="32684"/>
                  </a:cubicBezTo>
                  <a:cubicBezTo>
                    <a:pt x="674" y="32684"/>
                    <a:pt x="0" y="32543"/>
                    <a:pt x="0" y="32543"/>
                  </a:cubicBezTo>
                  <a:lnTo>
                    <a:pt x="0" y="38592"/>
                  </a:lnTo>
                  <a:cubicBezTo>
                    <a:pt x="0" y="38592"/>
                    <a:pt x="9933" y="39197"/>
                    <a:pt x="16745" y="39356"/>
                  </a:cubicBezTo>
                  <a:cubicBezTo>
                    <a:pt x="17063" y="39363"/>
                    <a:pt x="17369" y="39367"/>
                    <a:pt x="17664" y="39367"/>
                  </a:cubicBezTo>
                  <a:cubicBezTo>
                    <a:pt x="23715" y="39367"/>
                    <a:pt x="24987" y="37871"/>
                    <a:pt x="25563" y="37446"/>
                  </a:cubicBezTo>
                  <a:cubicBezTo>
                    <a:pt x="26168" y="36968"/>
                    <a:pt x="25882" y="34740"/>
                    <a:pt x="26105" y="31843"/>
                  </a:cubicBezTo>
                  <a:cubicBezTo>
                    <a:pt x="26328" y="28946"/>
                    <a:pt x="26487" y="12328"/>
                    <a:pt x="25882" y="8731"/>
                  </a:cubicBezTo>
                  <a:cubicBezTo>
                    <a:pt x="25311" y="5505"/>
                    <a:pt x="24151" y="0"/>
                    <a:pt x="21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4763450" y="1980425"/>
              <a:ext cx="671725" cy="993675"/>
            </a:xfrm>
            <a:custGeom>
              <a:avLst/>
              <a:gdLst/>
              <a:ahLst/>
              <a:cxnLst/>
              <a:rect l="l" t="t" r="r" b="b"/>
              <a:pathLst>
                <a:path w="26869" h="39747" extrusionOk="0">
                  <a:moveTo>
                    <a:pt x="21856" y="382"/>
                  </a:moveTo>
                  <a:cubicBezTo>
                    <a:pt x="22102" y="382"/>
                    <a:pt x="22347" y="439"/>
                    <a:pt x="22571" y="558"/>
                  </a:cubicBezTo>
                  <a:cubicBezTo>
                    <a:pt x="23940" y="1258"/>
                    <a:pt x="25054" y="4092"/>
                    <a:pt x="25882" y="8962"/>
                  </a:cubicBezTo>
                  <a:cubicBezTo>
                    <a:pt x="26487" y="12496"/>
                    <a:pt x="26360" y="28955"/>
                    <a:pt x="26105" y="32043"/>
                  </a:cubicBezTo>
                  <a:cubicBezTo>
                    <a:pt x="26041" y="33093"/>
                    <a:pt x="26009" y="34017"/>
                    <a:pt x="26009" y="34844"/>
                  </a:cubicBezTo>
                  <a:cubicBezTo>
                    <a:pt x="25977" y="36149"/>
                    <a:pt x="25977" y="37232"/>
                    <a:pt x="25659" y="37487"/>
                  </a:cubicBezTo>
                  <a:cubicBezTo>
                    <a:pt x="25595" y="37518"/>
                    <a:pt x="25564" y="37550"/>
                    <a:pt x="25500" y="37614"/>
                  </a:cubicBezTo>
                  <a:cubicBezTo>
                    <a:pt x="24831" y="38131"/>
                    <a:pt x="23349" y="39373"/>
                    <a:pt x="17783" y="39373"/>
                  </a:cubicBezTo>
                  <a:cubicBezTo>
                    <a:pt x="17521" y="39373"/>
                    <a:pt x="17249" y="39371"/>
                    <a:pt x="16968" y="39365"/>
                  </a:cubicBezTo>
                  <a:cubicBezTo>
                    <a:pt x="10760" y="39206"/>
                    <a:pt x="1815" y="38664"/>
                    <a:pt x="414" y="38601"/>
                  </a:cubicBezTo>
                  <a:lnTo>
                    <a:pt x="414" y="32966"/>
                  </a:lnTo>
                  <a:cubicBezTo>
                    <a:pt x="719" y="33011"/>
                    <a:pt x="1324" y="33076"/>
                    <a:pt x="2232" y="33076"/>
                  </a:cubicBezTo>
                  <a:cubicBezTo>
                    <a:pt x="3885" y="33076"/>
                    <a:pt x="6542" y="32860"/>
                    <a:pt x="10219" y="31915"/>
                  </a:cubicBezTo>
                  <a:cubicBezTo>
                    <a:pt x="12830" y="31247"/>
                    <a:pt x="14453" y="30706"/>
                    <a:pt x="15536" y="30356"/>
                  </a:cubicBezTo>
                  <a:cubicBezTo>
                    <a:pt x="16403" y="30073"/>
                    <a:pt x="16810" y="29944"/>
                    <a:pt x="17025" y="29944"/>
                  </a:cubicBezTo>
                  <a:cubicBezTo>
                    <a:pt x="17149" y="29944"/>
                    <a:pt x="17208" y="29987"/>
                    <a:pt x="17255" y="30069"/>
                  </a:cubicBezTo>
                  <a:lnTo>
                    <a:pt x="17828" y="31088"/>
                  </a:lnTo>
                  <a:lnTo>
                    <a:pt x="17637" y="29942"/>
                  </a:lnTo>
                  <a:cubicBezTo>
                    <a:pt x="17605" y="29782"/>
                    <a:pt x="14803" y="13897"/>
                    <a:pt x="15472" y="8708"/>
                  </a:cubicBezTo>
                  <a:cubicBezTo>
                    <a:pt x="16141" y="3678"/>
                    <a:pt x="20852" y="717"/>
                    <a:pt x="21043" y="590"/>
                  </a:cubicBezTo>
                  <a:cubicBezTo>
                    <a:pt x="21297" y="455"/>
                    <a:pt x="21577" y="382"/>
                    <a:pt x="21856" y="382"/>
                  </a:cubicBezTo>
                  <a:close/>
                  <a:moveTo>
                    <a:pt x="21840" y="0"/>
                  </a:moveTo>
                  <a:cubicBezTo>
                    <a:pt x="21498" y="0"/>
                    <a:pt x="21153" y="88"/>
                    <a:pt x="20852" y="272"/>
                  </a:cubicBezTo>
                  <a:cubicBezTo>
                    <a:pt x="20820" y="303"/>
                    <a:pt x="15790" y="3360"/>
                    <a:pt x="15090" y="8676"/>
                  </a:cubicBezTo>
                  <a:cubicBezTo>
                    <a:pt x="14485" y="13483"/>
                    <a:pt x="16682" y="26854"/>
                    <a:pt x="17159" y="29560"/>
                  </a:cubicBezTo>
                  <a:cubicBezTo>
                    <a:pt x="17132" y="29557"/>
                    <a:pt x="17104" y="29556"/>
                    <a:pt x="17074" y="29556"/>
                  </a:cubicBezTo>
                  <a:cubicBezTo>
                    <a:pt x="16752" y="29556"/>
                    <a:pt x="16256" y="29711"/>
                    <a:pt x="15440" y="29974"/>
                  </a:cubicBezTo>
                  <a:cubicBezTo>
                    <a:pt x="14358" y="30324"/>
                    <a:pt x="12734" y="30865"/>
                    <a:pt x="10124" y="31533"/>
                  </a:cubicBezTo>
                  <a:cubicBezTo>
                    <a:pt x="6501" y="32475"/>
                    <a:pt x="3858" y="32683"/>
                    <a:pt x="2225" y="32683"/>
                  </a:cubicBezTo>
                  <a:cubicBezTo>
                    <a:pt x="930" y="32683"/>
                    <a:pt x="269" y="32552"/>
                    <a:pt x="255" y="32552"/>
                  </a:cubicBezTo>
                  <a:lnTo>
                    <a:pt x="0" y="32488"/>
                  </a:lnTo>
                  <a:lnTo>
                    <a:pt x="0" y="38983"/>
                  </a:lnTo>
                  <a:lnTo>
                    <a:pt x="191" y="38983"/>
                  </a:lnTo>
                  <a:cubicBezTo>
                    <a:pt x="287" y="38983"/>
                    <a:pt x="10251" y="39619"/>
                    <a:pt x="16968" y="39747"/>
                  </a:cubicBezTo>
                  <a:lnTo>
                    <a:pt x="17860" y="39747"/>
                  </a:lnTo>
                  <a:cubicBezTo>
                    <a:pt x="23494" y="39747"/>
                    <a:pt x="25086" y="38473"/>
                    <a:pt x="25723" y="37900"/>
                  </a:cubicBezTo>
                  <a:cubicBezTo>
                    <a:pt x="25786" y="37869"/>
                    <a:pt x="25850" y="37837"/>
                    <a:pt x="25882" y="37805"/>
                  </a:cubicBezTo>
                  <a:cubicBezTo>
                    <a:pt x="26360" y="37423"/>
                    <a:pt x="26360" y="36404"/>
                    <a:pt x="26391" y="34844"/>
                  </a:cubicBezTo>
                  <a:cubicBezTo>
                    <a:pt x="26391" y="34048"/>
                    <a:pt x="26423" y="33093"/>
                    <a:pt x="26487" y="32075"/>
                  </a:cubicBezTo>
                  <a:cubicBezTo>
                    <a:pt x="26742" y="28955"/>
                    <a:pt x="26869" y="12432"/>
                    <a:pt x="26264" y="8899"/>
                  </a:cubicBezTo>
                  <a:cubicBezTo>
                    <a:pt x="25404" y="3837"/>
                    <a:pt x="24258" y="1004"/>
                    <a:pt x="22730" y="208"/>
                  </a:cubicBezTo>
                  <a:cubicBezTo>
                    <a:pt x="22458" y="72"/>
                    <a:pt x="22150" y="0"/>
                    <a:pt x="21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211525" y="2710950"/>
              <a:ext cx="122575" cy="34750"/>
            </a:xfrm>
            <a:custGeom>
              <a:avLst/>
              <a:gdLst/>
              <a:ahLst/>
              <a:cxnLst/>
              <a:rect l="l" t="t" r="r" b="b"/>
              <a:pathLst>
                <a:path w="4903" h="1390" extrusionOk="0">
                  <a:moveTo>
                    <a:pt x="2019" y="0"/>
                  </a:moveTo>
                  <a:cubicBezTo>
                    <a:pt x="980" y="0"/>
                    <a:pt x="79" y="227"/>
                    <a:pt x="0" y="243"/>
                  </a:cubicBezTo>
                  <a:lnTo>
                    <a:pt x="96" y="657"/>
                  </a:lnTo>
                  <a:cubicBezTo>
                    <a:pt x="112" y="641"/>
                    <a:pt x="1013" y="414"/>
                    <a:pt x="2026" y="414"/>
                  </a:cubicBezTo>
                  <a:cubicBezTo>
                    <a:pt x="2984" y="414"/>
                    <a:pt x="4042" y="616"/>
                    <a:pt x="4553" y="1389"/>
                  </a:cubicBezTo>
                  <a:lnTo>
                    <a:pt x="4903" y="1166"/>
                  </a:lnTo>
                  <a:cubicBezTo>
                    <a:pt x="4277" y="235"/>
                    <a:pt x="3076"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585975" y="3021050"/>
              <a:ext cx="157600" cy="215700"/>
            </a:xfrm>
            <a:custGeom>
              <a:avLst/>
              <a:gdLst/>
              <a:ahLst/>
              <a:cxnLst/>
              <a:rect l="l" t="t" r="r" b="b"/>
              <a:pathLst>
                <a:path w="6304" h="8628" extrusionOk="0">
                  <a:moveTo>
                    <a:pt x="3120" y="0"/>
                  </a:moveTo>
                  <a:lnTo>
                    <a:pt x="0" y="4521"/>
                  </a:lnTo>
                  <a:cubicBezTo>
                    <a:pt x="255" y="5157"/>
                    <a:pt x="605" y="5762"/>
                    <a:pt x="1051" y="6335"/>
                  </a:cubicBezTo>
                  <a:cubicBezTo>
                    <a:pt x="1687" y="7163"/>
                    <a:pt x="2451" y="7927"/>
                    <a:pt x="3247" y="8627"/>
                  </a:cubicBezTo>
                  <a:lnTo>
                    <a:pt x="6303" y="6717"/>
                  </a:lnTo>
                  <a:lnTo>
                    <a:pt x="3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659175" y="3019450"/>
              <a:ext cx="89975" cy="171925"/>
            </a:xfrm>
            <a:custGeom>
              <a:avLst/>
              <a:gdLst/>
              <a:ahLst/>
              <a:cxnLst/>
              <a:rect l="l" t="t" r="r" b="b"/>
              <a:pathLst>
                <a:path w="3599" h="6877" extrusionOk="0">
                  <a:moveTo>
                    <a:pt x="383" y="0"/>
                  </a:moveTo>
                  <a:lnTo>
                    <a:pt x="1" y="160"/>
                  </a:lnTo>
                  <a:lnTo>
                    <a:pt x="3216" y="6877"/>
                  </a:lnTo>
                  <a:lnTo>
                    <a:pt x="3598" y="6686"/>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7"/>
          <p:cNvGrpSpPr/>
          <p:nvPr/>
        </p:nvGrpSpPr>
        <p:grpSpPr>
          <a:xfrm>
            <a:off x="1571638" y="1652690"/>
            <a:ext cx="797711" cy="2916730"/>
            <a:chOff x="2916225" y="1325875"/>
            <a:chExt cx="986900" cy="3608475"/>
          </a:xfrm>
        </p:grpSpPr>
        <p:sp>
          <p:nvSpPr>
            <p:cNvPr id="568" name="Google Shape;568;p27"/>
            <p:cNvSpPr/>
            <p:nvPr/>
          </p:nvSpPr>
          <p:spPr>
            <a:xfrm>
              <a:off x="3127125" y="3558250"/>
              <a:ext cx="238000" cy="1371425"/>
            </a:xfrm>
            <a:custGeom>
              <a:avLst/>
              <a:gdLst/>
              <a:ahLst/>
              <a:cxnLst/>
              <a:rect l="l" t="t" r="r" b="b"/>
              <a:pathLst>
                <a:path w="9520" h="54857" extrusionOk="0">
                  <a:moveTo>
                    <a:pt x="96" y="1"/>
                  </a:moveTo>
                  <a:cubicBezTo>
                    <a:pt x="96" y="1"/>
                    <a:pt x="797" y="6718"/>
                    <a:pt x="797" y="10538"/>
                  </a:cubicBezTo>
                  <a:cubicBezTo>
                    <a:pt x="797" y="14326"/>
                    <a:pt x="1" y="18433"/>
                    <a:pt x="606" y="22476"/>
                  </a:cubicBezTo>
                  <a:cubicBezTo>
                    <a:pt x="1210" y="26487"/>
                    <a:pt x="3916" y="41513"/>
                    <a:pt x="4107" y="42914"/>
                  </a:cubicBezTo>
                  <a:cubicBezTo>
                    <a:pt x="4298" y="44315"/>
                    <a:pt x="3311" y="48644"/>
                    <a:pt x="3311" y="50936"/>
                  </a:cubicBezTo>
                  <a:cubicBezTo>
                    <a:pt x="3311" y="52885"/>
                    <a:pt x="4462" y="54856"/>
                    <a:pt x="5628" y="54856"/>
                  </a:cubicBezTo>
                  <a:cubicBezTo>
                    <a:pt x="5834" y="54856"/>
                    <a:pt x="6040" y="54795"/>
                    <a:pt x="6240" y="54661"/>
                  </a:cubicBezTo>
                  <a:cubicBezTo>
                    <a:pt x="7546" y="53738"/>
                    <a:pt x="8119" y="52751"/>
                    <a:pt x="8341" y="49249"/>
                  </a:cubicBezTo>
                  <a:cubicBezTo>
                    <a:pt x="8532" y="45716"/>
                    <a:pt x="7418" y="42532"/>
                    <a:pt x="7418" y="41513"/>
                  </a:cubicBezTo>
                  <a:cubicBezTo>
                    <a:pt x="7418" y="40526"/>
                    <a:pt x="9010" y="24068"/>
                    <a:pt x="9328" y="18751"/>
                  </a:cubicBezTo>
                  <a:cubicBezTo>
                    <a:pt x="9519" y="15823"/>
                    <a:pt x="9456" y="12862"/>
                    <a:pt x="9137" y="9933"/>
                  </a:cubicBezTo>
                  <a:cubicBezTo>
                    <a:pt x="9137" y="9551"/>
                    <a:pt x="9233" y="1401"/>
                    <a:pt x="9233" y="1401"/>
                  </a:cubicBezTo>
                  <a:lnTo>
                    <a:pt x="96"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3124750" y="3552675"/>
              <a:ext cx="245950" cy="1381675"/>
            </a:xfrm>
            <a:custGeom>
              <a:avLst/>
              <a:gdLst/>
              <a:ahLst/>
              <a:cxnLst/>
              <a:rect l="l" t="t" r="r" b="b"/>
              <a:pathLst>
                <a:path w="9838" h="55267" extrusionOk="0">
                  <a:moveTo>
                    <a:pt x="414" y="446"/>
                  </a:moveTo>
                  <a:lnTo>
                    <a:pt x="9137" y="1784"/>
                  </a:lnTo>
                  <a:cubicBezTo>
                    <a:pt x="9105" y="2993"/>
                    <a:pt x="9009" y="9774"/>
                    <a:pt x="9009" y="10124"/>
                  </a:cubicBezTo>
                  <a:cubicBezTo>
                    <a:pt x="9009" y="10220"/>
                    <a:pt x="9041" y="10379"/>
                    <a:pt x="9073" y="10634"/>
                  </a:cubicBezTo>
                  <a:cubicBezTo>
                    <a:pt x="9360" y="13403"/>
                    <a:pt x="9391" y="16173"/>
                    <a:pt x="9232" y="18943"/>
                  </a:cubicBezTo>
                  <a:cubicBezTo>
                    <a:pt x="9041" y="22031"/>
                    <a:pt x="8436" y="28843"/>
                    <a:pt x="7959" y="34319"/>
                  </a:cubicBezTo>
                  <a:cubicBezTo>
                    <a:pt x="7609" y="38203"/>
                    <a:pt x="7322" y="41291"/>
                    <a:pt x="7322" y="41704"/>
                  </a:cubicBezTo>
                  <a:cubicBezTo>
                    <a:pt x="7354" y="42246"/>
                    <a:pt x="7450" y="42819"/>
                    <a:pt x="7577" y="43328"/>
                  </a:cubicBezTo>
                  <a:cubicBezTo>
                    <a:pt x="8054" y="45334"/>
                    <a:pt x="8277" y="47371"/>
                    <a:pt x="8214" y="49409"/>
                  </a:cubicBezTo>
                  <a:cubicBezTo>
                    <a:pt x="8023" y="52847"/>
                    <a:pt x="7450" y="53834"/>
                    <a:pt x="6208" y="54693"/>
                  </a:cubicBezTo>
                  <a:cubicBezTo>
                    <a:pt x="6053" y="54797"/>
                    <a:pt x="5870" y="54853"/>
                    <a:pt x="5689" y="54853"/>
                  </a:cubicBezTo>
                  <a:cubicBezTo>
                    <a:pt x="5536" y="54853"/>
                    <a:pt x="5384" y="54813"/>
                    <a:pt x="5253" y="54725"/>
                  </a:cubicBezTo>
                  <a:cubicBezTo>
                    <a:pt x="4330" y="54247"/>
                    <a:pt x="3598" y="52656"/>
                    <a:pt x="3598" y="51128"/>
                  </a:cubicBezTo>
                  <a:cubicBezTo>
                    <a:pt x="3661" y="49759"/>
                    <a:pt x="3820" y="48390"/>
                    <a:pt x="4043" y="47053"/>
                  </a:cubicBezTo>
                  <a:cubicBezTo>
                    <a:pt x="4298" y="45429"/>
                    <a:pt x="4521" y="43869"/>
                    <a:pt x="4393" y="43105"/>
                  </a:cubicBezTo>
                  <a:cubicBezTo>
                    <a:pt x="4330" y="42532"/>
                    <a:pt x="3852" y="39826"/>
                    <a:pt x="3247" y="36420"/>
                  </a:cubicBezTo>
                  <a:cubicBezTo>
                    <a:pt x="2356" y="31358"/>
                    <a:pt x="1242" y="25055"/>
                    <a:pt x="892" y="22667"/>
                  </a:cubicBezTo>
                  <a:cubicBezTo>
                    <a:pt x="510" y="20089"/>
                    <a:pt x="701" y="17478"/>
                    <a:pt x="892" y="14963"/>
                  </a:cubicBezTo>
                  <a:cubicBezTo>
                    <a:pt x="987" y="13499"/>
                    <a:pt x="1114" y="12130"/>
                    <a:pt x="1114" y="10761"/>
                  </a:cubicBezTo>
                  <a:cubicBezTo>
                    <a:pt x="1114" y="7386"/>
                    <a:pt x="541" y="1720"/>
                    <a:pt x="414" y="446"/>
                  </a:cubicBezTo>
                  <a:close/>
                  <a:moveTo>
                    <a:pt x="0" y="1"/>
                  </a:moveTo>
                  <a:lnTo>
                    <a:pt x="32" y="255"/>
                  </a:lnTo>
                  <a:cubicBezTo>
                    <a:pt x="32" y="319"/>
                    <a:pt x="732" y="7004"/>
                    <a:pt x="732" y="10761"/>
                  </a:cubicBezTo>
                  <a:cubicBezTo>
                    <a:pt x="732" y="12098"/>
                    <a:pt x="637" y="13467"/>
                    <a:pt x="510" y="14931"/>
                  </a:cubicBezTo>
                  <a:cubicBezTo>
                    <a:pt x="319" y="17478"/>
                    <a:pt x="128" y="20120"/>
                    <a:pt x="510" y="22699"/>
                  </a:cubicBezTo>
                  <a:cubicBezTo>
                    <a:pt x="892" y="25119"/>
                    <a:pt x="1974" y="31422"/>
                    <a:pt x="2865" y="36484"/>
                  </a:cubicBezTo>
                  <a:cubicBezTo>
                    <a:pt x="3438" y="39763"/>
                    <a:pt x="3948" y="42596"/>
                    <a:pt x="4043" y="43169"/>
                  </a:cubicBezTo>
                  <a:cubicBezTo>
                    <a:pt x="4139" y="43869"/>
                    <a:pt x="3916" y="45397"/>
                    <a:pt x="3661" y="46989"/>
                  </a:cubicBezTo>
                  <a:cubicBezTo>
                    <a:pt x="3438" y="48358"/>
                    <a:pt x="3279" y="49759"/>
                    <a:pt x="3215" y="51159"/>
                  </a:cubicBezTo>
                  <a:cubicBezTo>
                    <a:pt x="3215" y="52815"/>
                    <a:pt x="4043" y="54566"/>
                    <a:pt x="5062" y="55107"/>
                  </a:cubicBezTo>
                  <a:cubicBezTo>
                    <a:pt x="5285" y="55202"/>
                    <a:pt x="5508" y="55266"/>
                    <a:pt x="5730" y="55266"/>
                  </a:cubicBezTo>
                  <a:cubicBezTo>
                    <a:pt x="5985" y="55266"/>
                    <a:pt x="6240" y="55171"/>
                    <a:pt x="6463" y="55043"/>
                  </a:cubicBezTo>
                  <a:cubicBezTo>
                    <a:pt x="7800" y="54088"/>
                    <a:pt x="8436" y="53070"/>
                    <a:pt x="8659" y="49472"/>
                  </a:cubicBezTo>
                  <a:cubicBezTo>
                    <a:pt x="8691" y="47371"/>
                    <a:pt x="8500" y="45302"/>
                    <a:pt x="7991" y="43264"/>
                  </a:cubicBezTo>
                  <a:cubicBezTo>
                    <a:pt x="7863" y="42755"/>
                    <a:pt x="7800" y="42246"/>
                    <a:pt x="7736" y="41736"/>
                  </a:cubicBezTo>
                  <a:cubicBezTo>
                    <a:pt x="7736" y="41322"/>
                    <a:pt x="8023" y="38107"/>
                    <a:pt x="8373" y="34382"/>
                  </a:cubicBezTo>
                  <a:cubicBezTo>
                    <a:pt x="8850" y="28907"/>
                    <a:pt x="9487" y="22094"/>
                    <a:pt x="9646" y="18974"/>
                  </a:cubicBezTo>
                  <a:cubicBezTo>
                    <a:pt x="9837" y="16205"/>
                    <a:pt x="9773" y="13403"/>
                    <a:pt x="9487" y="10602"/>
                  </a:cubicBezTo>
                  <a:cubicBezTo>
                    <a:pt x="9455" y="10379"/>
                    <a:pt x="9455" y="10220"/>
                    <a:pt x="9455" y="10156"/>
                  </a:cubicBezTo>
                  <a:cubicBezTo>
                    <a:pt x="9455" y="9742"/>
                    <a:pt x="9551" y="1720"/>
                    <a:pt x="9551" y="1624"/>
                  </a:cubicBezTo>
                  <a:lnTo>
                    <a:pt x="9551" y="146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3209900" y="4831650"/>
              <a:ext cx="120200" cy="97525"/>
            </a:xfrm>
            <a:custGeom>
              <a:avLst/>
              <a:gdLst/>
              <a:ahLst/>
              <a:cxnLst/>
              <a:rect l="l" t="t" r="r" b="b"/>
              <a:pathLst>
                <a:path w="4808" h="3901" extrusionOk="0">
                  <a:moveTo>
                    <a:pt x="0" y="0"/>
                  </a:moveTo>
                  <a:cubicBezTo>
                    <a:pt x="0" y="1939"/>
                    <a:pt x="1139" y="3901"/>
                    <a:pt x="2280" y="3901"/>
                  </a:cubicBezTo>
                  <a:cubicBezTo>
                    <a:pt x="2488" y="3901"/>
                    <a:pt x="2696" y="3836"/>
                    <a:pt x="2897" y="3693"/>
                  </a:cubicBezTo>
                  <a:cubicBezTo>
                    <a:pt x="3916" y="2993"/>
                    <a:pt x="4521" y="2229"/>
                    <a:pt x="4808" y="255"/>
                  </a:cubicBezTo>
                  <a:lnTo>
                    <a:pt x="4808" y="255"/>
                  </a:lnTo>
                  <a:cubicBezTo>
                    <a:pt x="4107" y="546"/>
                    <a:pt x="3415" y="650"/>
                    <a:pt x="2783" y="650"/>
                  </a:cubicBezTo>
                  <a:cubicBezTo>
                    <a:pt x="1203" y="650"/>
                    <a:pt x="1" y="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205125" y="4822900"/>
              <a:ext cx="132150" cy="111450"/>
            </a:xfrm>
            <a:custGeom>
              <a:avLst/>
              <a:gdLst/>
              <a:ahLst/>
              <a:cxnLst/>
              <a:rect l="l" t="t" r="r" b="b"/>
              <a:pathLst>
                <a:path w="5286" h="4458" extrusionOk="0">
                  <a:moveTo>
                    <a:pt x="414" y="669"/>
                  </a:moveTo>
                  <a:lnTo>
                    <a:pt x="414" y="669"/>
                  </a:lnTo>
                  <a:cubicBezTo>
                    <a:pt x="1199" y="1016"/>
                    <a:pt x="2046" y="1195"/>
                    <a:pt x="2897" y="1195"/>
                  </a:cubicBezTo>
                  <a:cubicBezTo>
                    <a:pt x="3530" y="1195"/>
                    <a:pt x="4164" y="1095"/>
                    <a:pt x="4776" y="892"/>
                  </a:cubicBezTo>
                  <a:lnTo>
                    <a:pt x="4776" y="892"/>
                  </a:lnTo>
                  <a:cubicBezTo>
                    <a:pt x="4457" y="2579"/>
                    <a:pt x="3916" y="3279"/>
                    <a:pt x="2993" y="3884"/>
                  </a:cubicBezTo>
                  <a:cubicBezTo>
                    <a:pt x="2838" y="4005"/>
                    <a:pt x="2664" y="4060"/>
                    <a:pt x="2486" y="4060"/>
                  </a:cubicBezTo>
                  <a:cubicBezTo>
                    <a:pt x="2336" y="4060"/>
                    <a:pt x="2184" y="4021"/>
                    <a:pt x="2038" y="3948"/>
                  </a:cubicBezTo>
                  <a:cubicBezTo>
                    <a:pt x="1210" y="3502"/>
                    <a:pt x="510" y="2070"/>
                    <a:pt x="414" y="669"/>
                  </a:cubicBezTo>
                  <a:close/>
                  <a:moveTo>
                    <a:pt x="0" y="0"/>
                  </a:moveTo>
                  <a:lnTo>
                    <a:pt x="0" y="350"/>
                  </a:lnTo>
                  <a:cubicBezTo>
                    <a:pt x="0" y="2006"/>
                    <a:pt x="828" y="3757"/>
                    <a:pt x="1847" y="4298"/>
                  </a:cubicBezTo>
                  <a:cubicBezTo>
                    <a:pt x="2070" y="4393"/>
                    <a:pt x="2293" y="4457"/>
                    <a:pt x="2515" y="4457"/>
                  </a:cubicBezTo>
                  <a:cubicBezTo>
                    <a:pt x="2770" y="4457"/>
                    <a:pt x="3025" y="4362"/>
                    <a:pt x="3248" y="4202"/>
                  </a:cubicBezTo>
                  <a:cubicBezTo>
                    <a:pt x="4266" y="3502"/>
                    <a:pt x="4903" y="2706"/>
                    <a:pt x="5221" y="605"/>
                  </a:cubicBezTo>
                  <a:lnTo>
                    <a:pt x="5285" y="255"/>
                  </a:lnTo>
                  <a:lnTo>
                    <a:pt x="4967" y="414"/>
                  </a:lnTo>
                  <a:cubicBezTo>
                    <a:pt x="4297" y="695"/>
                    <a:pt x="3632" y="795"/>
                    <a:pt x="3023" y="795"/>
                  </a:cubicBezTo>
                  <a:cubicBezTo>
                    <a:pt x="1493" y="795"/>
                    <a:pt x="319" y="159"/>
                    <a:pt x="319" y="159"/>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3432750" y="3565425"/>
              <a:ext cx="323950" cy="1332900"/>
            </a:xfrm>
            <a:custGeom>
              <a:avLst/>
              <a:gdLst/>
              <a:ahLst/>
              <a:cxnLst/>
              <a:rect l="l" t="t" r="r" b="b"/>
              <a:pathLst>
                <a:path w="12958" h="53316" extrusionOk="0">
                  <a:moveTo>
                    <a:pt x="9805" y="0"/>
                  </a:moveTo>
                  <a:lnTo>
                    <a:pt x="0" y="923"/>
                  </a:lnTo>
                  <a:cubicBezTo>
                    <a:pt x="0" y="923"/>
                    <a:pt x="796" y="15631"/>
                    <a:pt x="1019" y="16554"/>
                  </a:cubicBezTo>
                  <a:cubicBezTo>
                    <a:pt x="1210" y="17478"/>
                    <a:pt x="796" y="20884"/>
                    <a:pt x="1401" y="24163"/>
                  </a:cubicBezTo>
                  <a:cubicBezTo>
                    <a:pt x="2006" y="27474"/>
                    <a:pt x="3120" y="40876"/>
                    <a:pt x="2897" y="42086"/>
                  </a:cubicBezTo>
                  <a:cubicBezTo>
                    <a:pt x="2643" y="43264"/>
                    <a:pt x="1337" y="48230"/>
                    <a:pt x="1942" y="48708"/>
                  </a:cubicBezTo>
                  <a:cubicBezTo>
                    <a:pt x="2515" y="49185"/>
                    <a:pt x="3948" y="49217"/>
                    <a:pt x="4425" y="49567"/>
                  </a:cubicBezTo>
                  <a:cubicBezTo>
                    <a:pt x="4903" y="49949"/>
                    <a:pt x="7004" y="52400"/>
                    <a:pt x="8437" y="52878"/>
                  </a:cubicBezTo>
                  <a:cubicBezTo>
                    <a:pt x="9185" y="53122"/>
                    <a:pt x="10165" y="53316"/>
                    <a:pt x="10992" y="53316"/>
                  </a:cubicBezTo>
                  <a:cubicBezTo>
                    <a:pt x="11784" y="53316"/>
                    <a:pt x="12436" y="53138"/>
                    <a:pt x="12607" y="52655"/>
                  </a:cubicBezTo>
                  <a:cubicBezTo>
                    <a:pt x="12957" y="51700"/>
                    <a:pt x="10219" y="50140"/>
                    <a:pt x="9742" y="48930"/>
                  </a:cubicBezTo>
                  <a:cubicBezTo>
                    <a:pt x="9264" y="47721"/>
                    <a:pt x="7099" y="44505"/>
                    <a:pt x="6972" y="42341"/>
                  </a:cubicBezTo>
                  <a:cubicBezTo>
                    <a:pt x="6845" y="40176"/>
                    <a:pt x="9328" y="26773"/>
                    <a:pt x="9105" y="21266"/>
                  </a:cubicBezTo>
                  <a:cubicBezTo>
                    <a:pt x="8914" y="15727"/>
                    <a:pt x="8628" y="13625"/>
                    <a:pt x="8628" y="13625"/>
                  </a:cubicBezTo>
                  <a:lnTo>
                    <a:pt x="9805"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3427975" y="3560650"/>
              <a:ext cx="331100" cy="1342650"/>
            </a:xfrm>
            <a:custGeom>
              <a:avLst/>
              <a:gdLst/>
              <a:ahLst/>
              <a:cxnLst/>
              <a:rect l="l" t="t" r="r" b="b"/>
              <a:pathLst>
                <a:path w="13244" h="53706" extrusionOk="0">
                  <a:moveTo>
                    <a:pt x="9805" y="414"/>
                  </a:moveTo>
                  <a:lnTo>
                    <a:pt x="8628" y="13816"/>
                  </a:lnTo>
                  <a:lnTo>
                    <a:pt x="8628" y="13880"/>
                  </a:lnTo>
                  <a:cubicBezTo>
                    <a:pt x="8628" y="13912"/>
                    <a:pt x="8914" y="16013"/>
                    <a:pt x="9137" y="21457"/>
                  </a:cubicBezTo>
                  <a:cubicBezTo>
                    <a:pt x="9232" y="24768"/>
                    <a:pt x="8405" y="30880"/>
                    <a:pt x="7736" y="35783"/>
                  </a:cubicBezTo>
                  <a:cubicBezTo>
                    <a:pt x="7290" y="39093"/>
                    <a:pt x="6940" y="41672"/>
                    <a:pt x="6972" y="42563"/>
                  </a:cubicBezTo>
                  <a:cubicBezTo>
                    <a:pt x="7068" y="44155"/>
                    <a:pt x="8214" y="46256"/>
                    <a:pt x="9041" y="47784"/>
                  </a:cubicBezTo>
                  <a:cubicBezTo>
                    <a:pt x="9296" y="48262"/>
                    <a:pt x="9551" y="48739"/>
                    <a:pt x="9774" y="49217"/>
                  </a:cubicBezTo>
                  <a:cubicBezTo>
                    <a:pt x="9996" y="49790"/>
                    <a:pt x="10633" y="50395"/>
                    <a:pt x="11270" y="50968"/>
                  </a:cubicBezTo>
                  <a:cubicBezTo>
                    <a:pt x="11970" y="51636"/>
                    <a:pt x="12766" y="52369"/>
                    <a:pt x="12639" y="52814"/>
                  </a:cubicBezTo>
                  <a:cubicBezTo>
                    <a:pt x="12490" y="53172"/>
                    <a:pt x="11935" y="53314"/>
                    <a:pt x="11240" y="53314"/>
                  </a:cubicBezTo>
                  <a:cubicBezTo>
                    <a:pt x="10453" y="53314"/>
                    <a:pt x="9484" y="53132"/>
                    <a:pt x="8723" y="52878"/>
                  </a:cubicBezTo>
                  <a:cubicBezTo>
                    <a:pt x="7672" y="52528"/>
                    <a:pt x="6272" y="51127"/>
                    <a:pt x="5412" y="50267"/>
                  </a:cubicBezTo>
                  <a:cubicBezTo>
                    <a:pt x="5094" y="49949"/>
                    <a:pt x="4871" y="49726"/>
                    <a:pt x="4744" y="49631"/>
                  </a:cubicBezTo>
                  <a:cubicBezTo>
                    <a:pt x="4362" y="49408"/>
                    <a:pt x="3980" y="49281"/>
                    <a:pt x="3566" y="49217"/>
                  </a:cubicBezTo>
                  <a:cubicBezTo>
                    <a:pt x="3088" y="49153"/>
                    <a:pt x="2643" y="48994"/>
                    <a:pt x="2261" y="48739"/>
                  </a:cubicBezTo>
                  <a:cubicBezTo>
                    <a:pt x="1879" y="48421"/>
                    <a:pt x="2770" y="44633"/>
                    <a:pt x="3056" y="43391"/>
                  </a:cubicBezTo>
                  <a:cubicBezTo>
                    <a:pt x="3152" y="42945"/>
                    <a:pt x="3247" y="42563"/>
                    <a:pt x="3279" y="42341"/>
                  </a:cubicBezTo>
                  <a:cubicBezTo>
                    <a:pt x="3566" y="41003"/>
                    <a:pt x="2388" y="27474"/>
                    <a:pt x="1815" y="24322"/>
                  </a:cubicBezTo>
                  <a:cubicBezTo>
                    <a:pt x="1496" y="22444"/>
                    <a:pt x="1401" y="20534"/>
                    <a:pt x="1465" y="18624"/>
                  </a:cubicBezTo>
                  <a:cubicBezTo>
                    <a:pt x="1496" y="17987"/>
                    <a:pt x="1465" y="17350"/>
                    <a:pt x="1401" y="16713"/>
                  </a:cubicBezTo>
                  <a:cubicBezTo>
                    <a:pt x="1242" y="16013"/>
                    <a:pt x="701" y="6431"/>
                    <a:pt x="414" y="1274"/>
                  </a:cubicBezTo>
                  <a:lnTo>
                    <a:pt x="9805" y="414"/>
                  </a:lnTo>
                  <a:close/>
                  <a:moveTo>
                    <a:pt x="10251" y="0"/>
                  </a:moveTo>
                  <a:lnTo>
                    <a:pt x="0" y="923"/>
                  </a:lnTo>
                  <a:lnTo>
                    <a:pt x="0" y="1114"/>
                  </a:lnTo>
                  <a:cubicBezTo>
                    <a:pt x="32" y="1719"/>
                    <a:pt x="796" y="15886"/>
                    <a:pt x="1019" y="16777"/>
                  </a:cubicBezTo>
                  <a:cubicBezTo>
                    <a:pt x="1083" y="17382"/>
                    <a:pt x="1083" y="18019"/>
                    <a:pt x="1051" y="18624"/>
                  </a:cubicBezTo>
                  <a:cubicBezTo>
                    <a:pt x="987" y="20534"/>
                    <a:pt x="1114" y="22476"/>
                    <a:pt x="1401" y="24417"/>
                  </a:cubicBezTo>
                  <a:cubicBezTo>
                    <a:pt x="2006" y="27760"/>
                    <a:pt x="3120" y="41099"/>
                    <a:pt x="2897" y="42245"/>
                  </a:cubicBezTo>
                  <a:cubicBezTo>
                    <a:pt x="2865" y="42500"/>
                    <a:pt x="2770" y="42850"/>
                    <a:pt x="2674" y="43296"/>
                  </a:cubicBezTo>
                  <a:cubicBezTo>
                    <a:pt x="1847" y="46734"/>
                    <a:pt x="1528" y="48676"/>
                    <a:pt x="2006" y="49058"/>
                  </a:cubicBezTo>
                  <a:cubicBezTo>
                    <a:pt x="2452" y="49344"/>
                    <a:pt x="2961" y="49535"/>
                    <a:pt x="3502" y="49599"/>
                  </a:cubicBezTo>
                  <a:cubicBezTo>
                    <a:pt x="3852" y="49663"/>
                    <a:pt x="4171" y="49790"/>
                    <a:pt x="4489" y="49949"/>
                  </a:cubicBezTo>
                  <a:cubicBezTo>
                    <a:pt x="4616" y="50045"/>
                    <a:pt x="4871" y="50267"/>
                    <a:pt x="5158" y="50554"/>
                  </a:cubicBezTo>
                  <a:cubicBezTo>
                    <a:pt x="6017" y="51445"/>
                    <a:pt x="7481" y="52910"/>
                    <a:pt x="8596" y="53260"/>
                  </a:cubicBezTo>
                  <a:cubicBezTo>
                    <a:pt x="9423" y="53546"/>
                    <a:pt x="10315" y="53706"/>
                    <a:pt x="11206" y="53706"/>
                  </a:cubicBezTo>
                  <a:cubicBezTo>
                    <a:pt x="12066" y="53706"/>
                    <a:pt x="12798" y="53515"/>
                    <a:pt x="12989" y="52942"/>
                  </a:cubicBezTo>
                  <a:cubicBezTo>
                    <a:pt x="13244" y="52273"/>
                    <a:pt x="12416" y="51477"/>
                    <a:pt x="11524" y="50681"/>
                  </a:cubicBezTo>
                  <a:cubicBezTo>
                    <a:pt x="10920" y="50140"/>
                    <a:pt x="10315" y="49567"/>
                    <a:pt x="10124" y="49090"/>
                  </a:cubicBezTo>
                  <a:cubicBezTo>
                    <a:pt x="9996" y="48708"/>
                    <a:pt x="9710" y="48198"/>
                    <a:pt x="9360" y="47593"/>
                  </a:cubicBezTo>
                  <a:cubicBezTo>
                    <a:pt x="8564" y="46097"/>
                    <a:pt x="7481" y="44028"/>
                    <a:pt x="7386" y="42532"/>
                  </a:cubicBezTo>
                  <a:cubicBezTo>
                    <a:pt x="7354" y="41704"/>
                    <a:pt x="7704" y="38998"/>
                    <a:pt x="8150" y="35846"/>
                  </a:cubicBezTo>
                  <a:cubicBezTo>
                    <a:pt x="8819" y="30944"/>
                    <a:pt x="9646" y="24800"/>
                    <a:pt x="9519" y="21457"/>
                  </a:cubicBezTo>
                  <a:cubicBezTo>
                    <a:pt x="9360" y="16300"/>
                    <a:pt x="9073" y="14071"/>
                    <a:pt x="9041" y="13848"/>
                  </a:cubicBezTo>
                  <a:lnTo>
                    <a:pt x="10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3473325" y="4708300"/>
              <a:ext cx="281775" cy="190150"/>
            </a:xfrm>
            <a:custGeom>
              <a:avLst/>
              <a:gdLst/>
              <a:ahLst/>
              <a:cxnLst/>
              <a:rect l="l" t="t" r="r" b="b"/>
              <a:pathLst>
                <a:path w="11271" h="7606" extrusionOk="0">
                  <a:moveTo>
                    <a:pt x="478" y="0"/>
                  </a:moveTo>
                  <a:cubicBezTo>
                    <a:pt x="192" y="1433"/>
                    <a:pt x="1" y="2770"/>
                    <a:pt x="319" y="2993"/>
                  </a:cubicBezTo>
                  <a:cubicBezTo>
                    <a:pt x="924" y="3470"/>
                    <a:pt x="2325" y="3534"/>
                    <a:pt x="2802" y="3884"/>
                  </a:cubicBezTo>
                  <a:cubicBezTo>
                    <a:pt x="3280" y="4234"/>
                    <a:pt x="5381" y="6685"/>
                    <a:pt x="6845" y="7163"/>
                  </a:cubicBezTo>
                  <a:cubicBezTo>
                    <a:pt x="7585" y="7410"/>
                    <a:pt x="8571" y="7605"/>
                    <a:pt x="9400" y="7605"/>
                  </a:cubicBezTo>
                  <a:cubicBezTo>
                    <a:pt x="10176" y="7605"/>
                    <a:pt x="10815" y="7434"/>
                    <a:pt x="10984" y="6972"/>
                  </a:cubicBezTo>
                  <a:cubicBezTo>
                    <a:pt x="11270" y="6240"/>
                    <a:pt x="9774" y="5476"/>
                    <a:pt x="8819" y="4266"/>
                  </a:cubicBezTo>
                  <a:cubicBezTo>
                    <a:pt x="8469" y="4361"/>
                    <a:pt x="8119" y="4425"/>
                    <a:pt x="7769" y="4457"/>
                  </a:cubicBezTo>
                  <a:cubicBezTo>
                    <a:pt x="7538" y="4471"/>
                    <a:pt x="7336" y="4481"/>
                    <a:pt x="7150" y="4481"/>
                  </a:cubicBezTo>
                  <a:cubicBezTo>
                    <a:pt x="6081" y="4481"/>
                    <a:pt x="5563" y="4151"/>
                    <a:pt x="3312" y="2388"/>
                  </a:cubicBezTo>
                  <a:cubicBezTo>
                    <a:pt x="2006" y="1369"/>
                    <a:pt x="1083" y="573"/>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3467775" y="4698750"/>
              <a:ext cx="290500" cy="204550"/>
            </a:xfrm>
            <a:custGeom>
              <a:avLst/>
              <a:gdLst/>
              <a:ahLst/>
              <a:cxnLst/>
              <a:rect l="l" t="t" r="r" b="b"/>
              <a:pathLst>
                <a:path w="11620" h="8182" extrusionOk="0">
                  <a:moveTo>
                    <a:pt x="828" y="796"/>
                  </a:moveTo>
                  <a:cubicBezTo>
                    <a:pt x="1560" y="1464"/>
                    <a:pt x="2451" y="2197"/>
                    <a:pt x="3438" y="2929"/>
                  </a:cubicBezTo>
                  <a:cubicBezTo>
                    <a:pt x="5663" y="4665"/>
                    <a:pt x="6200" y="5061"/>
                    <a:pt x="7355" y="5061"/>
                  </a:cubicBezTo>
                  <a:cubicBezTo>
                    <a:pt x="7555" y="5061"/>
                    <a:pt x="7773" y="5049"/>
                    <a:pt x="8022" y="5030"/>
                  </a:cubicBezTo>
                  <a:cubicBezTo>
                    <a:pt x="8341" y="4998"/>
                    <a:pt x="8627" y="4934"/>
                    <a:pt x="8946" y="4871"/>
                  </a:cubicBezTo>
                  <a:cubicBezTo>
                    <a:pt x="9296" y="5285"/>
                    <a:pt x="9678" y="5667"/>
                    <a:pt x="10092" y="5985"/>
                  </a:cubicBezTo>
                  <a:cubicBezTo>
                    <a:pt x="10665" y="6494"/>
                    <a:pt x="11142" y="6940"/>
                    <a:pt x="11047" y="7290"/>
                  </a:cubicBezTo>
                  <a:cubicBezTo>
                    <a:pt x="10912" y="7648"/>
                    <a:pt x="10359" y="7790"/>
                    <a:pt x="9661" y="7790"/>
                  </a:cubicBezTo>
                  <a:cubicBezTo>
                    <a:pt x="8870" y="7790"/>
                    <a:pt x="7892" y="7608"/>
                    <a:pt x="7131" y="7354"/>
                  </a:cubicBezTo>
                  <a:cubicBezTo>
                    <a:pt x="6112" y="7004"/>
                    <a:pt x="4680" y="5603"/>
                    <a:pt x="3820" y="4743"/>
                  </a:cubicBezTo>
                  <a:cubicBezTo>
                    <a:pt x="3502" y="4425"/>
                    <a:pt x="3279" y="4202"/>
                    <a:pt x="3152" y="4107"/>
                  </a:cubicBezTo>
                  <a:cubicBezTo>
                    <a:pt x="2770" y="3884"/>
                    <a:pt x="2388" y="3757"/>
                    <a:pt x="1974" y="3693"/>
                  </a:cubicBezTo>
                  <a:cubicBezTo>
                    <a:pt x="1528" y="3629"/>
                    <a:pt x="1082" y="3470"/>
                    <a:pt x="669" y="3215"/>
                  </a:cubicBezTo>
                  <a:cubicBezTo>
                    <a:pt x="605" y="3184"/>
                    <a:pt x="414" y="2897"/>
                    <a:pt x="828" y="796"/>
                  </a:cubicBezTo>
                  <a:close/>
                  <a:moveTo>
                    <a:pt x="573" y="0"/>
                  </a:moveTo>
                  <a:lnTo>
                    <a:pt x="509" y="350"/>
                  </a:lnTo>
                  <a:cubicBezTo>
                    <a:pt x="0" y="2833"/>
                    <a:pt x="159" y="3343"/>
                    <a:pt x="414" y="3534"/>
                  </a:cubicBezTo>
                  <a:cubicBezTo>
                    <a:pt x="860" y="3820"/>
                    <a:pt x="1369" y="4011"/>
                    <a:pt x="1910" y="4075"/>
                  </a:cubicBezTo>
                  <a:cubicBezTo>
                    <a:pt x="2260" y="4139"/>
                    <a:pt x="2579" y="4266"/>
                    <a:pt x="2897" y="4425"/>
                  </a:cubicBezTo>
                  <a:cubicBezTo>
                    <a:pt x="3024" y="4521"/>
                    <a:pt x="3279" y="4743"/>
                    <a:pt x="3566" y="5030"/>
                  </a:cubicBezTo>
                  <a:cubicBezTo>
                    <a:pt x="4425" y="5921"/>
                    <a:pt x="5889" y="7386"/>
                    <a:pt x="7004" y="7736"/>
                  </a:cubicBezTo>
                  <a:cubicBezTo>
                    <a:pt x="7831" y="8022"/>
                    <a:pt x="8723" y="8182"/>
                    <a:pt x="9614" y="8182"/>
                  </a:cubicBezTo>
                  <a:cubicBezTo>
                    <a:pt x="10474" y="8182"/>
                    <a:pt x="11206" y="7991"/>
                    <a:pt x="11397" y="7418"/>
                  </a:cubicBezTo>
                  <a:cubicBezTo>
                    <a:pt x="11620" y="6845"/>
                    <a:pt x="11047" y="6303"/>
                    <a:pt x="10346" y="5698"/>
                  </a:cubicBezTo>
                  <a:cubicBezTo>
                    <a:pt x="9932" y="5348"/>
                    <a:pt x="9550" y="4966"/>
                    <a:pt x="9200" y="4521"/>
                  </a:cubicBezTo>
                  <a:lnTo>
                    <a:pt x="9105" y="4425"/>
                  </a:lnTo>
                  <a:lnTo>
                    <a:pt x="8977" y="4457"/>
                  </a:lnTo>
                  <a:cubicBezTo>
                    <a:pt x="8659" y="4552"/>
                    <a:pt x="8309" y="4616"/>
                    <a:pt x="7991" y="4616"/>
                  </a:cubicBezTo>
                  <a:cubicBezTo>
                    <a:pt x="7732" y="4638"/>
                    <a:pt x="7513" y="4653"/>
                    <a:pt x="7313" y="4653"/>
                  </a:cubicBezTo>
                  <a:cubicBezTo>
                    <a:pt x="6355" y="4653"/>
                    <a:pt x="5847" y="4301"/>
                    <a:pt x="3661" y="2642"/>
                  </a:cubicBezTo>
                  <a:cubicBezTo>
                    <a:pt x="2579" y="1783"/>
                    <a:pt x="1624" y="987"/>
                    <a:pt x="828" y="255"/>
                  </a:cubicBezTo>
                  <a:lnTo>
                    <a:pt x="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3481300" y="4783100"/>
              <a:ext cx="28675" cy="79625"/>
            </a:xfrm>
            <a:custGeom>
              <a:avLst/>
              <a:gdLst/>
              <a:ahLst/>
              <a:cxnLst/>
              <a:rect l="l" t="t" r="r" b="b"/>
              <a:pathLst>
                <a:path w="1147" h="3185" extrusionOk="0">
                  <a:moveTo>
                    <a:pt x="0" y="1"/>
                  </a:moveTo>
                  <a:lnTo>
                    <a:pt x="0" y="3184"/>
                  </a:lnTo>
                  <a:lnTo>
                    <a:pt x="669" y="3184"/>
                  </a:lnTo>
                  <a:lnTo>
                    <a:pt x="1146" y="47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476525" y="4775950"/>
              <a:ext cx="39025" cy="91550"/>
            </a:xfrm>
            <a:custGeom>
              <a:avLst/>
              <a:gdLst/>
              <a:ahLst/>
              <a:cxnLst/>
              <a:rect l="l" t="t" r="r" b="b"/>
              <a:pathLst>
                <a:path w="1561" h="3662" extrusionOk="0">
                  <a:moveTo>
                    <a:pt x="382" y="605"/>
                  </a:moveTo>
                  <a:lnTo>
                    <a:pt x="1083" y="891"/>
                  </a:lnTo>
                  <a:lnTo>
                    <a:pt x="701" y="3247"/>
                  </a:lnTo>
                  <a:lnTo>
                    <a:pt x="382" y="3247"/>
                  </a:lnTo>
                  <a:lnTo>
                    <a:pt x="382" y="605"/>
                  </a:lnTo>
                  <a:close/>
                  <a:moveTo>
                    <a:pt x="0" y="0"/>
                  </a:moveTo>
                  <a:lnTo>
                    <a:pt x="0" y="3661"/>
                  </a:lnTo>
                  <a:lnTo>
                    <a:pt x="1019" y="3661"/>
                  </a:lnTo>
                  <a:lnTo>
                    <a:pt x="1560" y="6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085750" y="1331050"/>
              <a:ext cx="815800" cy="1137225"/>
            </a:xfrm>
            <a:custGeom>
              <a:avLst/>
              <a:gdLst/>
              <a:ahLst/>
              <a:cxnLst/>
              <a:rect l="l" t="t" r="r" b="b"/>
              <a:pathLst>
                <a:path w="32632" h="45489" extrusionOk="0">
                  <a:moveTo>
                    <a:pt x="13879" y="0"/>
                  </a:moveTo>
                  <a:cubicBezTo>
                    <a:pt x="10261" y="0"/>
                    <a:pt x="6183" y="814"/>
                    <a:pt x="4903" y="2657"/>
                  </a:cubicBezTo>
                  <a:cubicBezTo>
                    <a:pt x="3311" y="4949"/>
                    <a:pt x="5444" y="5649"/>
                    <a:pt x="5444" y="5649"/>
                  </a:cubicBezTo>
                  <a:cubicBezTo>
                    <a:pt x="5444" y="5649"/>
                    <a:pt x="5637" y="5564"/>
                    <a:pt x="5864" y="5564"/>
                  </a:cubicBezTo>
                  <a:cubicBezTo>
                    <a:pt x="6191" y="5564"/>
                    <a:pt x="6590" y="5741"/>
                    <a:pt x="6590" y="6604"/>
                  </a:cubicBezTo>
                  <a:cubicBezTo>
                    <a:pt x="6590" y="8037"/>
                    <a:pt x="6367" y="16537"/>
                    <a:pt x="6367" y="16537"/>
                  </a:cubicBezTo>
                  <a:cubicBezTo>
                    <a:pt x="5890" y="17237"/>
                    <a:pt x="5476" y="17938"/>
                    <a:pt x="5126" y="18702"/>
                  </a:cubicBezTo>
                  <a:cubicBezTo>
                    <a:pt x="4457" y="20071"/>
                    <a:pt x="5444" y="21217"/>
                    <a:pt x="5603" y="22204"/>
                  </a:cubicBezTo>
                  <a:cubicBezTo>
                    <a:pt x="5731" y="23222"/>
                    <a:pt x="4680" y="24145"/>
                    <a:pt x="3980" y="25196"/>
                  </a:cubicBezTo>
                  <a:cubicBezTo>
                    <a:pt x="3279" y="26278"/>
                    <a:pt x="0" y="39076"/>
                    <a:pt x="5985" y="43278"/>
                  </a:cubicBezTo>
                  <a:cubicBezTo>
                    <a:pt x="8377" y="44980"/>
                    <a:pt x="12188" y="45488"/>
                    <a:pt x="15891" y="45488"/>
                  </a:cubicBezTo>
                  <a:cubicBezTo>
                    <a:pt x="21404" y="45488"/>
                    <a:pt x="26678" y="44361"/>
                    <a:pt x="26678" y="44361"/>
                  </a:cubicBezTo>
                  <a:cubicBezTo>
                    <a:pt x="26678" y="44361"/>
                    <a:pt x="30976" y="41973"/>
                    <a:pt x="31803" y="39299"/>
                  </a:cubicBezTo>
                  <a:cubicBezTo>
                    <a:pt x="32631" y="36625"/>
                    <a:pt x="30243" y="34715"/>
                    <a:pt x="29416" y="33473"/>
                  </a:cubicBezTo>
                  <a:cubicBezTo>
                    <a:pt x="28556" y="32232"/>
                    <a:pt x="31326" y="30258"/>
                    <a:pt x="31549" y="27106"/>
                  </a:cubicBezTo>
                  <a:cubicBezTo>
                    <a:pt x="31803" y="23954"/>
                    <a:pt x="25596" y="18001"/>
                    <a:pt x="25596" y="18001"/>
                  </a:cubicBezTo>
                  <a:cubicBezTo>
                    <a:pt x="24577" y="14786"/>
                    <a:pt x="23876" y="11507"/>
                    <a:pt x="23526" y="8196"/>
                  </a:cubicBezTo>
                  <a:cubicBezTo>
                    <a:pt x="22921" y="2657"/>
                    <a:pt x="20375" y="588"/>
                    <a:pt x="16395" y="142"/>
                  </a:cubicBezTo>
                  <a:cubicBezTo>
                    <a:pt x="15615" y="48"/>
                    <a:pt x="14761" y="0"/>
                    <a:pt x="13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3078575" y="1325875"/>
              <a:ext cx="824550" cy="1147625"/>
            </a:xfrm>
            <a:custGeom>
              <a:avLst/>
              <a:gdLst/>
              <a:ahLst/>
              <a:cxnLst/>
              <a:rect l="l" t="t" r="r" b="b"/>
              <a:pathLst>
                <a:path w="32982" h="45905" extrusionOk="0">
                  <a:moveTo>
                    <a:pt x="14291" y="375"/>
                  </a:moveTo>
                  <a:cubicBezTo>
                    <a:pt x="15143" y="375"/>
                    <a:pt x="15957" y="421"/>
                    <a:pt x="16682" y="508"/>
                  </a:cubicBezTo>
                  <a:cubicBezTo>
                    <a:pt x="21012" y="986"/>
                    <a:pt x="23081" y="3341"/>
                    <a:pt x="23654" y="8371"/>
                  </a:cubicBezTo>
                  <a:cubicBezTo>
                    <a:pt x="24036" y="11714"/>
                    <a:pt x="24705" y="15025"/>
                    <a:pt x="25723" y="18240"/>
                  </a:cubicBezTo>
                  <a:lnTo>
                    <a:pt x="25723" y="18272"/>
                  </a:lnTo>
                  <a:lnTo>
                    <a:pt x="25755" y="18304"/>
                  </a:lnTo>
                  <a:cubicBezTo>
                    <a:pt x="25819" y="18367"/>
                    <a:pt x="31899" y="24257"/>
                    <a:pt x="31676" y="27249"/>
                  </a:cubicBezTo>
                  <a:cubicBezTo>
                    <a:pt x="31581" y="28809"/>
                    <a:pt x="30849" y="30019"/>
                    <a:pt x="30212" y="31101"/>
                  </a:cubicBezTo>
                  <a:cubicBezTo>
                    <a:pt x="29575" y="32184"/>
                    <a:pt x="29066" y="33043"/>
                    <a:pt x="29575" y="33744"/>
                  </a:cubicBezTo>
                  <a:cubicBezTo>
                    <a:pt x="29735" y="33998"/>
                    <a:pt x="29989" y="34285"/>
                    <a:pt x="30212" y="34571"/>
                  </a:cubicBezTo>
                  <a:cubicBezTo>
                    <a:pt x="31199" y="35749"/>
                    <a:pt x="32568" y="37373"/>
                    <a:pt x="31931" y="39410"/>
                  </a:cubicBezTo>
                  <a:cubicBezTo>
                    <a:pt x="31135" y="41862"/>
                    <a:pt x="27251" y="44122"/>
                    <a:pt x="26901" y="44345"/>
                  </a:cubicBezTo>
                  <a:cubicBezTo>
                    <a:pt x="26470" y="44420"/>
                    <a:pt x="21406" y="45435"/>
                    <a:pt x="16153" y="45435"/>
                  </a:cubicBezTo>
                  <a:cubicBezTo>
                    <a:pt x="12493" y="45435"/>
                    <a:pt x="8740" y="44942"/>
                    <a:pt x="6400" y="43294"/>
                  </a:cubicBezTo>
                  <a:cubicBezTo>
                    <a:pt x="574" y="39188"/>
                    <a:pt x="3789" y="26517"/>
                    <a:pt x="4458" y="25467"/>
                  </a:cubicBezTo>
                  <a:cubicBezTo>
                    <a:pt x="4649" y="25180"/>
                    <a:pt x="4871" y="24894"/>
                    <a:pt x="5094" y="24607"/>
                  </a:cubicBezTo>
                  <a:cubicBezTo>
                    <a:pt x="5667" y="23843"/>
                    <a:pt x="6209" y="23143"/>
                    <a:pt x="6081" y="22347"/>
                  </a:cubicBezTo>
                  <a:cubicBezTo>
                    <a:pt x="6018" y="21997"/>
                    <a:pt x="5922" y="21678"/>
                    <a:pt x="5795" y="21328"/>
                  </a:cubicBezTo>
                  <a:cubicBezTo>
                    <a:pt x="5476" y="20596"/>
                    <a:pt x="5190" y="19832"/>
                    <a:pt x="5604" y="18941"/>
                  </a:cubicBezTo>
                  <a:cubicBezTo>
                    <a:pt x="5954" y="18208"/>
                    <a:pt x="6368" y="17508"/>
                    <a:pt x="6813" y="16839"/>
                  </a:cubicBezTo>
                  <a:lnTo>
                    <a:pt x="6845" y="16776"/>
                  </a:lnTo>
                  <a:lnTo>
                    <a:pt x="6845" y="16712"/>
                  </a:lnTo>
                  <a:cubicBezTo>
                    <a:pt x="6845" y="16648"/>
                    <a:pt x="7068" y="8212"/>
                    <a:pt x="7068" y="6780"/>
                  </a:cubicBezTo>
                  <a:cubicBezTo>
                    <a:pt x="7132" y="6366"/>
                    <a:pt x="6973" y="5952"/>
                    <a:pt x="6654" y="5697"/>
                  </a:cubicBezTo>
                  <a:cubicBezTo>
                    <a:pt x="6495" y="5602"/>
                    <a:pt x="6336" y="5570"/>
                    <a:pt x="6177" y="5570"/>
                  </a:cubicBezTo>
                  <a:cubicBezTo>
                    <a:pt x="6049" y="5570"/>
                    <a:pt x="5890" y="5570"/>
                    <a:pt x="5763" y="5602"/>
                  </a:cubicBezTo>
                  <a:cubicBezTo>
                    <a:pt x="5349" y="5443"/>
                    <a:pt x="5031" y="5156"/>
                    <a:pt x="4871" y="4742"/>
                  </a:cubicBezTo>
                  <a:cubicBezTo>
                    <a:pt x="4712" y="4265"/>
                    <a:pt x="4903" y="3660"/>
                    <a:pt x="5381" y="2959"/>
                  </a:cubicBezTo>
                  <a:cubicBezTo>
                    <a:pt x="6660" y="1143"/>
                    <a:pt x="10798" y="375"/>
                    <a:pt x="14291" y="375"/>
                  </a:cubicBezTo>
                  <a:close/>
                  <a:moveTo>
                    <a:pt x="14293" y="0"/>
                  </a:moveTo>
                  <a:cubicBezTo>
                    <a:pt x="10739" y="0"/>
                    <a:pt x="6431" y="742"/>
                    <a:pt x="4999" y="2737"/>
                  </a:cubicBezTo>
                  <a:cubicBezTo>
                    <a:pt x="4426" y="3564"/>
                    <a:pt x="4267" y="4296"/>
                    <a:pt x="4458" y="4901"/>
                  </a:cubicBezTo>
                  <a:cubicBezTo>
                    <a:pt x="4680" y="5443"/>
                    <a:pt x="5094" y="5856"/>
                    <a:pt x="5636" y="6047"/>
                  </a:cubicBezTo>
                  <a:lnTo>
                    <a:pt x="5731" y="6079"/>
                  </a:lnTo>
                  <a:lnTo>
                    <a:pt x="5795" y="6047"/>
                  </a:lnTo>
                  <a:cubicBezTo>
                    <a:pt x="5890" y="6000"/>
                    <a:pt x="5994" y="5976"/>
                    <a:pt x="6097" y="5976"/>
                  </a:cubicBezTo>
                  <a:cubicBezTo>
                    <a:pt x="6201" y="5976"/>
                    <a:pt x="6304" y="6000"/>
                    <a:pt x="6400" y="6047"/>
                  </a:cubicBezTo>
                  <a:cubicBezTo>
                    <a:pt x="6622" y="6175"/>
                    <a:pt x="6654" y="6525"/>
                    <a:pt x="6654" y="6780"/>
                  </a:cubicBezTo>
                  <a:cubicBezTo>
                    <a:pt x="6654" y="8148"/>
                    <a:pt x="6463" y="15916"/>
                    <a:pt x="6431" y="16680"/>
                  </a:cubicBezTo>
                  <a:cubicBezTo>
                    <a:pt x="5986" y="17381"/>
                    <a:pt x="5604" y="18081"/>
                    <a:pt x="5253" y="18813"/>
                  </a:cubicBezTo>
                  <a:cubicBezTo>
                    <a:pt x="4712" y="19832"/>
                    <a:pt x="5094" y="20723"/>
                    <a:pt x="5381" y="21519"/>
                  </a:cubicBezTo>
                  <a:cubicBezTo>
                    <a:pt x="5508" y="21837"/>
                    <a:pt x="5604" y="22124"/>
                    <a:pt x="5699" y="22442"/>
                  </a:cubicBezTo>
                  <a:cubicBezTo>
                    <a:pt x="5795" y="23079"/>
                    <a:pt x="5285" y="23716"/>
                    <a:pt x="4744" y="24416"/>
                  </a:cubicBezTo>
                  <a:cubicBezTo>
                    <a:pt x="4521" y="24703"/>
                    <a:pt x="4298" y="24989"/>
                    <a:pt x="4107" y="25307"/>
                  </a:cubicBezTo>
                  <a:cubicBezTo>
                    <a:pt x="3407" y="26390"/>
                    <a:pt x="1" y="39315"/>
                    <a:pt x="6145" y="43644"/>
                  </a:cubicBezTo>
                  <a:cubicBezTo>
                    <a:pt x="8628" y="45395"/>
                    <a:pt x="12448" y="45905"/>
                    <a:pt x="16173" y="45905"/>
                  </a:cubicBezTo>
                  <a:cubicBezTo>
                    <a:pt x="19834" y="45873"/>
                    <a:pt x="23431" y="45459"/>
                    <a:pt x="26997" y="44759"/>
                  </a:cubicBezTo>
                  <a:lnTo>
                    <a:pt x="27060" y="44727"/>
                  </a:lnTo>
                  <a:cubicBezTo>
                    <a:pt x="27251" y="44631"/>
                    <a:pt x="31422" y="42275"/>
                    <a:pt x="32281" y="39570"/>
                  </a:cubicBezTo>
                  <a:cubicBezTo>
                    <a:pt x="32982" y="37309"/>
                    <a:pt x="31549" y="35590"/>
                    <a:pt x="30530" y="34349"/>
                  </a:cubicBezTo>
                  <a:cubicBezTo>
                    <a:pt x="30276" y="34062"/>
                    <a:pt x="30053" y="33807"/>
                    <a:pt x="29894" y="33553"/>
                  </a:cubicBezTo>
                  <a:cubicBezTo>
                    <a:pt x="29544" y="33043"/>
                    <a:pt x="29989" y="32311"/>
                    <a:pt x="30562" y="31324"/>
                  </a:cubicBezTo>
                  <a:cubicBezTo>
                    <a:pt x="31167" y="30274"/>
                    <a:pt x="31963" y="28969"/>
                    <a:pt x="32058" y="27313"/>
                  </a:cubicBezTo>
                  <a:cubicBezTo>
                    <a:pt x="32281" y="24225"/>
                    <a:pt x="26615" y="18622"/>
                    <a:pt x="26074" y="18081"/>
                  </a:cubicBezTo>
                  <a:cubicBezTo>
                    <a:pt x="25087" y="14929"/>
                    <a:pt x="24386" y="11650"/>
                    <a:pt x="24004" y="8371"/>
                  </a:cubicBezTo>
                  <a:cubicBezTo>
                    <a:pt x="23431" y="3182"/>
                    <a:pt x="21203" y="667"/>
                    <a:pt x="16714" y="126"/>
                  </a:cubicBezTo>
                  <a:cubicBezTo>
                    <a:pt x="15988" y="45"/>
                    <a:pt x="15163"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3618175" y="2022225"/>
              <a:ext cx="208550" cy="1369725"/>
            </a:xfrm>
            <a:custGeom>
              <a:avLst/>
              <a:gdLst/>
              <a:ahLst/>
              <a:cxnLst/>
              <a:rect l="l" t="t" r="r" b="b"/>
              <a:pathLst>
                <a:path w="8342" h="54789" extrusionOk="0">
                  <a:moveTo>
                    <a:pt x="1529" y="0"/>
                  </a:moveTo>
                  <a:lnTo>
                    <a:pt x="606" y="573"/>
                  </a:lnTo>
                  <a:cubicBezTo>
                    <a:pt x="606" y="573"/>
                    <a:pt x="1815" y="10888"/>
                    <a:pt x="1688" y="13912"/>
                  </a:cubicBezTo>
                  <a:cubicBezTo>
                    <a:pt x="1593" y="16905"/>
                    <a:pt x="383" y="20343"/>
                    <a:pt x="192" y="22412"/>
                  </a:cubicBezTo>
                  <a:cubicBezTo>
                    <a:pt x="1" y="24513"/>
                    <a:pt x="2707" y="35751"/>
                    <a:pt x="3312" y="37947"/>
                  </a:cubicBezTo>
                  <a:cubicBezTo>
                    <a:pt x="3916" y="40144"/>
                    <a:pt x="4012" y="46256"/>
                    <a:pt x="3821" y="49185"/>
                  </a:cubicBezTo>
                  <a:cubicBezTo>
                    <a:pt x="3598" y="52082"/>
                    <a:pt x="3503" y="54788"/>
                    <a:pt x="3916" y="54788"/>
                  </a:cubicBezTo>
                  <a:cubicBezTo>
                    <a:pt x="4553" y="54756"/>
                    <a:pt x="5158" y="54470"/>
                    <a:pt x="5604" y="53992"/>
                  </a:cubicBezTo>
                  <a:cubicBezTo>
                    <a:pt x="6209" y="53419"/>
                    <a:pt x="6909" y="52496"/>
                    <a:pt x="6909" y="51605"/>
                  </a:cubicBezTo>
                  <a:cubicBezTo>
                    <a:pt x="6909" y="50713"/>
                    <a:pt x="6813" y="47402"/>
                    <a:pt x="6909" y="46702"/>
                  </a:cubicBezTo>
                  <a:cubicBezTo>
                    <a:pt x="7036" y="46002"/>
                    <a:pt x="8119" y="39189"/>
                    <a:pt x="8214" y="37056"/>
                  </a:cubicBezTo>
                  <a:cubicBezTo>
                    <a:pt x="8342" y="34955"/>
                    <a:pt x="6622" y="26137"/>
                    <a:pt x="6622" y="26137"/>
                  </a:cubicBezTo>
                  <a:cubicBezTo>
                    <a:pt x="6622" y="26137"/>
                    <a:pt x="6145" y="18719"/>
                    <a:pt x="6240" y="17223"/>
                  </a:cubicBezTo>
                  <a:cubicBezTo>
                    <a:pt x="6336" y="15727"/>
                    <a:pt x="6750" y="5794"/>
                    <a:pt x="6145" y="3184"/>
                  </a:cubicBezTo>
                  <a:cubicBezTo>
                    <a:pt x="5508" y="573"/>
                    <a:pt x="1529" y="0"/>
                    <a:pt x="152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3613400" y="2016650"/>
              <a:ext cx="218100" cy="1380850"/>
            </a:xfrm>
            <a:custGeom>
              <a:avLst/>
              <a:gdLst/>
              <a:ahLst/>
              <a:cxnLst/>
              <a:rect l="l" t="t" r="r" b="b"/>
              <a:pathLst>
                <a:path w="8724" h="55234" extrusionOk="0">
                  <a:moveTo>
                    <a:pt x="1815" y="414"/>
                  </a:moveTo>
                  <a:cubicBezTo>
                    <a:pt x="2357" y="510"/>
                    <a:pt x="5636" y="1210"/>
                    <a:pt x="6177" y="3470"/>
                  </a:cubicBezTo>
                  <a:cubicBezTo>
                    <a:pt x="6750" y="5954"/>
                    <a:pt x="6400" y="15663"/>
                    <a:pt x="6272" y="17446"/>
                  </a:cubicBezTo>
                  <a:cubicBezTo>
                    <a:pt x="6177" y="18942"/>
                    <a:pt x="6654" y="26073"/>
                    <a:pt x="6654" y="26392"/>
                  </a:cubicBezTo>
                  <a:cubicBezTo>
                    <a:pt x="6654" y="26487"/>
                    <a:pt x="8342" y="35242"/>
                    <a:pt x="8246" y="37279"/>
                  </a:cubicBezTo>
                  <a:cubicBezTo>
                    <a:pt x="8151" y="39030"/>
                    <a:pt x="7355" y="44155"/>
                    <a:pt x="7068" y="46097"/>
                  </a:cubicBezTo>
                  <a:cubicBezTo>
                    <a:pt x="7004" y="46511"/>
                    <a:pt x="6941" y="46798"/>
                    <a:pt x="6941" y="46893"/>
                  </a:cubicBezTo>
                  <a:cubicBezTo>
                    <a:pt x="6877" y="47434"/>
                    <a:pt x="6909" y="49313"/>
                    <a:pt x="6909" y="50682"/>
                  </a:cubicBezTo>
                  <a:lnTo>
                    <a:pt x="6909" y="51828"/>
                  </a:lnTo>
                  <a:cubicBezTo>
                    <a:pt x="6909" y="52719"/>
                    <a:pt x="6145" y="53642"/>
                    <a:pt x="5667" y="54120"/>
                  </a:cubicBezTo>
                  <a:cubicBezTo>
                    <a:pt x="5285" y="54534"/>
                    <a:pt x="4744" y="54788"/>
                    <a:pt x="4171" y="54852"/>
                  </a:cubicBezTo>
                  <a:cubicBezTo>
                    <a:pt x="4044" y="54629"/>
                    <a:pt x="3916" y="53610"/>
                    <a:pt x="4203" y="49440"/>
                  </a:cubicBezTo>
                  <a:cubicBezTo>
                    <a:pt x="4426" y="46416"/>
                    <a:pt x="4298" y="40335"/>
                    <a:pt x="3694" y="38139"/>
                  </a:cubicBezTo>
                  <a:cubicBezTo>
                    <a:pt x="3057" y="35783"/>
                    <a:pt x="415" y="24704"/>
                    <a:pt x="606" y="22699"/>
                  </a:cubicBezTo>
                  <a:cubicBezTo>
                    <a:pt x="733" y="21648"/>
                    <a:pt x="956" y="20598"/>
                    <a:pt x="1211" y="19579"/>
                  </a:cubicBezTo>
                  <a:cubicBezTo>
                    <a:pt x="1688" y="17796"/>
                    <a:pt x="1975" y="15982"/>
                    <a:pt x="2102" y="14135"/>
                  </a:cubicBezTo>
                  <a:cubicBezTo>
                    <a:pt x="2197" y="11302"/>
                    <a:pt x="1147" y="2133"/>
                    <a:pt x="1020" y="924"/>
                  </a:cubicBezTo>
                  <a:lnTo>
                    <a:pt x="1815" y="414"/>
                  </a:lnTo>
                  <a:close/>
                  <a:moveTo>
                    <a:pt x="1688" y="0"/>
                  </a:moveTo>
                  <a:lnTo>
                    <a:pt x="606" y="701"/>
                  </a:lnTo>
                  <a:lnTo>
                    <a:pt x="606" y="828"/>
                  </a:lnTo>
                  <a:cubicBezTo>
                    <a:pt x="606" y="924"/>
                    <a:pt x="1784" y="11174"/>
                    <a:pt x="1688" y="14135"/>
                  </a:cubicBezTo>
                  <a:cubicBezTo>
                    <a:pt x="1561" y="15950"/>
                    <a:pt x="1274" y="17764"/>
                    <a:pt x="828" y="19515"/>
                  </a:cubicBezTo>
                  <a:cubicBezTo>
                    <a:pt x="542" y="20566"/>
                    <a:pt x="351" y="21616"/>
                    <a:pt x="192" y="22667"/>
                  </a:cubicBezTo>
                  <a:cubicBezTo>
                    <a:pt x="1" y="24863"/>
                    <a:pt x="2834" y="36483"/>
                    <a:pt x="3312" y="38266"/>
                  </a:cubicBezTo>
                  <a:cubicBezTo>
                    <a:pt x="3916" y="40399"/>
                    <a:pt x="4012" y="46416"/>
                    <a:pt x="3821" y="49408"/>
                  </a:cubicBezTo>
                  <a:cubicBezTo>
                    <a:pt x="3503" y="54024"/>
                    <a:pt x="3662" y="54916"/>
                    <a:pt x="3885" y="55138"/>
                  </a:cubicBezTo>
                  <a:cubicBezTo>
                    <a:pt x="3948" y="55202"/>
                    <a:pt x="4044" y="55234"/>
                    <a:pt x="4107" y="55234"/>
                  </a:cubicBezTo>
                  <a:cubicBezTo>
                    <a:pt x="4808" y="55202"/>
                    <a:pt x="5445" y="54916"/>
                    <a:pt x="5954" y="54406"/>
                  </a:cubicBezTo>
                  <a:cubicBezTo>
                    <a:pt x="6559" y="53770"/>
                    <a:pt x="7291" y="52846"/>
                    <a:pt x="7291" y="51859"/>
                  </a:cubicBezTo>
                  <a:lnTo>
                    <a:pt x="7291" y="50650"/>
                  </a:lnTo>
                  <a:cubicBezTo>
                    <a:pt x="7259" y="49376"/>
                    <a:pt x="7227" y="47434"/>
                    <a:pt x="7291" y="46957"/>
                  </a:cubicBezTo>
                  <a:cubicBezTo>
                    <a:pt x="7323" y="46830"/>
                    <a:pt x="7355" y="46543"/>
                    <a:pt x="7418" y="46161"/>
                  </a:cubicBezTo>
                  <a:cubicBezTo>
                    <a:pt x="7769" y="44028"/>
                    <a:pt x="8533" y="39062"/>
                    <a:pt x="8628" y="37311"/>
                  </a:cubicBezTo>
                  <a:cubicBezTo>
                    <a:pt x="8724" y="35210"/>
                    <a:pt x="7100" y="26678"/>
                    <a:pt x="7036" y="26360"/>
                  </a:cubicBezTo>
                  <a:cubicBezTo>
                    <a:pt x="7036" y="26264"/>
                    <a:pt x="6527" y="18942"/>
                    <a:pt x="6622" y="17446"/>
                  </a:cubicBezTo>
                  <a:cubicBezTo>
                    <a:pt x="6686" y="16364"/>
                    <a:pt x="7132" y="6081"/>
                    <a:pt x="6527" y="3375"/>
                  </a:cubicBezTo>
                  <a:cubicBezTo>
                    <a:pt x="5890" y="669"/>
                    <a:pt x="1943" y="32"/>
                    <a:pt x="1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701550" y="3279700"/>
              <a:ext cx="64700" cy="132975"/>
            </a:xfrm>
            <a:custGeom>
              <a:avLst/>
              <a:gdLst/>
              <a:ahLst/>
              <a:cxnLst/>
              <a:rect l="l" t="t" r="r" b="b"/>
              <a:pathLst>
                <a:path w="2588" h="5319" extrusionOk="0">
                  <a:moveTo>
                    <a:pt x="2587" y="0"/>
                  </a:moveTo>
                  <a:lnTo>
                    <a:pt x="900" y="1815"/>
                  </a:lnTo>
                  <a:cubicBezTo>
                    <a:pt x="900" y="1815"/>
                    <a:pt x="1" y="5319"/>
                    <a:pt x="558" y="5319"/>
                  </a:cubicBezTo>
                  <a:cubicBezTo>
                    <a:pt x="566" y="5319"/>
                    <a:pt x="574" y="5318"/>
                    <a:pt x="581" y="5317"/>
                  </a:cubicBezTo>
                  <a:cubicBezTo>
                    <a:pt x="1186" y="5221"/>
                    <a:pt x="2205" y="3025"/>
                    <a:pt x="2301" y="2133"/>
                  </a:cubicBezTo>
                  <a:cubicBezTo>
                    <a:pt x="2396" y="1210"/>
                    <a:pt x="2587" y="1"/>
                    <a:pt x="2587"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699350" y="3278900"/>
              <a:ext cx="72450" cy="139300"/>
            </a:xfrm>
            <a:custGeom>
              <a:avLst/>
              <a:gdLst/>
              <a:ahLst/>
              <a:cxnLst/>
              <a:rect l="l" t="t" r="r" b="b"/>
              <a:pathLst>
                <a:path w="2898" h="5572" extrusionOk="0">
                  <a:moveTo>
                    <a:pt x="2484" y="1"/>
                  </a:moveTo>
                  <a:cubicBezTo>
                    <a:pt x="2484" y="32"/>
                    <a:pt x="2293" y="1178"/>
                    <a:pt x="2198" y="2134"/>
                  </a:cubicBezTo>
                  <a:cubicBezTo>
                    <a:pt x="2102" y="3057"/>
                    <a:pt x="1147" y="4935"/>
                    <a:pt x="701" y="5158"/>
                  </a:cubicBezTo>
                  <a:cubicBezTo>
                    <a:pt x="574" y="4808"/>
                    <a:pt x="829" y="3248"/>
                    <a:pt x="1179" y="1911"/>
                  </a:cubicBezTo>
                  <a:lnTo>
                    <a:pt x="765" y="1815"/>
                  </a:lnTo>
                  <a:cubicBezTo>
                    <a:pt x="542" y="2770"/>
                    <a:pt x="1" y="5030"/>
                    <a:pt x="415" y="5444"/>
                  </a:cubicBezTo>
                  <a:cubicBezTo>
                    <a:pt x="478" y="5540"/>
                    <a:pt x="542" y="5572"/>
                    <a:pt x="638" y="5572"/>
                  </a:cubicBezTo>
                  <a:lnTo>
                    <a:pt x="733" y="5572"/>
                  </a:lnTo>
                  <a:cubicBezTo>
                    <a:pt x="1497" y="5413"/>
                    <a:pt x="2484" y="3089"/>
                    <a:pt x="2580" y="2165"/>
                  </a:cubicBezTo>
                  <a:cubicBezTo>
                    <a:pt x="2707" y="1274"/>
                    <a:pt x="2898" y="64"/>
                    <a:pt x="2898" y="64"/>
                  </a:cubicBezTo>
                  <a:lnTo>
                    <a:pt x="2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3160550" y="1398825"/>
              <a:ext cx="498250" cy="872525"/>
            </a:xfrm>
            <a:custGeom>
              <a:avLst/>
              <a:gdLst/>
              <a:ahLst/>
              <a:cxnLst/>
              <a:rect l="l" t="t" r="r" b="b"/>
              <a:pathLst>
                <a:path w="19930" h="34901" extrusionOk="0">
                  <a:moveTo>
                    <a:pt x="9053" y="1"/>
                  </a:moveTo>
                  <a:cubicBezTo>
                    <a:pt x="8743" y="1"/>
                    <a:pt x="8498" y="58"/>
                    <a:pt x="8341" y="169"/>
                  </a:cubicBezTo>
                  <a:cubicBezTo>
                    <a:pt x="8341" y="169"/>
                    <a:pt x="3757" y="1410"/>
                    <a:pt x="2707" y="2397"/>
                  </a:cubicBezTo>
                  <a:cubicBezTo>
                    <a:pt x="1656" y="3384"/>
                    <a:pt x="1561" y="5008"/>
                    <a:pt x="1624" y="6854"/>
                  </a:cubicBezTo>
                  <a:cubicBezTo>
                    <a:pt x="1688" y="8669"/>
                    <a:pt x="2134" y="9146"/>
                    <a:pt x="2134" y="9146"/>
                  </a:cubicBezTo>
                  <a:cubicBezTo>
                    <a:pt x="2134" y="9146"/>
                    <a:pt x="1592" y="11597"/>
                    <a:pt x="2006" y="12775"/>
                  </a:cubicBezTo>
                  <a:cubicBezTo>
                    <a:pt x="2388" y="13921"/>
                    <a:pt x="4139" y="18442"/>
                    <a:pt x="5062" y="18728"/>
                  </a:cubicBezTo>
                  <a:cubicBezTo>
                    <a:pt x="5199" y="18771"/>
                    <a:pt x="5338" y="18789"/>
                    <a:pt x="5476" y="18789"/>
                  </a:cubicBezTo>
                  <a:cubicBezTo>
                    <a:pt x="6273" y="18789"/>
                    <a:pt x="7036" y="18187"/>
                    <a:pt x="7036" y="18187"/>
                  </a:cubicBezTo>
                  <a:lnTo>
                    <a:pt x="7036" y="18187"/>
                  </a:lnTo>
                  <a:cubicBezTo>
                    <a:pt x="7036" y="18187"/>
                    <a:pt x="6813" y="19652"/>
                    <a:pt x="6591" y="20639"/>
                  </a:cubicBezTo>
                  <a:cubicBezTo>
                    <a:pt x="6336" y="21657"/>
                    <a:pt x="5190" y="22549"/>
                    <a:pt x="3375" y="22931"/>
                  </a:cubicBezTo>
                  <a:cubicBezTo>
                    <a:pt x="1529" y="23313"/>
                    <a:pt x="1" y="23567"/>
                    <a:pt x="1" y="23567"/>
                  </a:cubicBezTo>
                  <a:cubicBezTo>
                    <a:pt x="319" y="25509"/>
                    <a:pt x="574" y="27483"/>
                    <a:pt x="701" y="29457"/>
                  </a:cubicBezTo>
                  <a:cubicBezTo>
                    <a:pt x="765" y="31844"/>
                    <a:pt x="828" y="33755"/>
                    <a:pt x="828" y="33755"/>
                  </a:cubicBezTo>
                  <a:lnTo>
                    <a:pt x="19929" y="34901"/>
                  </a:lnTo>
                  <a:cubicBezTo>
                    <a:pt x="19929" y="34901"/>
                    <a:pt x="19834" y="29457"/>
                    <a:pt x="19516" y="27706"/>
                  </a:cubicBezTo>
                  <a:cubicBezTo>
                    <a:pt x="19197" y="25923"/>
                    <a:pt x="19070" y="24873"/>
                    <a:pt x="19070" y="24873"/>
                  </a:cubicBezTo>
                  <a:cubicBezTo>
                    <a:pt x="19070" y="24873"/>
                    <a:pt x="15472" y="23854"/>
                    <a:pt x="14931" y="22931"/>
                  </a:cubicBezTo>
                  <a:cubicBezTo>
                    <a:pt x="14390" y="22007"/>
                    <a:pt x="14390" y="15290"/>
                    <a:pt x="14613" y="11438"/>
                  </a:cubicBezTo>
                  <a:cubicBezTo>
                    <a:pt x="14868" y="7618"/>
                    <a:pt x="13849" y="2174"/>
                    <a:pt x="12162" y="1092"/>
                  </a:cubicBezTo>
                  <a:cubicBezTo>
                    <a:pt x="10963" y="346"/>
                    <a:pt x="9812" y="1"/>
                    <a:pt x="905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154975" y="1393925"/>
              <a:ext cx="509400" cy="883000"/>
            </a:xfrm>
            <a:custGeom>
              <a:avLst/>
              <a:gdLst/>
              <a:ahLst/>
              <a:cxnLst/>
              <a:rect l="l" t="t" r="r" b="b"/>
              <a:pathLst>
                <a:path w="20376" h="35320" extrusionOk="0">
                  <a:moveTo>
                    <a:pt x="9313" y="378"/>
                  </a:moveTo>
                  <a:cubicBezTo>
                    <a:pt x="10000" y="378"/>
                    <a:pt x="11097" y="682"/>
                    <a:pt x="12289" y="1447"/>
                  </a:cubicBezTo>
                  <a:cubicBezTo>
                    <a:pt x="13881" y="2466"/>
                    <a:pt x="14900" y="7846"/>
                    <a:pt x="14677" y="11602"/>
                  </a:cubicBezTo>
                  <a:cubicBezTo>
                    <a:pt x="14454" y="15009"/>
                    <a:pt x="14390" y="22172"/>
                    <a:pt x="14995" y="23222"/>
                  </a:cubicBezTo>
                  <a:cubicBezTo>
                    <a:pt x="15504" y="24145"/>
                    <a:pt x="18401" y="25005"/>
                    <a:pt x="19134" y="25196"/>
                  </a:cubicBezTo>
                  <a:cubicBezTo>
                    <a:pt x="19165" y="25546"/>
                    <a:pt x="19325" y="26533"/>
                    <a:pt x="19579" y="27934"/>
                  </a:cubicBezTo>
                  <a:cubicBezTo>
                    <a:pt x="19834" y="29462"/>
                    <a:pt x="19961" y="33855"/>
                    <a:pt x="19961" y="34874"/>
                  </a:cubicBezTo>
                  <a:lnTo>
                    <a:pt x="1242" y="33760"/>
                  </a:lnTo>
                  <a:cubicBezTo>
                    <a:pt x="1242" y="33218"/>
                    <a:pt x="1179" y="31595"/>
                    <a:pt x="1115" y="29653"/>
                  </a:cubicBezTo>
                  <a:cubicBezTo>
                    <a:pt x="988" y="27711"/>
                    <a:pt x="797" y="25801"/>
                    <a:pt x="478" y="23891"/>
                  </a:cubicBezTo>
                  <a:cubicBezTo>
                    <a:pt x="956" y="23827"/>
                    <a:pt x="2197" y="23604"/>
                    <a:pt x="3662" y="23318"/>
                  </a:cubicBezTo>
                  <a:cubicBezTo>
                    <a:pt x="5476" y="22936"/>
                    <a:pt x="6750" y="22012"/>
                    <a:pt x="7036" y="20866"/>
                  </a:cubicBezTo>
                  <a:cubicBezTo>
                    <a:pt x="7259" y="19880"/>
                    <a:pt x="7482" y="18415"/>
                    <a:pt x="7482" y="18415"/>
                  </a:cubicBezTo>
                  <a:lnTo>
                    <a:pt x="7578" y="17906"/>
                  </a:lnTo>
                  <a:lnTo>
                    <a:pt x="7164" y="18224"/>
                  </a:lnTo>
                  <a:cubicBezTo>
                    <a:pt x="7164" y="18224"/>
                    <a:pt x="6415" y="18785"/>
                    <a:pt x="5700" y="18785"/>
                  </a:cubicBezTo>
                  <a:cubicBezTo>
                    <a:pt x="5581" y="18785"/>
                    <a:pt x="5463" y="18770"/>
                    <a:pt x="5349" y="18733"/>
                  </a:cubicBezTo>
                  <a:cubicBezTo>
                    <a:pt x="4617" y="18479"/>
                    <a:pt x="2962" y="14499"/>
                    <a:pt x="2420" y="12876"/>
                  </a:cubicBezTo>
                  <a:cubicBezTo>
                    <a:pt x="2070" y="11793"/>
                    <a:pt x="2580" y="9406"/>
                    <a:pt x="2580" y="9374"/>
                  </a:cubicBezTo>
                  <a:lnTo>
                    <a:pt x="2611" y="9279"/>
                  </a:lnTo>
                  <a:lnTo>
                    <a:pt x="2516" y="9183"/>
                  </a:lnTo>
                  <a:cubicBezTo>
                    <a:pt x="2516" y="9183"/>
                    <a:pt x="2134" y="8705"/>
                    <a:pt x="2038" y="7018"/>
                  </a:cubicBezTo>
                  <a:cubicBezTo>
                    <a:pt x="1975" y="5013"/>
                    <a:pt x="2102" y="3612"/>
                    <a:pt x="3057" y="2721"/>
                  </a:cubicBezTo>
                  <a:cubicBezTo>
                    <a:pt x="4076" y="1765"/>
                    <a:pt x="8596" y="556"/>
                    <a:pt x="8628" y="556"/>
                  </a:cubicBezTo>
                  <a:lnTo>
                    <a:pt x="8692" y="524"/>
                  </a:lnTo>
                  <a:cubicBezTo>
                    <a:pt x="8813" y="431"/>
                    <a:pt x="9028" y="378"/>
                    <a:pt x="9313" y="378"/>
                  </a:cubicBezTo>
                  <a:close/>
                  <a:moveTo>
                    <a:pt x="9307" y="1"/>
                  </a:moveTo>
                  <a:cubicBezTo>
                    <a:pt x="8965" y="1"/>
                    <a:pt x="8689" y="61"/>
                    <a:pt x="8501" y="174"/>
                  </a:cubicBezTo>
                  <a:cubicBezTo>
                    <a:pt x="8055" y="301"/>
                    <a:pt x="3853" y="1447"/>
                    <a:pt x="2802" y="2434"/>
                  </a:cubicBezTo>
                  <a:cubicBezTo>
                    <a:pt x="1624" y="3548"/>
                    <a:pt x="1593" y="5299"/>
                    <a:pt x="1656" y="7050"/>
                  </a:cubicBezTo>
                  <a:cubicBezTo>
                    <a:pt x="1720" y="8546"/>
                    <a:pt x="2038" y="9151"/>
                    <a:pt x="2166" y="9374"/>
                  </a:cubicBezTo>
                  <a:cubicBezTo>
                    <a:pt x="2070" y="9852"/>
                    <a:pt x="1688" y="11921"/>
                    <a:pt x="2038" y="13003"/>
                  </a:cubicBezTo>
                  <a:cubicBezTo>
                    <a:pt x="2038" y="13035"/>
                    <a:pt x="4044" y="18702"/>
                    <a:pt x="5222" y="19084"/>
                  </a:cubicBezTo>
                  <a:cubicBezTo>
                    <a:pt x="5408" y="19130"/>
                    <a:pt x="5594" y="19152"/>
                    <a:pt x="5776" y="19152"/>
                  </a:cubicBezTo>
                  <a:cubicBezTo>
                    <a:pt x="6219" y="19152"/>
                    <a:pt x="6644" y="19023"/>
                    <a:pt x="7005" y="18797"/>
                  </a:cubicBezTo>
                  <a:lnTo>
                    <a:pt x="7005" y="18797"/>
                  </a:lnTo>
                  <a:cubicBezTo>
                    <a:pt x="6909" y="19275"/>
                    <a:pt x="6782" y="20134"/>
                    <a:pt x="6623" y="20771"/>
                  </a:cubicBezTo>
                  <a:cubicBezTo>
                    <a:pt x="6400" y="21758"/>
                    <a:pt x="5222" y="22585"/>
                    <a:pt x="3566" y="22936"/>
                  </a:cubicBezTo>
                  <a:cubicBezTo>
                    <a:pt x="1752" y="23286"/>
                    <a:pt x="192" y="23541"/>
                    <a:pt x="192" y="23541"/>
                  </a:cubicBezTo>
                  <a:lnTo>
                    <a:pt x="1" y="23572"/>
                  </a:lnTo>
                  <a:lnTo>
                    <a:pt x="33" y="23763"/>
                  </a:lnTo>
                  <a:cubicBezTo>
                    <a:pt x="351" y="25705"/>
                    <a:pt x="606" y="27679"/>
                    <a:pt x="733" y="29653"/>
                  </a:cubicBezTo>
                  <a:cubicBezTo>
                    <a:pt x="797" y="32009"/>
                    <a:pt x="860" y="33919"/>
                    <a:pt x="860" y="33919"/>
                  </a:cubicBezTo>
                  <a:lnTo>
                    <a:pt x="860" y="34110"/>
                  </a:lnTo>
                  <a:lnTo>
                    <a:pt x="20343" y="35319"/>
                  </a:lnTo>
                  <a:lnTo>
                    <a:pt x="20375" y="35065"/>
                  </a:lnTo>
                  <a:cubicBezTo>
                    <a:pt x="20375" y="34842"/>
                    <a:pt x="20280" y="29589"/>
                    <a:pt x="19961" y="27838"/>
                  </a:cubicBezTo>
                  <a:cubicBezTo>
                    <a:pt x="19675" y="26087"/>
                    <a:pt x="19516" y="25005"/>
                    <a:pt x="19516" y="25005"/>
                  </a:cubicBezTo>
                  <a:lnTo>
                    <a:pt x="19516" y="24878"/>
                  </a:lnTo>
                  <a:lnTo>
                    <a:pt x="19388" y="24846"/>
                  </a:lnTo>
                  <a:cubicBezTo>
                    <a:pt x="18401" y="24559"/>
                    <a:pt x="15759" y="23732"/>
                    <a:pt x="15345" y="23031"/>
                  </a:cubicBezTo>
                  <a:cubicBezTo>
                    <a:pt x="14868" y="22172"/>
                    <a:pt x="14836" y="15518"/>
                    <a:pt x="15091" y="11634"/>
                  </a:cubicBezTo>
                  <a:cubicBezTo>
                    <a:pt x="15313" y="7687"/>
                    <a:pt x="14263" y="2211"/>
                    <a:pt x="12544" y="1129"/>
                  </a:cubicBezTo>
                  <a:cubicBezTo>
                    <a:pt x="11310" y="343"/>
                    <a:pt x="10123" y="1"/>
                    <a:pt x="9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224225" y="1650550"/>
              <a:ext cx="34250" cy="27875"/>
            </a:xfrm>
            <a:custGeom>
              <a:avLst/>
              <a:gdLst/>
              <a:ahLst/>
              <a:cxnLst/>
              <a:rect l="l" t="t" r="r" b="b"/>
              <a:pathLst>
                <a:path w="1370" h="1115" extrusionOk="0">
                  <a:moveTo>
                    <a:pt x="1" y="0"/>
                  </a:moveTo>
                  <a:cubicBezTo>
                    <a:pt x="1" y="0"/>
                    <a:pt x="32" y="1019"/>
                    <a:pt x="1338" y="1115"/>
                  </a:cubicBezTo>
                  <a:lnTo>
                    <a:pt x="1369" y="733"/>
                  </a:lnTo>
                  <a:cubicBezTo>
                    <a:pt x="446" y="669"/>
                    <a:pt x="414" y="64"/>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3275150" y="1685575"/>
              <a:ext cx="95550" cy="58125"/>
            </a:xfrm>
            <a:custGeom>
              <a:avLst/>
              <a:gdLst/>
              <a:ahLst/>
              <a:cxnLst/>
              <a:rect l="l" t="t" r="r" b="b"/>
              <a:pathLst>
                <a:path w="3822" h="2325" extrusionOk="0">
                  <a:moveTo>
                    <a:pt x="3439" y="0"/>
                  </a:moveTo>
                  <a:cubicBezTo>
                    <a:pt x="2866" y="1624"/>
                    <a:pt x="33" y="1910"/>
                    <a:pt x="1" y="1910"/>
                  </a:cubicBezTo>
                  <a:lnTo>
                    <a:pt x="33" y="2324"/>
                  </a:lnTo>
                  <a:cubicBezTo>
                    <a:pt x="160" y="2292"/>
                    <a:pt x="3153" y="1974"/>
                    <a:pt x="3821" y="127"/>
                  </a:cubicBez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3279150" y="1526750"/>
              <a:ext cx="93925" cy="29125"/>
            </a:xfrm>
            <a:custGeom>
              <a:avLst/>
              <a:gdLst/>
              <a:ahLst/>
              <a:cxnLst/>
              <a:rect l="l" t="t" r="r" b="b"/>
              <a:pathLst>
                <a:path w="3757" h="1165" extrusionOk="0">
                  <a:moveTo>
                    <a:pt x="2234" y="1"/>
                  </a:moveTo>
                  <a:cubicBezTo>
                    <a:pt x="667" y="1"/>
                    <a:pt x="50" y="891"/>
                    <a:pt x="0" y="941"/>
                  </a:cubicBezTo>
                  <a:lnTo>
                    <a:pt x="350" y="1164"/>
                  </a:lnTo>
                  <a:cubicBezTo>
                    <a:pt x="350" y="1115"/>
                    <a:pt x="863" y="401"/>
                    <a:pt x="2225" y="401"/>
                  </a:cubicBezTo>
                  <a:cubicBezTo>
                    <a:pt x="2627" y="401"/>
                    <a:pt x="3103" y="463"/>
                    <a:pt x="3661" y="623"/>
                  </a:cubicBezTo>
                  <a:lnTo>
                    <a:pt x="3757" y="241"/>
                  </a:lnTo>
                  <a:cubicBezTo>
                    <a:pt x="3171" y="69"/>
                    <a:pt x="2666" y="1"/>
                    <a:pt x="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3194775" y="1547275"/>
              <a:ext cx="63700" cy="42800"/>
            </a:xfrm>
            <a:custGeom>
              <a:avLst/>
              <a:gdLst/>
              <a:ahLst/>
              <a:cxnLst/>
              <a:rect l="l" t="t" r="r" b="b"/>
              <a:pathLst>
                <a:path w="2548" h="1712" extrusionOk="0">
                  <a:moveTo>
                    <a:pt x="1190" y="1"/>
                  </a:moveTo>
                  <a:cubicBezTo>
                    <a:pt x="995" y="1"/>
                    <a:pt x="797" y="41"/>
                    <a:pt x="605" y="120"/>
                  </a:cubicBezTo>
                  <a:cubicBezTo>
                    <a:pt x="319" y="248"/>
                    <a:pt x="96" y="534"/>
                    <a:pt x="1" y="852"/>
                  </a:cubicBezTo>
                  <a:lnTo>
                    <a:pt x="414" y="948"/>
                  </a:lnTo>
                  <a:cubicBezTo>
                    <a:pt x="446" y="725"/>
                    <a:pt x="605" y="566"/>
                    <a:pt x="797" y="470"/>
                  </a:cubicBezTo>
                  <a:cubicBezTo>
                    <a:pt x="924" y="423"/>
                    <a:pt x="1059" y="399"/>
                    <a:pt x="1194" y="399"/>
                  </a:cubicBezTo>
                  <a:cubicBezTo>
                    <a:pt x="1330" y="399"/>
                    <a:pt x="1465" y="423"/>
                    <a:pt x="1592" y="470"/>
                  </a:cubicBezTo>
                  <a:cubicBezTo>
                    <a:pt x="1847" y="598"/>
                    <a:pt x="2102" y="1266"/>
                    <a:pt x="2197" y="1712"/>
                  </a:cubicBezTo>
                  <a:lnTo>
                    <a:pt x="2547" y="1648"/>
                  </a:lnTo>
                  <a:cubicBezTo>
                    <a:pt x="2516" y="1521"/>
                    <a:pt x="2293" y="375"/>
                    <a:pt x="1752" y="120"/>
                  </a:cubicBezTo>
                  <a:cubicBezTo>
                    <a:pt x="1576" y="41"/>
                    <a:pt x="1385"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3313375" y="1574150"/>
              <a:ext cx="21500" cy="32650"/>
            </a:xfrm>
            <a:custGeom>
              <a:avLst/>
              <a:gdLst/>
              <a:ahLst/>
              <a:cxnLst/>
              <a:rect l="l" t="t" r="r" b="b"/>
              <a:pathLst>
                <a:path w="860" h="1306" extrusionOk="0">
                  <a:moveTo>
                    <a:pt x="446" y="0"/>
                  </a:moveTo>
                  <a:cubicBezTo>
                    <a:pt x="191" y="0"/>
                    <a:pt x="0" y="287"/>
                    <a:pt x="0" y="637"/>
                  </a:cubicBezTo>
                  <a:cubicBezTo>
                    <a:pt x="0" y="987"/>
                    <a:pt x="191" y="1305"/>
                    <a:pt x="446" y="1305"/>
                  </a:cubicBezTo>
                  <a:cubicBezTo>
                    <a:pt x="669" y="1305"/>
                    <a:pt x="860" y="987"/>
                    <a:pt x="860" y="637"/>
                  </a:cubicBezTo>
                  <a:cubicBezTo>
                    <a:pt x="860" y="287"/>
                    <a:pt x="669" y="0"/>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217075" y="1591650"/>
              <a:ext cx="20700" cy="32650"/>
            </a:xfrm>
            <a:custGeom>
              <a:avLst/>
              <a:gdLst/>
              <a:ahLst/>
              <a:cxnLst/>
              <a:rect l="l" t="t" r="r" b="b"/>
              <a:pathLst>
                <a:path w="828" h="1306" extrusionOk="0">
                  <a:moveTo>
                    <a:pt x="414" y="1"/>
                  </a:moveTo>
                  <a:cubicBezTo>
                    <a:pt x="191" y="1"/>
                    <a:pt x="0" y="287"/>
                    <a:pt x="0" y="637"/>
                  </a:cubicBezTo>
                  <a:cubicBezTo>
                    <a:pt x="0" y="1019"/>
                    <a:pt x="191" y="1306"/>
                    <a:pt x="414" y="1306"/>
                  </a:cubicBezTo>
                  <a:cubicBezTo>
                    <a:pt x="637" y="1306"/>
                    <a:pt x="828" y="1019"/>
                    <a:pt x="828" y="637"/>
                  </a:cubicBezTo>
                  <a:cubicBezTo>
                    <a:pt x="828" y="319"/>
                    <a:pt x="637"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3325300" y="1813700"/>
              <a:ext cx="78825" cy="101100"/>
            </a:xfrm>
            <a:custGeom>
              <a:avLst/>
              <a:gdLst/>
              <a:ahLst/>
              <a:cxnLst/>
              <a:rect l="l" t="t" r="r" b="b"/>
              <a:pathLst>
                <a:path w="3153" h="4044" extrusionOk="0">
                  <a:moveTo>
                    <a:pt x="3152" y="1"/>
                  </a:moveTo>
                  <a:lnTo>
                    <a:pt x="446" y="1592"/>
                  </a:lnTo>
                  <a:lnTo>
                    <a:pt x="1" y="4044"/>
                  </a:lnTo>
                  <a:lnTo>
                    <a:pt x="3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316550" y="1795400"/>
              <a:ext cx="107475" cy="138500"/>
            </a:xfrm>
            <a:custGeom>
              <a:avLst/>
              <a:gdLst/>
              <a:ahLst/>
              <a:cxnLst/>
              <a:rect l="l" t="t" r="r" b="b"/>
              <a:pathLst>
                <a:path w="4299" h="5540" extrusionOk="0">
                  <a:moveTo>
                    <a:pt x="2675" y="1433"/>
                  </a:moveTo>
                  <a:lnTo>
                    <a:pt x="701" y="4012"/>
                  </a:lnTo>
                  <a:lnTo>
                    <a:pt x="987" y="2452"/>
                  </a:lnTo>
                  <a:lnTo>
                    <a:pt x="2675" y="1433"/>
                  </a:lnTo>
                  <a:close/>
                  <a:moveTo>
                    <a:pt x="4298" y="0"/>
                  </a:moveTo>
                  <a:lnTo>
                    <a:pt x="637" y="2197"/>
                  </a:lnTo>
                  <a:lnTo>
                    <a:pt x="0" y="5540"/>
                  </a:lnTo>
                  <a:lnTo>
                    <a:pt x="4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355550" y="1369525"/>
              <a:ext cx="314400" cy="781775"/>
            </a:xfrm>
            <a:custGeom>
              <a:avLst/>
              <a:gdLst/>
              <a:ahLst/>
              <a:cxnLst/>
              <a:rect l="l" t="t" r="r" b="b"/>
              <a:pathLst>
                <a:path w="12576" h="31271" extrusionOk="0">
                  <a:moveTo>
                    <a:pt x="2723" y="1"/>
                  </a:moveTo>
                  <a:cubicBezTo>
                    <a:pt x="1140" y="1"/>
                    <a:pt x="157" y="833"/>
                    <a:pt x="0" y="1341"/>
                  </a:cubicBezTo>
                  <a:cubicBezTo>
                    <a:pt x="0" y="1341"/>
                    <a:pt x="319" y="3346"/>
                    <a:pt x="2388" y="5320"/>
                  </a:cubicBezTo>
                  <a:cubicBezTo>
                    <a:pt x="4489" y="7326"/>
                    <a:pt x="5699" y="12324"/>
                    <a:pt x="5062" y="13916"/>
                  </a:cubicBezTo>
                  <a:cubicBezTo>
                    <a:pt x="4457" y="15507"/>
                    <a:pt x="2006" y="17131"/>
                    <a:pt x="2070" y="19869"/>
                  </a:cubicBezTo>
                  <a:cubicBezTo>
                    <a:pt x="2165" y="22638"/>
                    <a:pt x="5221" y="22861"/>
                    <a:pt x="4998" y="23784"/>
                  </a:cubicBezTo>
                  <a:cubicBezTo>
                    <a:pt x="4776" y="24708"/>
                    <a:pt x="3088" y="26554"/>
                    <a:pt x="3693" y="28305"/>
                  </a:cubicBezTo>
                  <a:cubicBezTo>
                    <a:pt x="4155" y="29667"/>
                    <a:pt x="6066" y="31270"/>
                    <a:pt x="7652" y="31270"/>
                  </a:cubicBezTo>
                  <a:cubicBezTo>
                    <a:pt x="8143" y="31270"/>
                    <a:pt x="8602" y="31117"/>
                    <a:pt x="8978" y="30756"/>
                  </a:cubicBezTo>
                  <a:cubicBezTo>
                    <a:pt x="10601" y="29228"/>
                    <a:pt x="10506" y="26013"/>
                    <a:pt x="10506" y="26013"/>
                  </a:cubicBezTo>
                  <a:cubicBezTo>
                    <a:pt x="10506" y="26013"/>
                    <a:pt x="9519" y="23880"/>
                    <a:pt x="10506" y="23243"/>
                  </a:cubicBezTo>
                  <a:cubicBezTo>
                    <a:pt x="11493" y="22638"/>
                    <a:pt x="12575" y="21715"/>
                    <a:pt x="12416" y="16271"/>
                  </a:cubicBezTo>
                  <a:cubicBezTo>
                    <a:pt x="12289" y="10828"/>
                    <a:pt x="10028" y="3728"/>
                    <a:pt x="6367" y="1277"/>
                  </a:cubicBezTo>
                  <a:cubicBezTo>
                    <a:pt x="4953" y="330"/>
                    <a:pt x="372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350775" y="1364850"/>
              <a:ext cx="323950" cy="791900"/>
            </a:xfrm>
            <a:custGeom>
              <a:avLst/>
              <a:gdLst/>
              <a:ahLst/>
              <a:cxnLst/>
              <a:rect l="l" t="t" r="r" b="b"/>
              <a:pathLst>
                <a:path w="12958" h="31676" extrusionOk="0">
                  <a:moveTo>
                    <a:pt x="2943" y="367"/>
                  </a:moveTo>
                  <a:cubicBezTo>
                    <a:pt x="3836" y="367"/>
                    <a:pt x="5034" y="650"/>
                    <a:pt x="6495" y="1623"/>
                  </a:cubicBezTo>
                  <a:cubicBezTo>
                    <a:pt x="10028" y="3979"/>
                    <a:pt x="12289" y="11015"/>
                    <a:pt x="12448" y="16458"/>
                  </a:cubicBezTo>
                  <a:cubicBezTo>
                    <a:pt x="12607" y="22061"/>
                    <a:pt x="11461" y="22762"/>
                    <a:pt x="10633" y="23271"/>
                  </a:cubicBezTo>
                  <a:cubicBezTo>
                    <a:pt x="9551" y="23940"/>
                    <a:pt x="10378" y="25913"/>
                    <a:pt x="10538" y="26232"/>
                  </a:cubicBezTo>
                  <a:cubicBezTo>
                    <a:pt x="10538" y="26614"/>
                    <a:pt x="10506" y="29447"/>
                    <a:pt x="9073" y="30816"/>
                  </a:cubicBezTo>
                  <a:cubicBezTo>
                    <a:pt x="8708" y="31112"/>
                    <a:pt x="8262" y="31278"/>
                    <a:pt x="7804" y="31278"/>
                  </a:cubicBezTo>
                  <a:cubicBezTo>
                    <a:pt x="7622" y="31278"/>
                    <a:pt x="7439" y="31252"/>
                    <a:pt x="7259" y="31198"/>
                  </a:cubicBezTo>
                  <a:cubicBezTo>
                    <a:pt x="5985" y="30880"/>
                    <a:pt x="4489" y="29606"/>
                    <a:pt x="4075" y="28460"/>
                  </a:cubicBezTo>
                  <a:cubicBezTo>
                    <a:pt x="3693" y="27282"/>
                    <a:pt x="4362" y="26072"/>
                    <a:pt x="4871" y="25117"/>
                  </a:cubicBezTo>
                  <a:cubicBezTo>
                    <a:pt x="5094" y="24767"/>
                    <a:pt x="5253" y="24417"/>
                    <a:pt x="5380" y="24035"/>
                  </a:cubicBezTo>
                  <a:cubicBezTo>
                    <a:pt x="5508" y="23557"/>
                    <a:pt x="5030" y="23239"/>
                    <a:pt x="4457" y="22889"/>
                  </a:cubicBezTo>
                  <a:cubicBezTo>
                    <a:pt x="3629" y="22380"/>
                    <a:pt x="2515" y="21679"/>
                    <a:pt x="2483" y="20087"/>
                  </a:cubicBezTo>
                  <a:cubicBezTo>
                    <a:pt x="2420" y="18368"/>
                    <a:pt x="3407" y="17095"/>
                    <a:pt x="4298" y="15981"/>
                  </a:cubicBezTo>
                  <a:cubicBezTo>
                    <a:pt x="4744" y="15440"/>
                    <a:pt x="5158" y="14835"/>
                    <a:pt x="5444" y="14166"/>
                  </a:cubicBezTo>
                  <a:cubicBezTo>
                    <a:pt x="6113" y="12383"/>
                    <a:pt x="4776" y="7385"/>
                    <a:pt x="2706" y="5380"/>
                  </a:cubicBezTo>
                  <a:cubicBezTo>
                    <a:pt x="1592" y="4361"/>
                    <a:pt x="796" y="3024"/>
                    <a:pt x="414" y="1560"/>
                  </a:cubicBezTo>
                  <a:cubicBezTo>
                    <a:pt x="669" y="1082"/>
                    <a:pt x="1114" y="732"/>
                    <a:pt x="1624" y="605"/>
                  </a:cubicBezTo>
                  <a:cubicBezTo>
                    <a:pt x="1933" y="481"/>
                    <a:pt x="2376" y="367"/>
                    <a:pt x="2943" y="367"/>
                  </a:cubicBezTo>
                  <a:close/>
                  <a:moveTo>
                    <a:pt x="2917" y="1"/>
                  </a:moveTo>
                  <a:cubicBezTo>
                    <a:pt x="2286" y="1"/>
                    <a:pt x="1794" y="128"/>
                    <a:pt x="1465" y="254"/>
                  </a:cubicBezTo>
                  <a:cubicBezTo>
                    <a:pt x="605" y="573"/>
                    <a:pt x="128" y="1082"/>
                    <a:pt x="0" y="1496"/>
                  </a:cubicBezTo>
                  <a:lnTo>
                    <a:pt x="0" y="1528"/>
                  </a:lnTo>
                  <a:lnTo>
                    <a:pt x="0" y="1560"/>
                  </a:lnTo>
                  <a:cubicBezTo>
                    <a:pt x="32" y="1655"/>
                    <a:pt x="350" y="3693"/>
                    <a:pt x="2452" y="5666"/>
                  </a:cubicBezTo>
                  <a:cubicBezTo>
                    <a:pt x="4521" y="7672"/>
                    <a:pt x="5635" y="12543"/>
                    <a:pt x="5062" y="14039"/>
                  </a:cubicBezTo>
                  <a:cubicBezTo>
                    <a:pt x="4776" y="14644"/>
                    <a:pt x="4425" y="15217"/>
                    <a:pt x="3980" y="15726"/>
                  </a:cubicBezTo>
                  <a:cubicBezTo>
                    <a:pt x="3056" y="16904"/>
                    <a:pt x="2006" y="18209"/>
                    <a:pt x="2070" y="20087"/>
                  </a:cubicBezTo>
                  <a:cubicBezTo>
                    <a:pt x="2133" y="21902"/>
                    <a:pt x="3407" y="22698"/>
                    <a:pt x="4234" y="23207"/>
                  </a:cubicBezTo>
                  <a:cubicBezTo>
                    <a:pt x="4744" y="23557"/>
                    <a:pt x="5030" y="23748"/>
                    <a:pt x="4998" y="23940"/>
                  </a:cubicBezTo>
                  <a:cubicBezTo>
                    <a:pt x="4871" y="24290"/>
                    <a:pt x="4712" y="24608"/>
                    <a:pt x="4521" y="24926"/>
                  </a:cubicBezTo>
                  <a:cubicBezTo>
                    <a:pt x="3980" y="25913"/>
                    <a:pt x="3247" y="27282"/>
                    <a:pt x="3693" y="28587"/>
                  </a:cubicBezTo>
                  <a:cubicBezTo>
                    <a:pt x="4139" y="29861"/>
                    <a:pt x="5731" y="31262"/>
                    <a:pt x="7163" y="31580"/>
                  </a:cubicBezTo>
                  <a:cubicBezTo>
                    <a:pt x="7386" y="31644"/>
                    <a:pt x="7609" y="31675"/>
                    <a:pt x="7832" y="31675"/>
                  </a:cubicBezTo>
                  <a:cubicBezTo>
                    <a:pt x="8373" y="31675"/>
                    <a:pt x="8882" y="31484"/>
                    <a:pt x="9296" y="31134"/>
                  </a:cubicBezTo>
                  <a:cubicBezTo>
                    <a:pt x="10951" y="29542"/>
                    <a:pt x="10888" y="26359"/>
                    <a:pt x="10888" y="26232"/>
                  </a:cubicBezTo>
                  <a:lnTo>
                    <a:pt x="10888" y="26168"/>
                  </a:lnTo>
                  <a:cubicBezTo>
                    <a:pt x="10633" y="25595"/>
                    <a:pt x="10092" y="24067"/>
                    <a:pt x="10792" y="23653"/>
                  </a:cubicBezTo>
                  <a:cubicBezTo>
                    <a:pt x="11938" y="22921"/>
                    <a:pt x="12957" y="21838"/>
                    <a:pt x="12798" y="16490"/>
                  </a:cubicBezTo>
                  <a:cubicBezTo>
                    <a:pt x="12671" y="11015"/>
                    <a:pt x="10442" y="3820"/>
                    <a:pt x="6654" y="1305"/>
                  </a:cubicBezTo>
                  <a:cubicBezTo>
                    <a:pt x="5141" y="290"/>
                    <a:pt x="3870"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997400" y="1984025"/>
              <a:ext cx="768850" cy="1651000"/>
            </a:xfrm>
            <a:custGeom>
              <a:avLst/>
              <a:gdLst/>
              <a:ahLst/>
              <a:cxnLst/>
              <a:rect l="l" t="t" r="r" b="b"/>
              <a:pathLst>
                <a:path w="30754" h="66040" extrusionOk="0">
                  <a:moveTo>
                    <a:pt x="7609" y="0"/>
                  </a:moveTo>
                  <a:lnTo>
                    <a:pt x="5858" y="159"/>
                  </a:lnTo>
                  <a:lnTo>
                    <a:pt x="5858" y="18464"/>
                  </a:lnTo>
                  <a:lnTo>
                    <a:pt x="5444" y="21361"/>
                  </a:lnTo>
                  <a:cubicBezTo>
                    <a:pt x="5444" y="21361"/>
                    <a:pt x="1" y="31708"/>
                    <a:pt x="1" y="42977"/>
                  </a:cubicBezTo>
                  <a:cubicBezTo>
                    <a:pt x="1" y="54247"/>
                    <a:pt x="4999" y="65198"/>
                    <a:pt x="4999" y="65198"/>
                  </a:cubicBezTo>
                  <a:cubicBezTo>
                    <a:pt x="4999" y="65198"/>
                    <a:pt x="9042" y="65676"/>
                    <a:pt x="16014" y="65962"/>
                  </a:cubicBezTo>
                  <a:cubicBezTo>
                    <a:pt x="17216" y="66017"/>
                    <a:pt x="18336" y="66040"/>
                    <a:pt x="19368" y="66040"/>
                  </a:cubicBezTo>
                  <a:cubicBezTo>
                    <a:pt x="24320" y="66040"/>
                    <a:pt x="27219" y="65516"/>
                    <a:pt x="27219" y="65516"/>
                  </a:cubicBezTo>
                  <a:cubicBezTo>
                    <a:pt x="27219" y="65516"/>
                    <a:pt x="30753" y="50968"/>
                    <a:pt x="29894" y="42914"/>
                  </a:cubicBezTo>
                  <a:cubicBezTo>
                    <a:pt x="29066" y="34859"/>
                    <a:pt x="25978" y="24672"/>
                    <a:pt x="26137" y="24449"/>
                  </a:cubicBezTo>
                  <a:cubicBezTo>
                    <a:pt x="26296" y="24195"/>
                    <a:pt x="28525" y="18528"/>
                    <a:pt x="28525" y="16618"/>
                  </a:cubicBezTo>
                  <a:cubicBezTo>
                    <a:pt x="28525" y="14708"/>
                    <a:pt x="27538" y="10506"/>
                    <a:pt x="27538" y="10506"/>
                  </a:cubicBezTo>
                  <a:lnTo>
                    <a:pt x="26360" y="1528"/>
                  </a:lnTo>
                  <a:lnTo>
                    <a:pt x="24832" y="1465"/>
                  </a:lnTo>
                  <a:lnTo>
                    <a:pt x="24832" y="1465"/>
                  </a:lnTo>
                  <a:cubicBezTo>
                    <a:pt x="25309" y="2834"/>
                    <a:pt x="25914" y="10506"/>
                    <a:pt x="25914" y="10506"/>
                  </a:cubicBezTo>
                  <a:lnTo>
                    <a:pt x="8278" y="9328"/>
                  </a:lnTo>
                  <a:cubicBezTo>
                    <a:pt x="8278" y="9328"/>
                    <a:pt x="8278" y="8882"/>
                    <a:pt x="8214" y="6813"/>
                  </a:cubicBezTo>
                  <a:cubicBezTo>
                    <a:pt x="8118" y="4744"/>
                    <a:pt x="7609" y="0"/>
                    <a:pt x="7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2992625" y="1978450"/>
              <a:ext cx="777600" cy="1661900"/>
            </a:xfrm>
            <a:custGeom>
              <a:avLst/>
              <a:gdLst/>
              <a:ahLst/>
              <a:cxnLst/>
              <a:rect l="l" t="t" r="r" b="b"/>
              <a:pathLst>
                <a:path w="31104" h="66476" extrusionOk="0">
                  <a:moveTo>
                    <a:pt x="7577" y="414"/>
                  </a:moveTo>
                  <a:cubicBezTo>
                    <a:pt x="7705" y="1337"/>
                    <a:pt x="8118" y="5221"/>
                    <a:pt x="8182" y="7036"/>
                  </a:cubicBezTo>
                  <a:cubicBezTo>
                    <a:pt x="8278" y="9073"/>
                    <a:pt x="8278" y="9551"/>
                    <a:pt x="8278" y="9551"/>
                  </a:cubicBezTo>
                  <a:lnTo>
                    <a:pt x="8278" y="9742"/>
                  </a:lnTo>
                  <a:lnTo>
                    <a:pt x="26296" y="10952"/>
                  </a:lnTo>
                  <a:lnTo>
                    <a:pt x="26296" y="10697"/>
                  </a:lnTo>
                  <a:cubicBezTo>
                    <a:pt x="26264" y="10410"/>
                    <a:pt x="25755" y="3789"/>
                    <a:pt x="25309" y="1879"/>
                  </a:cubicBezTo>
                  <a:lnTo>
                    <a:pt x="25309" y="1879"/>
                  </a:lnTo>
                  <a:lnTo>
                    <a:pt x="26392" y="1942"/>
                  </a:lnTo>
                  <a:lnTo>
                    <a:pt x="27506" y="10761"/>
                  </a:lnTo>
                  <a:cubicBezTo>
                    <a:pt x="27538" y="10792"/>
                    <a:pt x="28493" y="14995"/>
                    <a:pt x="28493" y="16841"/>
                  </a:cubicBezTo>
                  <a:cubicBezTo>
                    <a:pt x="28493" y="18687"/>
                    <a:pt x="26328" y="24259"/>
                    <a:pt x="26169" y="24545"/>
                  </a:cubicBezTo>
                  <a:cubicBezTo>
                    <a:pt x="26073" y="24672"/>
                    <a:pt x="26073" y="24768"/>
                    <a:pt x="26710" y="27219"/>
                  </a:cubicBezTo>
                  <a:cubicBezTo>
                    <a:pt x="27601" y="30817"/>
                    <a:pt x="29289" y="37502"/>
                    <a:pt x="29894" y="43137"/>
                  </a:cubicBezTo>
                  <a:cubicBezTo>
                    <a:pt x="30689" y="50682"/>
                    <a:pt x="27570" y="64116"/>
                    <a:pt x="27251" y="65548"/>
                  </a:cubicBezTo>
                  <a:cubicBezTo>
                    <a:pt x="24671" y="65907"/>
                    <a:pt x="22076" y="66092"/>
                    <a:pt x="19486" y="66092"/>
                  </a:cubicBezTo>
                  <a:cubicBezTo>
                    <a:pt x="18401" y="66092"/>
                    <a:pt x="17317" y="66060"/>
                    <a:pt x="16236" y="65994"/>
                  </a:cubicBezTo>
                  <a:cubicBezTo>
                    <a:pt x="9965" y="65708"/>
                    <a:pt x="6017" y="65326"/>
                    <a:pt x="5317" y="65230"/>
                  </a:cubicBezTo>
                  <a:cubicBezTo>
                    <a:pt x="4808" y="64116"/>
                    <a:pt x="414" y="53738"/>
                    <a:pt x="383" y="43200"/>
                  </a:cubicBezTo>
                  <a:cubicBezTo>
                    <a:pt x="383" y="32122"/>
                    <a:pt x="5763" y="21807"/>
                    <a:pt x="5795" y="21680"/>
                  </a:cubicBezTo>
                  <a:lnTo>
                    <a:pt x="6208" y="18687"/>
                  </a:lnTo>
                  <a:lnTo>
                    <a:pt x="6208" y="542"/>
                  </a:lnTo>
                  <a:lnTo>
                    <a:pt x="7577" y="414"/>
                  </a:lnTo>
                  <a:close/>
                  <a:moveTo>
                    <a:pt x="7991" y="0"/>
                  </a:moveTo>
                  <a:lnTo>
                    <a:pt x="5858" y="191"/>
                  </a:lnTo>
                  <a:lnTo>
                    <a:pt x="5858" y="18656"/>
                  </a:lnTo>
                  <a:lnTo>
                    <a:pt x="5444" y="21553"/>
                  </a:lnTo>
                  <a:cubicBezTo>
                    <a:pt x="5126" y="22189"/>
                    <a:pt x="1" y="32345"/>
                    <a:pt x="1" y="43232"/>
                  </a:cubicBezTo>
                  <a:cubicBezTo>
                    <a:pt x="1" y="54374"/>
                    <a:pt x="4967" y="65421"/>
                    <a:pt x="4999" y="65517"/>
                  </a:cubicBezTo>
                  <a:lnTo>
                    <a:pt x="5062" y="65612"/>
                  </a:lnTo>
                  <a:lnTo>
                    <a:pt x="5158" y="65612"/>
                  </a:lnTo>
                  <a:cubicBezTo>
                    <a:pt x="5190" y="65644"/>
                    <a:pt x="9296" y="66090"/>
                    <a:pt x="16205" y="66408"/>
                  </a:cubicBezTo>
                  <a:cubicBezTo>
                    <a:pt x="17351" y="66472"/>
                    <a:pt x="18433" y="66472"/>
                    <a:pt x="19452" y="66472"/>
                  </a:cubicBezTo>
                  <a:cubicBezTo>
                    <a:pt x="19673" y="66474"/>
                    <a:pt x="19894" y="66476"/>
                    <a:pt x="20115" y="66476"/>
                  </a:cubicBezTo>
                  <a:cubicBezTo>
                    <a:pt x="22563" y="66476"/>
                    <a:pt x="24989" y="66313"/>
                    <a:pt x="27442" y="65962"/>
                  </a:cubicBezTo>
                  <a:lnTo>
                    <a:pt x="27570" y="65962"/>
                  </a:lnTo>
                  <a:lnTo>
                    <a:pt x="27601" y="65835"/>
                  </a:lnTo>
                  <a:cubicBezTo>
                    <a:pt x="27633" y="65676"/>
                    <a:pt x="31103" y="51127"/>
                    <a:pt x="30276" y="43137"/>
                  </a:cubicBezTo>
                  <a:cubicBezTo>
                    <a:pt x="29671" y="37470"/>
                    <a:pt x="27983" y="30785"/>
                    <a:pt x="27092" y="27156"/>
                  </a:cubicBezTo>
                  <a:cubicBezTo>
                    <a:pt x="26806" y="26009"/>
                    <a:pt x="26519" y="24959"/>
                    <a:pt x="26519" y="24736"/>
                  </a:cubicBezTo>
                  <a:cubicBezTo>
                    <a:pt x="26869" y="24099"/>
                    <a:pt x="28907" y="18719"/>
                    <a:pt x="28907" y="16873"/>
                  </a:cubicBezTo>
                  <a:cubicBezTo>
                    <a:pt x="28907" y="14963"/>
                    <a:pt x="27952" y="10888"/>
                    <a:pt x="27920" y="10729"/>
                  </a:cubicBezTo>
                  <a:lnTo>
                    <a:pt x="26742" y="1560"/>
                  </a:lnTo>
                  <a:lnTo>
                    <a:pt x="24736" y="1465"/>
                  </a:lnTo>
                  <a:lnTo>
                    <a:pt x="24736" y="1465"/>
                  </a:lnTo>
                  <a:lnTo>
                    <a:pt x="24832" y="1751"/>
                  </a:lnTo>
                  <a:cubicBezTo>
                    <a:pt x="25246" y="2929"/>
                    <a:pt x="25787" y="9232"/>
                    <a:pt x="25882" y="10506"/>
                  </a:cubicBezTo>
                  <a:lnTo>
                    <a:pt x="8660" y="9392"/>
                  </a:lnTo>
                  <a:cubicBezTo>
                    <a:pt x="8660" y="9105"/>
                    <a:pt x="8660" y="8437"/>
                    <a:pt x="8596" y="7036"/>
                  </a:cubicBezTo>
                  <a:cubicBezTo>
                    <a:pt x="8532" y="4967"/>
                    <a:pt x="7991" y="255"/>
                    <a:pt x="7991" y="191"/>
                  </a:cubicBezTo>
                  <a:lnTo>
                    <a:pt x="7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3239350" y="2069975"/>
              <a:ext cx="166350" cy="441725"/>
            </a:xfrm>
            <a:custGeom>
              <a:avLst/>
              <a:gdLst/>
              <a:ahLst/>
              <a:cxnLst/>
              <a:rect l="l" t="t" r="r" b="b"/>
              <a:pathLst>
                <a:path w="6654" h="17669" extrusionOk="0">
                  <a:moveTo>
                    <a:pt x="701" y="0"/>
                  </a:moveTo>
                  <a:lnTo>
                    <a:pt x="0" y="7418"/>
                  </a:lnTo>
                  <a:cubicBezTo>
                    <a:pt x="0" y="9137"/>
                    <a:pt x="1337" y="10601"/>
                    <a:pt x="3088" y="10697"/>
                  </a:cubicBezTo>
                  <a:lnTo>
                    <a:pt x="3088" y="16204"/>
                  </a:lnTo>
                  <a:cubicBezTo>
                    <a:pt x="1369" y="16236"/>
                    <a:pt x="0" y="16555"/>
                    <a:pt x="0" y="16937"/>
                  </a:cubicBezTo>
                  <a:cubicBezTo>
                    <a:pt x="0" y="17319"/>
                    <a:pt x="1465" y="17669"/>
                    <a:pt x="3279" y="17669"/>
                  </a:cubicBezTo>
                  <a:cubicBezTo>
                    <a:pt x="5094" y="17669"/>
                    <a:pt x="6558" y="17350"/>
                    <a:pt x="6558" y="16937"/>
                  </a:cubicBezTo>
                  <a:cubicBezTo>
                    <a:pt x="6558" y="16523"/>
                    <a:pt x="5221" y="16236"/>
                    <a:pt x="3566" y="16204"/>
                  </a:cubicBezTo>
                  <a:lnTo>
                    <a:pt x="3566" y="10697"/>
                  </a:lnTo>
                  <a:cubicBezTo>
                    <a:pt x="5285" y="10601"/>
                    <a:pt x="6654" y="9137"/>
                    <a:pt x="6654" y="7418"/>
                  </a:cubicBezTo>
                  <a:lnTo>
                    <a:pt x="5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3234575" y="2065200"/>
              <a:ext cx="175900" cy="451275"/>
            </a:xfrm>
            <a:custGeom>
              <a:avLst/>
              <a:gdLst/>
              <a:ahLst/>
              <a:cxnLst/>
              <a:rect l="l" t="t" r="r" b="b"/>
              <a:pathLst>
                <a:path w="7036" h="18051" extrusionOk="0">
                  <a:moveTo>
                    <a:pt x="1083" y="382"/>
                  </a:moveTo>
                  <a:lnTo>
                    <a:pt x="5954" y="414"/>
                  </a:lnTo>
                  <a:lnTo>
                    <a:pt x="6654" y="7609"/>
                  </a:lnTo>
                  <a:cubicBezTo>
                    <a:pt x="6654" y="9232"/>
                    <a:pt x="5380" y="10601"/>
                    <a:pt x="3725" y="10729"/>
                  </a:cubicBezTo>
                  <a:lnTo>
                    <a:pt x="3566" y="10729"/>
                  </a:lnTo>
                  <a:lnTo>
                    <a:pt x="3566" y="16586"/>
                  </a:lnTo>
                  <a:lnTo>
                    <a:pt x="3757" y="16586"/>
                  </a:lnTo>
                  <a:cubicBezTo>
                    <a:pt x="5508" y="16618"/>
                    <a:pt x="6495" y="16937"/>
                    <a:pt x="6558" y="17096"/>
                  </a:cubicBezTo>
                  <a:cubicBezTo>
                    <a:pt x="6495" y="17287"/>
                    <a:pt x="5380" y="17637"/>
                    <a:pt x="3470" y="17637"/>
                  </a:cubicBezTo>
                  <a:cubicBezTo>
                    <a:pt x="1592" y="17637"/>
                    <a:pt x="478" y="17287"/>
                    <a:pt x="414" y="17128"/>
                  </a:cubicBezTo>
                  <a:cubicBezTo>
                    <a:pt x="478" y="16937"/>
                    <a:pt x="1497" y="16618"/>
                    <a:pt x="3279" y="16586"/>
                  </a:cubicBezTo>
                  <a:lnTo>
                    <a:pt x="3502" y="16586"/>
                  </a:lnTo>
                  <a:lnTo>
                    <a:pt x="3502" y="10697"/>
                  </a:lnTo>
                  <a:lnTo>
                    <a:pt x="3311" y="10697"/>
                  </a:lnTo>
                  <a:cubicBezTo>
                    <a:pt x="1688" y="10601"/>
                    <a:pt x="414" y="9232"/>
                    <a:pt x="414" y="7609"/>
                  </a:cubicBezTo>
                  <a:lnTo>
                    <a:pt x="1083" y="382"/>
                  </a:lnTo>
                  <a:close/>
                  <a:moveTo>
                    <a:pt x="733" y="0"/>
                  </a:moveTo>
                  <a:lnTo>
                    <a:pt x="0" y="7609"/>
                  </a:lnTo>
                  <a:cubicBezTo>
                    <a:pt x="0" y="9360"/>
                    <a:pt x="1306" y="10856"/>
                    <a:pt x="3088" y="11079"/>
                  </a:cubicBezTo>
                  <a:lnTo>
                    <a:pt x="3088" y="16204"/>
                  </a:lnTo>
                  <a:cubicBezTo>
                    <a:pt x="2324" y="16236"/>
                    <a:pt x="0" y="16395"/>
                    <a:pt x="0" y="17128"/>
                  </a:cubicBezTo>
                  <a:cubicBezTo>
                    <a:pt x="0" y="17860"/>
                    <a:pt x="2197" y="18051"/>
                    <a:pt x="3470" y="18051"/>
                  </a:cubicBezTo>
                  <a:cubicBezTo>
                    <a:pt x="4776" y="18051"/>
                    <a:pt x="6940" y="17892"/>
                    <a:pt x="6940" y="17128"/>
                  </a:cubicBezTo>
                  <a:cubicBezTo>
                    <a:pt x="6940" y="16364"/>
                    <a:pt x="4680" y="16236"/>
                    <a:pt x="3948" y="16204"/>
                  </a:cubicBezTo>
                  <a:lnTo>
                    <a:pt x="3948" y="11079"/>
                  </a:lnTo>
                  <a:cubicBezTo>
                    <a:pt x="5699" y="10856"/>
                    <a:pt x="7036" y="9360"/>
                    <a:pt x="7036" y="7577"/>
                  </a:cubicBezTo>
                  <a:lnTo>
                    <a:pt x="6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252875" y="2106575"/>
              <a:ext cx="139300" cy="210950"/>
            </a:xfrm>
            <a:custGeom>
              <a:avLst/>
              <a:gdLst/>
              <a:ahLst/>
              <a:cxnLst/>
              <a:rect l="l" t="t" r="r" b="b"/>
              <a:pathLst>
                <a:path w="5572" h="8438" extrusionOk="0">
                  <a:moveTo>
                    <a:pt x="605" y="1"/>
                  </a:moveTo>
                  <a:lnTo>
                    <a:pt x="1" y="5827"/>
                  </a:lnTo>
                  <a:cubicBezTo>
                    <a:pt x="64" y="7227"/>
                    <a:pt x="1178" y="8373"/>
                    <a:pt x="2579" y="8437"/>
                  </a:cubicBezTo>
                  <a:lnTo>
                    <a:pt x="2993" y="8437"/>
                  </a:lnTo>
                  <a:cubicBezTo>
                    <a:pt x="4394" y="8373"/>
                    <a:pt x="5508" y="7227"/>
                    <a:pt x="5572" y="5827"/>
                  </a:cubicBezTo>
                  <a:lnTo>
                    <a:pt x="4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921000" y="1982325"/>
              <a:ext cx="479150" cy="765800"/>
            </a:xfrm>
            <a:custGeom>
              <a:avLst/>
              <a:gdLst/>
              <a:ahLst/>
              <a:cxnLst/>
              <a:rect l="l" t="t" r="r" b="b"/>
              <a:pathLst>
                <a:path w="19166" h="30632" extrusionOk="0">
                  <a:moveTo>
                    <a:pt x="6959" y="1"/>
                  </a:moveTo>
                  <a:cubicBezTo>
                    <a:pt x="6165" y="1"/>
                    <a:pt x="5341" y="67"/>
                    <a:pt x="4839" y="291"/>
                  </a:cubicBezTo>
                  <a:cubicBezTo>
                    <a:pt x="3598" y="832"/>
                    <a:pt x="2515" y="1373"/>
                    <a:pt x="2388" y="3506"/>
                  </a:cubicBezTo>
                  <a:cubicBezTo>
                    <a:pt x="2229" y="5639"/>
                    <a:pt x="160" y="18055"/>
                    <a:pt x="64" y="22130"/>
                  </a:cubicBezTo>
                  <a:cubicBezTo>
                    <a:pt x="0" y="26205"/>
                    <a:pt x="701" y="30566"/>
                    <a:pt x="2070" y="30630"/>
                  </a:cubicBezTo>
                  <a:cubicBezTo>
                    <a:pt x="2094" y="30631"/>
                    <a:pt x="2118" y="30631"/>
                    <a:pt x="2143" y="30631"/>
                  </a:cubicBezTo>
                  <a:cubicBezTo>
                    <a:pt x="3509" y="30631"/>
                    <a:pt x="5466" y="28909"/>
                    <a:pt x="6654" y="27032"/>
                  </a:cubicBezTo>
                  <a:cubicBezTo>
                    <a:pt x="7895" y="25122"/>
                    <a:pt x="10792" y="20665"/>
                    <a:pt x="10792" y="20665"/>
                  </a:cubicBezTo>
                  <a:lnTo>
                    <a:pt x="15568" y="18851"/>
                  </a:lnTo>
                  <a:cubicBezTo>
                    <a:pt x="15568" y="18851"/>
                    <a:pt x="17237" y="19316"/>
                    <a:pt x="18097" y="19316"/>
                  </a:cubicBezTo>
                  <a:cubicBezTo>
                    <a:pt x="18292" y="19316"/>
                    <a:pt x="18446" y="19292"/>
                    <a:pt x="18528" y="19233"/>
                  </a:cubicBezTo>
                  <a:cubicBezTo>
                    <a:pt x="19006" y="18946"/>
                    <a:pt x="18688" y="18564"/>
                    <a:pt x="18305" y="18341"/>
                  </a:cubicBezTo>
                  <a:cubicBezTo>
                    <a:pt x="17923" y="18087"/>
                    <a:pt x="17255" y="17641"/>
                    <a:pt x="17255" y="17641"/>
                  </a:cubicBezTo>
                  <a:cubicBezTo>
                    <a:pt x="17255" y="17641"/>
                    <a:pt x="18465" y="16941"/>
                    <a:pt x="18305" y="15890"/>
                  </a:cubicBezTo>
                  <a:cubicBezTo>
                    <a:pt x="18146" y="14808"/>
                    <a:pt x="16236" y="14267"/>
                    <a:pt x="16236" y="14267"/>
                  </a:cubicBezTo>
                  <a:lnTo>
                    <a:pt x="13944" y="13503"/>
                  </a:lnTo>
                  <a:cubicBezTo>
                    <a:pt x="13944" y="13503"/>
                    <a:pt x="15792" y="12798"/>
                    <a:pt x="16475" y="12798"/>
                  </a:cubicBezTo>
                  <a:cubicBezTo>
                    <a:pt x="16504" y="12798"/>
                    <a:pt x="16530" y="12800"/>
                    <a:pt x="16555" y="12802"/>
                  </a:cubicBezTo>
                  <a:cubicBezTo>
                    <a:pt x="16795" y="12840"/>
                    <a:pt x="17086" y="12883"/>
                    <a:pt x="17383" y="12883"/>
                  </a:cubicBezTo>
                  <a:cubicBezTo>
                    <a:pt x="17833" y="12883"/>
                    <a:pt x="18298" y="12784"/>
                    <a:pt x="18624" y="12420"/>
                  </a:cubicBezTo>
                  <a:cubicBezTo>
                    <a:pt x="19165" y="11783"/>
                    <a:pt x="18019" y="11497"/>
                    <a:pt x="17319" y="11497"/>
                  </a:cubicBezTo>
                  <a:cubicBezTo>
                    <a:pt x="16236" y="11497"/>
                    <a:pt x="15154" y="11624"/>
                    <a:pt x="14103" y="11879"/>
                  </a:cubicBezTo>
                  <a:cubicBezTo>
                    <a:pt x="12957" y="12197"/>
                    <a:pt x="11270" y="12898"/>
                    <a:pt x="11111" y="13280"/>
                  </a:cubicBezTo>
                  <a:cubicBezTo>
                    <a:pt x="10952" y="13662"/>
                    <a:pt x="8341" y="18723"/>
                    <a:pt x="8341" y="18723"/>
                  </a:cubicBezTo>
                  <a:lnTo>
                    <a:pt x="7577" y="19233"/>
                  </a:lnTo>
                  <a:cubicBezTo>
                    <a:pt x="7577" y="19233"/>
                    <a:pt x="8978" y="13503"/>
                    <a:pt x="9360" y="10510"/>
                  </a:cubicBezTo>
                  <a:cubicBezTo>
                    <a:pt x="9742" y="7518"/>
                    <a:pt x="9137" y="132"/>
                    <a:pt x="9137" y="132"/>
                  </a:cubicBezTo>
                  <a:cubicBezTo>
                    <a:pt x="9137" y="132"/>
                    <a:pt x="8079" y="1"/>
                    <a:pt x="6959"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2916225" y="1977550"/>
              <a:ext cx="479925" cy="776100"/>
            </a:xfrm>
            <a:custGeom>
              <a:avLst/>
              <a:gdLst/>
              <a:ahLst/>
              <a:cxnLst/>
              <a:rect l="l" t="t" r="r" b="b"/>
              <a:pathLst>
                <a:path w="19197" h="31044" extrusionOk="0">
                  <a:moveTo>
                    <a:pt x="6834" y="381"/>
                  </a:moveTo>
                  <a:cubicBezTo>
                    <a:pt x="6922" y="381"/>
                    <a:pt x="7011" y="383"/>
                    <a:pt x="7100" y="387"/>
                  </a:cubicBezTo>
                  <a:lnTo>
                    <a:pt x="7068" y="387"/>
                  </a:lnTo>
                  <a:cubicBezTo>
                    <a:pt x="7768" y="387"/>
                    <a:pt x="8437" y="418"/>
                    <a:pt x="9105" y="482"/>
                  </a:cubicBezTo>
                  <a:cubicBezTo>
                    <a:pt x="9201" y="1596"/>
                    <a:pt x="9646" y="7931"/>
                    <a:pt x="9328" y="10637"/>
                  </a:cubicBezTo>
                  <a:cubicBezTo>
                    <a:pt x="8946" y="13566"/>
                    <a:pt x="7545" y="19265"/>
                    <a:pt x="7545" y="19328"/>
                  </a:cubicBezTo>
                  <a:lnTo>
                    <a:pt x="7418" y="19838"/>
                  </a:lnTo>
                  <a:lnTo>
                    <a:pt x="8660" y="18978"/>
                  </a:lnTo>
                  <a:lnTo>
                    <a:pt x="8691" y="18914"/>
                  </a:lnTo>
                  <a:cubicBezTo>
                    <a:pt x="8787" y="18723"/>
                    <a:pt x="11302" y="13885"/>
                    <a:pt x="11461" y="13471"/>
                  </a:cubicBezTo>
                  <a:cubicBezTo>
                    <a:pt x="11556" y="13216"/>
                    <a:pt x="12989" y="12579"/>
                    <a:pt x="14294" y="12197"/>
                  </a:cubicBezTo>
                  <a:cubicBezTo>
                    <a:pt x="15345" y="11943"/>
                    <a:pt x="16427" y="11815"/>
                    <a:pt x="17478" y="11815"/>
                  </a:cubicBezTo>
                  <a:cubicBezTo>
                    <a:pt x="18051" y="11815"/>
                    <a:pt x="18624" y="12006"/>
                    <a:pt x="18719" y="12197"/>
                  </a:cubicBezTo>
                  <a:cubicBezTo>
                    <a:pt x="18751" y="12261"/>
                    <a:pt x="18719" y="12325"/>
                    <a:pt x="18656" y="12420"/>
                  </a:cubicBezTo>
                  <a:cubicBezTo>
                    <a:pt x="18387" y="12727"/>
                    <a:pt x="17991" y="12814"/>
                    <a:pt x="17594" y="12814"/>
                  </a:cubicBezTo>
                  <a:cubicBezTo>
                    <a:pt x="17332" y="12814"/>
                    <a:pt x="17069" y="12776"/>
                    <a:pt x="16841" y="12738"/>
                  </a:cubicBezTo>
                  <a:lnTo>
                    <a:pt x="16746" y="12738"/>
                  </a:lnTo>
                  <a:cubicBezTo>
                    <a:pt x="16707" y="12733"/>
                    <a:pt x="16663" y="12730"/>
                    <a:pt x="16616" y="12730"/>
                  </a:cubicBezTo>
                  <a:cubicBezTo>
                    <a:pt x="15889" y="12730"/>
                    <a:pt x="14249" y="13379"/>
                    <a:pt x="14040" y="13439"/>
                  </a:cubicBezTo>
                  <a:lnTo>
                    <a:pt x="13530" y="13662"/>
                  </a:lnTo>
                  <a:lnTo>
                    <a:pt x="16364" y="14585"/>
                  </a:lnTo>
                  <a:cubicBezTo>
                    <a:pt x="16873" y="14744"/>
                    <a:pt x="18178" y="15253"/>
                    <a:pt x="18305" y="16049"/>
                  </a:cubicBezTo>
                  <a:cubicBezTo>
                    <a:pt x="18433" y="16973"/>
                    <a:pt x="17319" y="17609"/>
                    <a:pt x="17319" y="17609"/>
                  </a:cubicBezTo>
                  <a:lnTo>
                    <a:pt x="17032" y="17768"/>
                  </a:lnTo>
                  <a:lnTo>
                    <a:pt x="17319" y="17928"/>
                  </a:lnTo>
                  <a:cubicBezTo>
                    <a:pt x="17350" y="17959"/>
                    <a:pt x="17987" y="18405"/>
                    <a:pt x="18369" y="18628"/>
                  </a:cubicBezTo>
                  <a:cubicBezTo>
                    <a:pt x="18592" y="18755"/>
                    <a:pt x="18751" y="18978"/>
                    <a:pt x="18751" y="19042"/>
                  </a:cubicBezTo>
                  <a:cubicBezTo>
                    <a:pt x="18751" y="19105"/>
                    <a:pt x="18719" y="19137"/>
                    <a:pt x="18592" y="19201"/>
                  </a:cubicBezTo>
                  <a:cubicBezTo>
                    <a:pt x="18539" y="19247"/>
                    <a:pt x="18418" y="19267"/>
                    <a:pt x="18250" y="19267"/>
                  </a:cubicBezTo>
                  <a:cubicBezTo>
                    <a:pt x="17713" y="19267"/>
                    <a:pt x="16687" y="19061"/>
                    <a:pt x="15791" y="18819"/>
                  </a:cubicBezTo>
                  <a:lnTo>
                    <a:pt x="15727" y="18787"/>
                  </a:lnTo>
                  <a:lnTo>
                    <a:pt x="10856" y="20697"/>
                  </a:lnTo>
                  <a:lnTo>
                    <a:pt x="10824" y="20729"/>
                  </a:lnTo>
                  <a:cubicBezTo>
                    <a:pt x="10792" y="20793"/>
                    <a:pt x="7864" y="25218"/>
                    <a:pt x="6686" y="27096"/>
                  </a:cubicBezTo>
                  <a:cubicBezTo>
                    <a:pt x="5559" y="28848"/>
                    <a:pt x="3633" y="30631"/>
                    <a:pt x="2328" y="30631"/>
                  </a:cubicBezTo>
                  <a:cubicBezTo>
                    <a:pt x="2306" y="30631"/>
                    <a:pt x="2283" y="30631"/>
                    <a:pt x="2261" y="30630"/>
                  </a:cubicBezTo>
                  <a:cubicBezTo>
                    <a:pt x="1178" y="30566"/>
                    <a:pt x="351" y="26841"/>
                    <a:pt x="446" y="22321"/>
                  </a:cubicBezTo>
                  <a:cubicBezTo>
                    <a:pt x="510" y="19710"/>
                    <a:pt x="1401" y="13566"/>
                    <a:pt x="2038" y="9077"/>
                  </a:cubicBezTo>
                  <a:cubicBezTo>
                    <a:pt x="2420" y="6499"/>
                    <a:pt x="2706" y="4461"/>
                    <a:pt x="2770" y="3697"/>
                  </a:cubicBezTo>
                  <a:cubicBezTo>
                    <a:pt x="2897" y="1596"/>
                    <a:pt x="3980" y="1151"/>
                    <a:pt x="5094" y="641"/>
                  </a:cubicBezTo>
                  <a:cubicBezTo>
                    <a:pt x="5650" y="474"/>
                    <a:pt x="6230" y="381"/>
                    <a:pt x="6834" y="381"/>
                  </a:cubicBezTo>
                  <a:close/>
                  <a:moveTo>
                    <a:pt x="7091" y="1"/>
                  </a:moveTo>
                  <a:cubicBezTo>
                    <a:pt x="6292" y="1"/>
                    <a:pt x="5463" y="67"/>
                    <a:pt x="4935" y="291"/>
                  </a:cubicBezTo>
                  <a:cubicBezTo>
                    <a:pt x="3821" y="800"/>
                    <a:pt x="2547" y="1342"/>
                    <a:pt x="2388" y="3697"/>
                  </a:cubicBezTo>
                  <a:cubicBezTo>
                    <a:pt x="2324" y="4461"/>
                    <a:pt x="2038" y="6467"/>
                    <a:pt x="1656" y="9046"/>
                  </a:cubicBezTo>
                  <a:cubicBezTo>
                    <a:pt x="1019" y="13534"/>
                    <a:pt x="128" y="19710"/>
                    <a:pt x="64" y="22321"/>
                  </a:cubicBezTo>
                  <a:cubicBezTo>
                    <a:pt x="0" y="25759"/>
                    <a:pt x="542" y="30948"/>
                    <a:pt x="2261" y="31044"/>
                  </a:cubicBezTo>
                  <a:lnTo>
                    <a:pt x="2356" y="31044"/>
                  </a:lnTo>
                  <a:cubicBezTo>
                    <a:pt x="3884" y="31044"/>
                    <a:pt x="5826" y="29197"/>
                    <a:pt x="7036" y="27319"/>
                  </a:cubicBezTo>
                  <a:cubicBezTo>
                    <a:pt x="8150" y="25568"/>
                    <a:pt x="10792" y="21525"/>
                    <a:pt x="11111" y="21016"/>
                  </a:cubicBezTo>
                  <a:lnTo>
                    <a:pt x="15727" y="19233"/>
                  </a:lnTo>
                  <a:cubicBezTo>
                    <a:pt x="16260" y="19378"/>
                    <a:pt x="17494" y="19690"/>
                    <a:pt x="18264" y="19690"/>
                  </a:cubicBezTo>
                  <a:cubicBezTo>
                    <a:pt x="18505" y="19690"/>
                    <a:pt x="18701" y="19659"/>
                    <a:pt x="18815" y="19583"/>
                  </a:cubicBezTo>
                  <a:cubicBezTo>
                    <a:pt x="19006" y="19487"/>
                    <a:pt x="19133" y="19265"/>
                    <a:pt x="19133" y="19074"/>
                  </a:cubicBezTo>
                  <a:cubicBezTo>
                    <a:pt x="19133" y="18723"/>
                    <a:pt x="18815" y="18437"/>
                    <a:pt x="18592" y="18341"/>
                  </a:cubicBezTo>
                  <a:cubicBezTo>
                    <a:pt x="18337" y="18214"/>
                    <a:pt x="17987" y="17959"/>
                    <a:pt x="17764" y="17800"/>
                  </a:cubicBezTo>
                  <a:cubicBezTo>
                    <a:pt x="18146" y="17514"/>
                    <a:pt x="18815" y="16877"/>
                    <a:pt x="18688" y="16017"/>
                  </a:cubicBezTo>
                  <a:cubicBezTo>
                    <a:pt x="18496" y="14840"/>
                    <a:pt x="16555" y="14267"/>
                    <a:pt x="16459" y="14235"/>
                  </a:cubicBezTo>
                  <a:lnTo>
                    <a:pt x="14708" y="13662"/>
                  </a:lnTo>
                  <a:cubicBezTo>
                    <a:pt x="15347" y="13459"/>
                    <a:pt x="16197" y="13176"/>
                    <a:pt x="16608" y="13176"/>
                  </a:cubicBezTo>
                  <a:cubicBezTo>
                    <a:pt x="16647" y="13176"/>
                    <a:pt x="16683" y="13179"/>
                    <a:pt x="16714" y="13184"/>
                  </a:cubicBezTo>
                  <a:lnTo>
                    <a:pt x="16809" y="13184"/>
                  </a:lnTo>
                  <a:cubicBezTo>
                    <a:pt x="17025" y="13207"/>
                    <a:pt x="17284" y="13238"/>
                    <a:pt x="17556" y="13238"/>
                  </a:cubicBezTo>
                  <a:cubicBezTo>
                    <a:pt x="18046" y="13238"/>
                    <a:pt x="18573" y="13137"/>
                    <a:pt x="18942" y="12707"/>
                  </a:cubicBezTo>
                  <a:cubicBezTo>
                    <a:pt x="19133" y="12547"/>
                    <a:pt x="19197" y="12293"/>
                    <a:pt x="19101" y="12070"/>
                  </a:cubicBezTo>
                  <a:cubicBezTo>
                    <a:pt x="18879" y="11592"/>
                    <a:pt x="17860" y="11465"/>
                    <a:pt x="17510" y="11465"/>
                  </a:cubicBezTo>
                  <a:cubicBezTo>
                    <a:pt x="16395" y="11465"/>
                    <a:pt x="15313" y="11592"/>
                    <a:pt x="14231" y="11879"/>
                  </a:cubicBezTo>
                  <a:cubicBezTo>
                    <a:pt x="13467" y="12070"/>
                    <a:pt x="11334" y="12802"/>
                    <a:pt x="11111" y="13375"/>
                  </a:cubicBezTo>
                  <a:cubicBezTo>
                    <a:pt x="10983" y="13662"/>
                    <a:pt x="9296" y="16973"/>
                    <a:pt x="8373" y="18755"/>
                  </a:cubicBezTo>
                  <a:lnTo>
                    <a:pt x="8086" y="18946"/>
                  </a:lnTo>
                  <a:cubicBezTo>
                    <a:pt x="8437" y="17482"/>
                    <a:pt x="9424" y="13152"/>
                    <a:pt x="9742" y="10701"/>
                  </a:cubicBezTo>
                  <a:cubicBezTo>
                    <a:pt x="10124" y="7740"/>
                    <a:pt x="9551" y="641"/>
                    <a:pt x="9519" y="323"/>
                  </a:cubicBezTo>
                  <a:lnTo>
                    <a:pt x="9519" y="164"/>
                  </a:lnTo>
                  <a:lnTo>
                    <a:pt x="9360" y="132"/>
                  </a:lnTo>
                  <a:cubicBezTo>
                    <a:pt x="9285" y="132"/>
                    <a:pt x="8218" y="1"/>
                    <a:pt x="7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3271175" y="2367625"/>
              <a:ext cx="103500" cy="32650"/>
            </a:xfrm>
            <a:custGeom>
              <a:avLst/>
              <a:gdLst/>
              <a:ahLst/>
              <a:cxnLst/>
              <a:rect l="l" t="t" r="r" b="b"/>
              <a:pathLst>
                <a:path w="4140" h="1306" extrusionOk="0">
                  <a:moveTo>
                    <a:pt x="1" y="1"/>
                  </a:moveTo>
                  <a:lnTo>
                    <a:pt x="1" y="414"/>
                  </a:lnTo>
                  <a:cubicBezTo>
                    <a:pt x="33" y="414"/>
                    <a:pt x="2866" y="574"/>
                    <a:pt x="3980" y="1306"/>
                  </a:cubicBezTo>
                  <a:lnTo>
                    <a:pt x="4139" y="956"/>
                  </a:lnTo>
                  <a:cubicBezTo>
                    <a:pt x="2961" y="160"/>
                    <a:pt x="12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268800" y="2404250"/>
              <a:ext cx="84375" cy="23100"/>
            </a:xfrm>
            <a:custGeom>
              <a:avLst/>
              <a:gdLst/>
              <a:ahLst/>
              <a:cxnLst/>
              <a:rect l="l" t="t" r="r" b="b"/>
              <a:pathLst>
                <a:path w="3375" h="924" extrusionOk="0">
                  <a:moveTo>
                    <a:pt x="64" y="0"/>
                  </a:moveTo>
                  <a:lnTo>
                    <a:pt x="0" y="382"/>
                  </a:lnTo>
                  <a:lnTo>
                    <a:pt x="3311" y="923"/>
                  </a:lnTo>
                  <a:lnTo>
                    <a:pt x="3375" y="541"/>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2948850" y="2458350"/>
              <a:ext cx="163175" cy="100300"/>
            </a:xfrm>
            <a:custGeom>
              <a:avLst/>
              <a:gdLst/>
              <a:ahLst/>
              <a:cxnLst/>
              <a:rect l="l" t="t" r="r" b="b"/>
              <a:pathLst>
                <a:path w="6527" h="4012" extrusionOk="0">
                  <a:moveTo>
                    <a:pt x="6368" y="1"/>
                  </a:moveTo>
                  <a:cubicBezTo>
                    <a:pt x="6145" y="96"/>
                    <a:pt x="733" y="2484"/>
                    <a:pt x="1" y="3853"/>
                  </a:cubicBezTo>
                  <a:lnTo>
                    <a:pt x="351" y="4012"/>
                  </a:lnTo>
                  <a:cubicBezTo>
                    <a:pt x="892" y="2993"/>
                    <a:pt x="5031" y="1020"/>
                    <a:pt x="6527" y="351"/>
                  </a:cubicBezTo>
                  <a:lnTo>
                    <a:pt x="6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7"/>
          <p:cNvGrpSpPr/>
          <p:nvPr/>
        </p:nvGrpSpPr>
        <p:grpSpPr>
          <a:xfrm>
            <a:off x="480395" y="1486783"/>
            <a:ext cx="903861" cy="3167384"/>
            <a:chOff x="1220225" y="1209175"/>
            <a:chExt cx="1118225" cy="3918575"/>
          </a:xfrm>
        </p:grpSpPr>
        <p:sp>
          <p:nvSpPr>
            <p:cNvPr id="607" name="Google Shape;607;p27"/>
            <p:cNvSpPr/>
            <p:nvPr/>
          </p:nvSpPr>
          <p:spPr>
            <a:xfrm>
              <a:off x="2165725" y="3240700"/>
              <a:ext cx="136900" cy="315100"/>
            </a:xfrm>
            <a:custGeom>
              <a:avLst/>
              <a:gdLst/>
              <a:ahLst/>
              <a:cxnLst/>
              <a:rect l="l" t="t" r="r" b="b"/>
              <a:pathLst>
                <a:path w="5476" h="12604" extrusionOk="0">
                  <a:moveTo>
                    <a:pt x="5476" y="1"/>
                  </a:moveTo>
                  <a:lnTo>
                    <a:pt x="1656" y="892"/>
                  </a:lnTo>
                  <a:cubicBezTo>
                    <a:pt x="1656" y="892"/>
                    <a:pt x="1019" y="3375"/>
                    <a:pt x="955" y="3725"/>
                  </a:cubicBezTo>
                  <a:cubicBezTo>
                    <a:pt x="891" y="4107"/>
                    <a:pt x="1019" y="7132"/>
                    <a:pt x="1019" y="7896"/>
                  </a:cubicBezTo>
                  <a:lnTo>
                    <a:pt x="1019" y="10442"/>
                  </a:lnTo>
                  <a:lnTo>
                    <a:pt x="0" y="11206"/>
                  </a:lnTo>
                  <a:lnTo>
                    <a:pt x="0" y="12352"/>
                  </a:lnTo>
                  <a:cubicBezTo>
                    <a:pt x="0" y="12352"/>
                    <a:pt x="1163" y="12603"/>
                    <a:pt x="1655" y="12603"/>
                  </a:cubicBezTo>
                  <a:cubicBezTo>
                    <a:pt x="1745" y="12603"/>
                    <a:pt x="1812" y="12595"/>
                    <a:pt x="1847" y="12575"/>
                  </a:cubicBezTo>
                  <a:cubicBezTo>
                    <a:pt x="2706" y="12098"/>
                    <a:pt x="3534" y="11557"/>
                    <a:pt x="4361" y="10984"/>
                  </a:cubicBezTo>
                  <a:cubicBezTo>
                    <a:pt x="4648" y="10665"/>
                    <a:pt x="5317" y="8469"/>
                    <a:pt x="5189" y="7386"/>
                  </a:cubicBezTo>
                  <a:cubicBezTo>
                    <a:pt x="5062" y="6304"/>
                    <a:pt x="5476" y="1"/>
                    <a:pt x="5476"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2160150" y="3233525"/>
              <a:ext cx="148050" cy="327150"/>
            </a:xfrm>
            <a:custGeom>
              <a:avLst/>
              <a:gdLst/>
              <a:ahLst/>
              <a:cxnLst/>
              <a:rect l="l" t="t" r="r" b="b"/>
              <a:pathLst>
                <a:path w="5922" h="13086" extrusionOk="0">
                  <a:moveTo>
                    <a:pt x="5476" y="542"/>
                  </a:moveTo>
                  <a:lnTo>
                    <a:pt x="5476" y="542"/>
                  </a:lnTo>
                  <a:cubicBezTo>
                    <a:pt x="5412" y="1752"/>
                    <a:pt x="5094" y="6718"/>
                    <a:pt x="5189" y="7705"/>
                  </a:cubicBezTo>
                  <a:cubicBezTo>
                    <a:pt x="5317" y="8756"/>
                    <a:pt x="4680" y="10857"/>
                    <a:pt x="4425" y="11111"/>
                  </a:cubicBezTo>
                  <a:cubicBezTo>
                    <a:pt x="3629" y="11684"/>
                    <a:pt x="2834" y="12194"/>
                    <a:pt x="1974" y="12671"/>
                  </a:cubicBezTo>
                  <a:cubicBezTo>
                    <a:pt x="1465" y="12671"/>
                    <a:pt x="923" y="12608"/>
                    <a:pt x="414" y="12448"/>
                  </a:cubicBezTo>
                  <a:lnTo>
                    <a:pt x="414" y="11589"/>
                  </a:lnTo>
                  <a:lnTo>
                    <a:pt x="1433" y="10793"/>
                  </a:lnTo>
                  <a:lnTo>
                    <a:pt x="1433" y="8183"/>
                  </a:lnTo>
                  <a:cubicBezTo>
                    <a:pt x="1433" y="7928"/>
                    <a:pt x="1401" y="7355"/>
                    <a:pt x="1401" y="6750"/>
                  </a:cubicBezTo>
                  <a:cubicBezTo>
                    <a:pt x="1369" y="5699"/>
                    <a:pt x="1306" y="4331"/>
                    <a:pt x="1369" y="4044"/>
                  </a:cubicBezTo>
                  <a:cubicBezTo>
                    <a:pt x="1401" y="3789"/>
                    <a:pt x="1815" y="2229"/>
                    <a:pt x="2038" y="1338"/>
                  </a:cubicBezTo>
                  <a:lnTo>
                    <a:pt x="5476" y="542"/>
                  </a:lnTo>
                  <a:close/>
                  <a:moveTo>
                    <a:pt x="5922" y="1"/>
                  </a:moveTo>
                  <a:lnTo>
                    <a:pt x="1719" y="988"/>
                  </a:lnTo>
                  <a:lnTo>
                    <a:pt x="1688" y="1115"/>
                  </a:lnTo>
                  <a:cubicBezTo>
                    <a:pt x="1656" y="1211"/>
                    <a:pt x="1019" y="3630"/>
                    <a:pt x="987" y="3980"/>
                  </a:cubicBezTo>
                  <a:cubicBezTo>
                    <a:pt x="923" y="4235"/>
                    <a:pt x="955" y="5286"/>
                    <a:pt x="987" y="6750"/>
                  </a:cubicBezTo>
                  <a:cubicBezTo>
                    <a:pt x="1019" y="7355"/>
                    <a:pt x="1019" y="7928"/>
                    <a:pt x="1019" y="8183"/>
                  </a:cubicBezTo>
                  <a:lnTo>
                    <a:pt x="1019" y="10602"/>
                  </a:lnTo>
                  <a:lnTo>
                    <a:pt x="0" y="11366"/>
                  </a:lnTo>
                  <a:lnTo>
                    <a:pt x="0" y="12767"/>
                  </a:lnTo>
                  <a:lnTo>
                    <a:pt x="159" y="12830"/>
                  </a:lnTo>
                  <a:cubicBezTo>
                    <a:pt x="732" y="12958"/>
                    <a:pt x="1306" y="13053"/>
                    <a:pt x="1879" y="13085"/>
                  </a:cubicBezTo>
                  <a:cubicBezTo>
                    <a:pt x="1974" y="13085"/>
                    <a:pt x="2070" y="13053"/>
                    <a:pt x="2165" y="13021"/>
                  </a:cubicBezTo>
                  <a:cubicBezTo>
                    <a:pt x="3025" y="12544"/>
                    <a:pt x="3884" y="11971"/>
                    <a:pt x="4712" y="11366"/>
                  </a:cubicBezTo>
                  <a:cubicBezTo>
                    <a:pt x="5062" y="11016"/>
                    <a:pt x="5699" y="8692"/>
                    <a:pt x="5603" y="7641"/>
                  </a:cubicBezTo>
                  <a:cubicBezTo>
                    <a:pt x="5508" y="6591"/>
                    <a:pt x="5890" y="351"/>
                    <a:pt x="5890" y="288"/>
                  </a:cubicBezTo>
                  <a:lnTo>
                    <a:pt x="5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2180050" y="3372825"/>
              <a:ext cx="67675" cy="177500"/>
            </a:xfrm>
            <a:custGeom>
              <a:avLst/>
              <a:gdLst/>
              <a:ahLst/>
              <a:cxnLst/>
              <a:rect l="l" t="t" r="r" b="b"/>
              <a:pathLst>
                <a:path w="2707" h="7100" extrusionOk="0">
                  <a:moveTo>
                    <a:pt x="2324" y="0"/>
                  </a:moveTo>
                  <a:cubicBezTo>
                    <a:pt x="2324" y="0"/>
                    <a:pt x="2324" y="414"/>
                    <a:pt x="2260" y="1305"/>
                  </a:cubicBezTo>
                  <a:cubicBezTo>
                    <a:pt x="2133" y="2038"/>
                    <a:pt x="1974" y="2770"/>
                    <a:pt x="1783" y="3470"/>
                  </a:cubicBezTo>
                  <a:cubicBezTo>
                    <a:pt x="1624" y="3979"/>
                    <a:pt x="1496" y="4521"/>
                    <a:pt x="1433" y="5062"/>
                  </a:cubicBezTo>
                  <a:lnTo>
                    <a:pt x="1433" y="5253"/>
                  </a:lnTo>
                  <a:cubicBezTo>
                    <a:pt x="1369" y="5985"/>
                    <a:pt x="1274" y="6558"/>
                    <a:pt x="828" y="6685"/>
                  </a:cubicBezTo>
                  <a:cubicBezTo>
                    <a:pt x="770" y="6705"/>
                    <a:pt x="724" y="6736"/>
                    <a:pt x="675" y="6736"/>
                  </a:cubicBezTo>
                  <a:cubicBezTo>
                    <a:pt x="643" y="6736"/>
                    <a:pt x="611" y="6723"/>
                    <a:pt x="573" y="6685"/>
                  </a:cubicBezTo>
                  <a:cubicBezTo>
                    <a:pt x="478" y="6590"/>
                    <a:pt x="510" y="6272"/>
                    <a:pt x="573" y="6112"/>
                  </a:cubicBezTo>
                  <a:cubicBezTo>
                    <a:pt x="637" y="5953"/>
                    <a:pt x="573" y="3566"/>
                    <a:pt x="510" y="1560"/>
                  </a:cubicBezTo>
                  <a:lnTo>
                    <a:pt x="127" y="1560"/>
                  </a:lnTo>
                  <a:cubicBezTo>
                    <a:pt x="159" y="3152"/>
                    <a:pt x="223" y="5762"/>
                    <a:pt x="191" y="5985"/>
                  </a:cubicBezTo>
                  <a:cubicBezTo>
                    <a:pt x="191" y="5985"/>
                    <a:pt x="0" y="6622"/>
                    <a:pt x="287" y="6940"/>
                  </a:cubicBezTo>
                  <a:cubicBezTo>
                    <a:pt x="382" y="7036"/>
                    <a:pt x="541" y="7099"/>
                    <a:pt x="669" y="7099"/>
                  </a:cubicBezTo>
                  <a:cubicBezTo>
                    <a:pt x="764" y="7099"/>
                    <a:pt x="828" y="7067"/>
                    <a:pt x="923" y="7036"/>
                  </a:cubicBezTo>
                  <a:cubicBezTo>
                    <a:pt x="1687" y="6876"/>
                    <a:pt x="1751" y="5953"/>
                    <a:pt x="1815" y="5285"/>
                  </a:cubicBezTo>
                  <a:lnTo>
                    <a:pt x="1815" y="5094"/>
                  </a:lnTo>
                  <a:cubicBezTo>
                    <a:pt x="1910" y="4584"/>
                    <a:pt x="2038" y="4075"/>
                    <a:pt x="2165" y="3566"/>
                  </a:cubicBezTo>
                  <a:cubicBezTo>
                    <a:pt x="2388" y="2833"/>
                    <a:pt x="2547" y="2069"/>
                    <a:pt x="2642" y="1337"/>
                  </a:cubicBezTo>
                  <a:cubicBezTo>
                    <a:pt x="2706" y="446"/>
                    <a:pt x="2706" y="32"/>
                    <a:pt x="2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2160950" y="2341725"/>
              <a:ext cx="173525" cy="926850"/>
            </a:xfrm>
            <a:custGeom>
              <a:avLst/>
              <a:gdLst/>
              <a:ahLst/>
              <a:cxnLst/>
              <a:rect l="l" t="t" r="r" b="b"/>
              <a:pathLst>
                <a:path w="6941" h="37074" extrusionOk="0">
                  <a:moveTo>
                    <a:pt x="1160" y="0"/>
                  </a:moveTo>
                  <a:cubicBezTo>
                    <a:pt x="265" y="0"/>
                    <a:pt x="0" y="5016"/>
                    <a:pt x="0" y="5016"/>
                  </a:cubicBezTo>
                  <a:cubicBezTo>
                    <a:pt x="0" y="5016"/>
                    <a:pt x="1656" y="19596"/>
                    <a:pt x="2356" y="23257"/>
                  </a:cubicBezTo>
                  <a:cubicBezTo>
                    <a:pt x="3056" y="26950"/>
                    <a:pt x="4680" y="37074"/>
                    <a:pt x="4680" y="37074"/>
                  </a:cubicBezTo>
                  <a:lnTo>
                    <a:pt x="6940" y="36119"/>
                  </a:lnTo>
                  <a:cubicBezTo>
                    <a:pt x="6908" y="35259"/>
                    <a:pt x="6845" y="34431"/>
                    <a:pt x="6749" y="33572"/>
                  </a:cubicBezTo>
                  <a:cubicBezTo>
                    <a:pt x="6526" y="31948"/>
                    <a:pt x="4075" y="18896"/>
                    <a:pt x="4075" y="18896"/>
                  </a:cubicBezTo>
                  <a:lnTo>
                    <a:pt x="1433" y="145"/>
                  </a:lnTo>
                  <a:cubicBezTo>
                    <a:pt x="1336" y="46"/>
                    <a:pt x="1245" y="0"/>
                    <a:pt x="1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2155375" y="2336800"/>
              <a:ext cx="183075" cy="938150"/>
            </a:xfrm>
            <a:custGeom>
              <a:avLst/>
              <a:gdLst/>
              <a:ahLst/>
              <a:cxnLst/>
              <a:rect l="l" t="t" r="r" b="b"/>
              <a:pathLst>
                <a:path w="7323" h="37526" extrusionOk="0">
                  <a:moveTo>
                    <a:pt x="1369" y="406"/>
                  </a:moveTo>
                  <a:cubicBezTo>
                    <a:pt x="1401" y="406"/>
                    <a:pt x="1433" y="406"/>
                    <a:pt x="1465" y="438"/>
                  </a:cubicBezTo>
                  <a:lnTo>
                    <a:pt x="4107" y="19125"/>
                  </a:lnTo>
                  <a:cubicBezTo>
                    <a:pt x="4139" y="19252"/>
                    <a:pt x="6558" y="32209"/>
                    <a:pt x="6781" y="33801"/>
                  </a:cubicBezTo>
                  <a:cubicBezTo>
                    <a:pt x="6908" y="35042"/>
                    <a:pt x="6972" y="35870"/>
                    <a:pt x="6972" y="36188"/>
                  </a:cubicBezTo>
                  <a:lnTo>
                    <a:pt x="5062" y="36984"/>
                  </a:lnTo>
                  <a:cubicBezTo>
                    <a:pt x="4807" y="35392"/>
                    <a:pt x="3407" y="26733"/>
                    <a:pt x="2770" y="23423"/>
                  </a:cubicBezTo>
                  <a:cubicBezTo>
                    <a:pt x="2070" y="19793"/>
                    <a:pt x="414" y="5340"/>
                    <a:pt x="414" y="5213"/>
                  </a:cubicBezTo>
                  <a:cubicBezTo>
                    <a:pt x="541" y="3016"/>
                    <a:pt x="955" y="565"/>
                    <a:pt x="1369" y="406"/>
                  </a:cubicBezTo>
                  <a:close/>
                  <a:moveTo>
                    <a:pt x="1376" y="0"/>
                  </a:moveTo>
                  <a:cubicBezTo>
                    <a:pt x="1321" y="0"/>
                    <a:pt x="1266" y="8"/>
                    <a:pt x="1210" y="24"/>
                  </a:cubicBezTo>
                  <a:cubicBezTo>
                    <a:pt x="350" y="342"/>
                    <a:pt x="64" y="4067"/>
                    <a:pt x="0" y="5213"/>
                  </a:cubicBezTo>
                  <a:cubicBezTo>
                    <a:pt x="32" y="5372"/>
                    <a:pt x="1656" y="19889"/>
                    <a:pt x="2356" y="23518"/>
                  </a:cubicBezTo>
                  <a:cubicBezTo>
                    <a:pt x="3056" y="27147"/>
                    <a:pt x="4712" y="37175"/>
                    <a:pt x="4712" y="37303"/>
                  </a:cubicBezTo>
                  <a:lnTo>
                    <a:pt x="4744" y="37525"/>
                  </a:lnTo>
                  <a:lnTo>
                    <a:pt x="7322" y="36443"/>
                  </a:lnTo>
                  <a:lnTo>
                    <a:pt x="7322" y="36316"/>
                  </a:lnTo>
                  <a:cubicBezTo>
                    <a:pt x="7322" y="35456"/>
                    <a:pt x="7259" y="34597"/>
                    <a:pt x="7131" y="33737"/>
                  </a:cubicBezTo>
                  <a:cubicBezTo>
                    <a:pt x="6940" y="32113"/>
                    <a:pt x="4584" y="19571"/>
                    <a:pt x="4489" y="19061"/>
                  </a:cubicBezTo>
                  <a:lnTo>
                    <a:pt x="1815" y="279"/>
                  </a:lnTo>
                  <a:lnTo>
                    <a:pt x="1783" y="215"/>
                  </a:lnTo>
                  <a:cubicBezTo>
                    <a:pt x="1688" y="72"/>
                    <a:pt x="1538" y="0"/>
                    <a:pt x="1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362675" y="3039350"/>
              <a:ext cx="850825" cy="2084150"/>
            </a:xfrm>
            <a:custGeom>
              <a:avLst/>
              <a:gdLst/>
              <a:ahLst/>
              <a:cxnLst/>
              <a:rect l="l" t="t" r="r" b="b"/>
              <a:pathLst>
                <a:path w="34033" h="83366" extrusionOk="0">
                  <a:moveTo>
                    <a:pt x="27506" y="0"/>
                  </a:moveTo>
                  <a:lnTo>
                    <a:pt x="1" y="7195"/>
                  </a:lnTo>
                  <a:cubicBezTo>
                    <a:pt x="1" y="7195"/>
                    <a:pt x="4680" y="36579"/>
                    <a:pt x="4680" y="37725"/>
                  </a:cubicBezTo>
                  <a:cubicBezTo>
                    <a:pt x="4680" y="38839"/>
                    <a:pt x="3343" y="44346"/>
                    <a:pt x="3853" y="49249"/>
                  </a:cubicBezTo>
                  <a:cubicBezTo>
                    <a:pt x="4362" y="54151"/>
                    <a:pt x="6941" y="66408"/>
                    <a:pt x="6941" y="66408"/>
                  </a:cubicBezTo>
                  <a:cubicBezTo>
                    <a:pt x="6941" y="66408"/>
                    <a:pt x="5413" y="68955"/>
                    <a:pt x="5604" y="69655"/>
                  </a:cubicBezTo>
                  <a:cubicBezTo>
                    <a:pt x="5795" y="70387"/>
                    <a:pt x="6527" y="72011"/>
                    <a:pt x="6527" y="72011"/>
                  </a:cubicBezTo>
                  <a:cubicBezTo>
                    <a:pt x="6177" y="73825"/>
                    <a:pt x="5954" y="75672"/>
                    <a:pt x="5795" y="77518"/>
                  </a:cubicBezTo>
                  <a:cubicBezTo>
                    <a:pt x="5699" y="79651"/>
                    <a:pt x="8755" y="83026"/>
                    <a:pt x="11429" y="83344"/>
                  </a:cubicBezTo>
                  <a:cubicBezTo>
                    <a:pt x="11564" y="83359"/>
                    <a:pt x="11695" y="83366"/>
                    <a:pt x="11822" y="83366"/>
                  </a:cubicBezTo>
                  <a:cubicBezTo>
                    <a:pt x="14193" y="83366"/>
                    <a:pt x="15303" y="80932"/>
                    <a:pt x="15695" y="79874"/>
                  </a:cubicBezTo>
                  <a:cubicBezTo>
                    <a:pt x="16109" y="78728"/>
                    <a:pt x="16109" y="74876"/>
                    <a:pt x="16109" y="74876"/>
                  </a:cubicBezTo>
                  <a:lnTo>
                    <a:pt x="20184" y="74876"/>
                  </a:lnTo>
                  <a:lnTo>
                    <a:pt x="20566" y="73953"/>
                  </a:lnTo>
                  <a:cubicBezTo>
                    <a:pt x="20566" y="73953"/>
                    <a:pt x="20976" y="73811"/>
                    <a:pt x="21429" y="73811"/>
                  </a:cubicBezTo>
                  <a:cubicBezTo>
                    <a:pt x="21656" y="73811"/>
                    <a:pt x="21893" y="73847"/>
                    <a:pt x="22094" y="73953"/>
                  </a:cubicBezTo>
                  <a:cubicBezTo>
                    <a:pt x="22858" y="74335"/>
                    <a:pt x="23622" y="74653"/>
                    <a:pt x="24450" y="74876"/>
                  </a:cubicBezTo>
                  <a:cubicBezTo>
                    <a:pt x="25055" y="74971"/>
                    <a:pt x="31581" y="74971"/>
                    <a:pt x="32822" y="74971"/>
                  </a:cubicBezTo>
                  <a:cubicBezTo>
                    <a:pt x="34032" y="74971"/>
                    <a:pt x="33841" y="72839"/>
                    <a:pt x="33332" y="72520"/>
                  </a:cubicBezTo>
                  <a:cubicBezTo>
                    <a:pt x="32822" y="72202"/>
                    <a:pt x="28429" y="70483"/>
                    <a:pt x="26997" y="69369"/>
                  </a:cubicBezTo>
                  <a:cubicBezTo>
                    <a:pt x="26042" y="68573"/>
                    <a:pt x="25214" y="67649"/>
                    <a:pt x="24545" y="66599"/>
                  </a:cubicBezTo>
                  <a:cubicBezTo>
                    <a:pt x="24545" y="66599"/>
                    <a:pt x="25150" y="64975"/>
                    <a:pt x="25246" y="64657"/>
                  </a:cubicBezTo>
                  <a:cubicBezTo>
                    <a:pt x="25373" y="64370"/>
                    <a:pt x="24354" y="62524"/>
                    <a:pt x="24450" y="62206"/>
                  </a:cubicBezTo>
                  <a:cubicBezTo>
                    <a:pt x="24545" y="61919"/>
                    <a:pt x="25150" y="59754"/>
                    <a:pt x="25150" y="59754"/>
                  </a:cubicBezTo>
                  <a:cubicBezTo>
                    <a:pt x="25150" y="59754"/>
                    <a:pt x="25055" y="58131"/>
                    <a:pt x="25055" y="57621"/>
                  </a:cubicBezTo>
                  <a:cubicBezTo>
                    <a:pt x="25055" y="57112"/>
                    <a:pt x="26392" y="41704"/>
                    <a:pt x="27602" y="37725"/>
                  </a:cubicBezTo>
                  <a:cubicBezTo>
                    <a:pt x="28811" y="33745"/>
                    <a:pt x="31676" y="23558"/>
                    <a:pt x="32504" y="17000"/>
                  </a:cubicBezTo>
                  <a:cubicBezTo>
                    <a:pt x="33332" y="10474"/>
                    <a:pt x="33332" y="8341"/>
                    <a:pt x="33332" y="8341"/>
                  </a:cubicBezTo>
                  <a:lnTo>
                    <a:pt x="2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357100" y="3032175"/>
              <a:ext cx="857200" cy="2095575"/>
            </a:xfrm>
            <a:custGeom>
              <a:avLst/>
              <a:gdLst/>
              <a:ahLst/>
              <a:cxnLst/>
              <a:rect l="l" t="t" r="r" b="b"/>
              <a:pathLst>
                <a:path w="34288" h="83823" extrusionOk="0">
                  <a:moveTo>
                    <a:pt x="27697" y="446"/>
                  </a:moveTo>
                  <a:lnTo>
                    <a:pt x="33396" y="8628"/>
                  </a:lnTo>
                  <a:cubicBezTo>
                    <a:pt x="33364" y="9042"/>
                    <a:pt x="33300" y="11366"/>
                    <a:pt x="32568" y="17223"/>
                  </a:cubicBezTo>
                  <a:cubicBezTo>
                    <a:pt x="31772" y="23622"/>
                    <a:pt x="29034" y="33523"/>
                    <a:pt x="27697" y="37916"/>
                  </a:cubicBezTo>
                  <a:cubicBezTo>
                    <a:pt x="26456" y="41895"/>
                    <a:pt x="25119" y="57304"/>
                    <a:pt x="25119" y="57877"/>
                  </a:cubicBezTo>
                  <a:cubicBezTo>
                    <a:pt x="25119" y="58322"/>
                    <a:pt x="25246" y="59723"/>
                    <a:pt x="25246" y="59978"/>
                  </a:cubicBezTo>
                  <a:cubicBezTo>
                    <a:pt x="25150" y="60264"/>
                    <a:pt x="24609" y="62111"/>
                    <a:pt x="24514" y="62397"/>
                  </a:cubicBezTo>
                  <a:cubicBezTo>
                    <a:pt x="24450" y="62588"/>
                    <a:pt x="24577" y="62970"/>
                    <a:pt x="24928" y="63766"/>
                  </a:cubicBezTo>
                  <a:cubicBezTo>
                    <a:pt x="25087" y="64116"/>
                    <a:pt x="25214" y="64466"/>
                    <a:pt x="25310" y="64848"/>
                  </a:cubicBezTo>
                  <a:cubicBezTo>
                    <a:pt x="25214" y="65135"/>
                    <a:pt x="24609" y="66759"/>
                    <a:pt x="24609" y="66759"/>
                  </a:cubicBezTo>
                  <a:lnTo>
                    <a:pt x="24577" y="66854"/>
                  </a:lnTo>
                  <a:lnTo>
                    <a:pt x="24641" y="66950"/>
                  </a:lnTo>
                  <a:cubicBezTo>
                    <a:pt x="25310" y="68000"/>
                    <a:pt x="26169" y="68955"/>
                    <a:pt x="27124" y="69751"/>
                  </a:cubicBezTo>
                  <a:cubicBezTo>
                    <a:pt x="28175" y="70579"/>
                    <a:pt x="30722" y="71693"/>
                    <a:pt x="32250" y="72361"/>
                  </a:cubicBezTo>
                  <a:cubicBezTo>
                    <a:pt x="32854" y="72648"/>
                    <a:pt x="33332" y="72839"/>
                    <a:pt x="33459" y="72935"/>
                  </a:cubicBezTo>
                  <a:cubicBezTo>
                    <a:pt x="33682" y="73062"/>
                    <a:pt x="33873" y="73826"/>
                    <a:pt x="33714" y="74431"/>
                  </a:cubicBezTo>
                  <a:cubicBezTo>
                    <a:pt x="33619" y="74813"/>
                    <a:pt x="33396" y="75004"/>
                    <a:pt x="33077" y="75004"/>
                  </a:cubicBezTo>
                  <a:cubicBezTo>
                    <a:pt x="28143" y="75004"/>
                    <a:pt x="25119" y="74972"/>
                    <a:pt x="24737" y="74908"/>
                  </a:cubicBezTo>
                  <a:cubicBezTo>
                    <a:pt x="23941" y="74685"/>
                    <a:pt x="23177" y="74399"/>
                    <a:pt x="22444" y="74017"/>
                  </a:cubicBezTo>
                  <a:cubicBezTo>
                    <a:pt x="22222" y="73900"/>
                    <a:pt x="21963" y="73861"/>
                    <a:pt x="21717" y="73861"/>
                  </a:cubicBezTo>
                  <a:cubicBezTo>
                    <a:pt x="21224" y="73861"/>
                    <a:pt x="20778" y="74017"/>
                    <a:pt x="20757" y="74017"/>
                  </a:cubicBezTo>
                  <a:lnTo>
                    <a:pt x="20662" y="74049"/>
                  </a:lnTo>
                  <a:lnTo>
                    <a:pt x="20280" y="74908"/>
                  </a:lnTo>
                  <a:lnTo>
                    <a:pt x="16141" y="74908"/>
                  </a:lnTo>
                  <a:lnTo>
                    <a:pt x="16141" y="75099"/>
                  </a:lnTo>
                  <a:cubicBezTo>
                    <a:pt x="16141" y="75163"/>
                    <a:pt x="16141" y="78983"/>
                    <a:pt x="15727" y="80034"/>
                  </a:cubicBezTo>
                  <a:cubicBezTo>
                    <a:pt x="15278" y="81322"/>
                    <a:pt x="14179" y="83401"/>
                    <a:pt x="12060" y="83401"/>
                  </a:cubicBezTo>
                  <a:cubicBezTo>
                    <a:pt x="11928" y="83401"/>
                    <a:pt x="11792" y="83393"/>
                    <a:pt x="11652" y="83376"/>
                  </a:cubicBezTo>
                  <a:cubicBezTo>
                    <a:pt x="9042" y="83090"/>
                    <a:pt x="6145" y="79747"/>
                    <a:pt x="6209" y="77773"/>
                  </a:cubicBezTo>
                  <a:cubicBezTo>
                    <a:pt x="6368" y="75927"/>
                    <a:pt x="6591" y="74112"/>
                    <a:pt x="6941" y="72298"/>
                  </a:cubicBezTo>
                  <a:lnTo>
                    <a:pt x="6941" y="72234"/>
                  </a:lnTo>
                  <a:lnTo>
                    <a:pt x="6909" y="72170"/>
                  </a:lnTo>
                  <a:cubicBezTo>
                    <a:pt x="6909" y="72170"/>
                    <a:pt x="6209" y="70547"/>
                    <a:pt x="5986" y="69847"/>
                  </a:cubicBezTo>
                  <a:cubicBezTo>
                    <a:pt x="5858" y="69401"/>
                    <a:pt x="6718" y="67714"/>
                    <a:pt x="7291" y="66759"/>
                  </a:cubicBezTo>
                  <a:lnTo>
                    <a:pt x="7355" y="66695"/>
                  </a:lnTo>
                  <a:lnTo>
                    <a:pt x="7355" y="66599"/>
                  </a:lnTo>
                  <a:cubicBezTo>
                    <a:pt x="7323" y="66504"/>
                    <a:pt x="4776" y="54311"/>
                    <a:pt x="4299" y="49504"/>
                  </a:cubicBezTo>
                  <a:cubicBezTo>
                    <a:pt x="3917" y="45939"/>
                    <a:pt x="4521" y="42086"/>
                    <a:pt x="4872" y="39794"/>
                  </a:cubicBezTo>
                  <a:cubicBezTo>
                    <a:pt x="4999" y="39190"/>
                    <a:pt x="5063" y="38585"/>
                    <a:pt x="5094" y="37980"/>
                  </a:cubicBezTo>
                  <a:cubicBezTo>
                    <a:pt x="5094" y="36897"/>
                    <a:pt x="860" y="10315"/>
                    <a:pt x="447" y="7641"/>
                  </a:cubicBezTo>
                  <a:lnTo>
                    <a:pt x="27697" y="446"/>
                  </a:lnTo>
                  <a:close/>
                  <a:moveTo>
                    <a:pt x="27856" y="1"/>
                  </a:moveTo>
                  <a:lnTo>
                    <a:pt x="1" y="7323"/>
                  </a:lnTo>
                  <a:lnTo>
                    <a:pt x="33" y="7514"/>
                  </a:lnTo>
                  <a:cubicBezTo>
                    <a:pt x="1624" y="17669"/>
                    <a:pt x="4712" y="37120"/>
                    <a:pt x="4712" y="37980"/>
                  </a:cubicBezTo>
                  <a:cubicBezTo>
                    <a:pt x="4649" y="38585"/>
                    <a:pt x="4585" y="39158"/>
                    <a:pt x="4490" y="39731"/>
                  </a:cubicBezTo>
                  <a:cubicBezTo>
                    <a:pt x="4108" y="42055"/>
                    <a:pt x="3503" y="45970"/>
                    <a:pt x="3885" y="49536"/>
                  </a:cubicBezTo>
                  <a:cubicBezTo>
                    <a:pt x="4362" y="54184"/>
                    <a:pt x="6718" y="65581"/>
                    <a:pt x="6941" y="66631"/>
                  </a:cubicBezTo>
                  <a:cubicBezTo>
                    <a:pt x="6623" y="67204"/>
                    <a:pt x="5413" y="69242"/>
                    <a:pt x="5636" y="69974"/>
                  </a:cubicBezTo>
                  <a:cubicBezTo>
                    <a:pt x="5827" y="70611"/>
                    <a:pt x="6400" y="71979"/>
                    <a:pt x="6527" y="72298"/>
                  </a:cubicBezTo>
                  <a:cubicBezTo>
                    <a:pt x="6209" y="74112"/>
                    <a:pt x="5954" y="75927"/>
                    <a:pt x="5827" y="77773"/>
                  </a:cubicBezTo>
                  <a:cubicBezTo>
                    <a:pt x="5731" y="80097"/>
                    <a:pt x="8978" y="83472"/>
                    <a:pt x="11621" y="83790"/>
                  </a:cubicBezTo>
                  <a:cubicBezTo>
                    <a:pt x="11748" y="83790"/>
                    <a:pt x="11907" y="83822"/>
                    <a:pt x="12066" y="83822"/>
                  </a:cubicBezTo>
                  <a:cubicBezTo>
                    <a:pt x="14518" y="83822"/>
                    <a:pt x="15695" y="81307"/>
                    <a:pt x="16109" y="80193"/>
                  </a:cubicBezTo>
                  <a:cubicBezTo>
                    <a:pt x="16491" y="79206"/>
                    <a:pt x="16523" y="76150"/>
                    <a:pt x="16523" y="75322"/>
                  </a:cubicBezTo>
                  <a:lnTo>
                    <a:pt x="20534" y="75322"/>
                  </a:lnTo>
                  <a:lnTo>
                    <a:pt x="20980" y="74367"/>
                  </a:lnTo>
                  <a:cubicBezTo>
                    <a:pt x="21187" y="74303"/>
                    <a:pt x="21402" y="74272"/>
                    <a:pt x="21617" y="74272"/>
                  </a:cubicBezTo>
                  <a:cubicBezTo>
                    <a:pt x="21832" y="74272"/>
                    <a:pt x="22047" y="74303"/>
                    <a:pt x="22253" y="74367"/>
                  </a:cubicBezTo>
                  <a:cubicBezTo>
                    <a:pt x="23017" y="74781"/>
                    <a:pt x="23813" y="75099"/>
                    <a:pt x="24641" y="75322"/>
                  </a:cubicBezTo>
                  <a:cubicBezTo>
                    <a:pt x="25214" y="75418"/>
                    <a:pt x="30149" y="75418"/>
                    <a:pt x="33045" y="75418"/>
                  </a:cubicBezTo>
                  <a:cubicBezTo>
                    <a:pt x="33555" y="75418"/>
                    <a:pt x="34001" y="75067"/>
                    <a:pt x="34096" y="74558"/>
                  </a:cubicBezTo>
                  <a:cubicBezTo>
                    <a:pt x="34287" y="73826"/>
                    <a:pt x="34064" y="72839"/>
                    <a:pt x="33650" y="72616"/>
                  </a:cubicBezTo>
                  <a:cubicBezTo>
                    <a:pt x="33491" y="72521"/>
                    <a:pt x="33045" y="72298"/>
                    <a:pt x="32409" y="72011"/>
                  </a:cubicBezTo>
                  <a:cubicBezTo>
                    <a:pt x="30881" y="71343"/>
                    <a:pt x="28366" y="70260"/>
                    <a:pt x="27347" y="69465"/>
                  </a:cubicBezTo>
                  <a:cubicBezTo>
                    <a:pt x="26456" y="68700"/>
                    <a:pt x="25660" y="67809"/>
                    <a:pt x="25023" y="66822"/>
                  </a:cubicBezTo>
                  <a:cubicBezTo>
                    <a:pt x="25150" y="66472"/>
                    <a:pt x="25596" y="65262"/>
                    <a:pt x="25692" y="64976"/>
                  </a:cubicBezTo>
                  <a:cubicBezTo>
                    <a:pt x="25787" y="64785"/>
                    <a:pt x="25628" y="64403"/>
                    <a:pt x="25278" y="63607"/>
                  </a:cubicBezTo>
                  <a:cubicBezTo>
                    <a:pt x="25119" y="63257"/>
                    <a:pt x="24991" y="62907"/>
                    <a:pt x="24896" y="62524"/>
                  </a:cubicBezTo>
                  <a:cubicBezTo>
                    <a:pt x="24991" y="62238"/>
                    <a:pt x="25596" y="60169"/>
                    <a:pt x="25596" y="60073"/>
                  </a:cubicBezTo>
                  <a:lnTo>
                    <a:pt x="25596" y="60041"/>
                  </a:lnTo>
                  <a:lnTo>
                    <a:pt x="25596" y="60010"/>
                  </a:lnTo>
                  <a:cubicBezTo>
                    <a:pt x="25596" y="60010"/>
                    <a:pt x="25501" y="58386"/>
                    <a:pt x="25501" y="57877"/>
                  </a:cubicBezTo>
                  <a:cubicBezTo>
                    <a:pt x="25501" y="57304"/>
                    <a:pt x="26838" y="42023"/>
                    <a:pt x="28047" y="38043"/>
                  </a:cubicBezTo>
                  <a:cubicBezTo>
                    <a:pt x="29384" y="33682"/>
                    <a:pt x="32154" y="23718"/>
                    <a:pt x="32950" y="17319"/>
                  </a:cubicBezTo>
                  <a:cubicBezTo>
                    <a:pt x="33778" y="10825"/>
                    <a:pt x="33778" y="8628"/>
                    <a:pt x="33778" y="8596"/>
                  </a:cubicBezTo>
                  <a:lnTo>
                    <a:pt x="33778" y="8533"/>
                  </a:lnTo>
                  <a:lnTo>
                    <a:pt x="27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268775" y="1806550"/>
              <a:ext cx="1009175" cy="1596525"/>
            </a:xfrm>
            <a:custGeom>
              <a:avLst/>
              <a:gdLst/>
              <a:ahLst/>
              <a:cxnLst/>
              <a:rect l="l" t="t" r="r" b="b"/>
              <a:pathLst>
                <a:path w="40367" h="63861" extrusionOk="0">
                  <a:moveTo>
                    <a:pt x="14421" y="0"/>
                  </a:moveTo>
                  <a:lnTo>
                    <a:pt x="11270" y="2961"/>
                  </a:lnTo>
                  <a:cubicBezTo>
                    <a:pt x="11270" y="2961"/>
                    <a:pt x="287" y="8150"/>
                    <a:pt x="159" y="9742"/>
                  </a:cubicBezTo>
                  <a:cubicBezTo>
                    <a:pt x="0" y="11365"/>
                    <a:pt x="6081" y="39634"/>
                    <a:pt x="6081" y="39634"/>
                  </a:cubicBezTo>
                  <a:lnTo>
                    <a:pt x="1847" y="56857"/>
                  </a:lnTo>
                  <a:cubicBezTo>
                    <a:pt x="1847" y="56857"/>
                    <a:pt x="13944" y="62874"/>
                    <a:pt x="18815" y="63192"/>
                  </a:cubicBezTo>
                  <a:cubicBezTo>
                    <a:pt x="23685" y="63479"/>
                    <a:pt x="27697" y="63861"/>
                    <a:pt x="27697" y="63861"/>
                  </a:cubicBezTo>
                  <a:lnTo>
                    <a:pt x="31421" y="52687"/>
                  </a:lnTo>
                  <a:lnTo>
                    <a:pt x="33490" y="63861"/>
                  </a:lnTo>
                  <a:cubicBezTo>
                    <a:pt x="33490" y="63861"/>
                    <a:pt x="36515" y="61855"/>
                    <a:pt x="37661" y="60932"/>
                  </a:cubicBezTo>
                  <a:cubicBezTo>
                    <a:pt x="38807" y="60009"/>
                    <a:pt x="40367" y="58481"/>
                    <a:pt x="40367" y="58481"/>
                  </a:cubicBezTo>
                  <a:cubicBezTo>
                    <a:pt x="40367" y="58481"/>
                    <a:pt x="38966" y="41163"/>
                    <a:pt x="38202" y="38234"/>
                  </a:cubicBezTo>
                  <a:cubicBezTo>
                    <a:pt x="37438" y="35305"/>
                    <a:pt x="37120" y="21552"/>
                    <a:pt x="37120" y="21552"/>
                  </a:cubicBezTo>
                  <a:cubicBezTo>
                    <a:pt x="37120" y="21552"/>
                    <a:pt x="36897" y="11906"/>
                    <a:pt x="35592" y="8436"/>
                  </a:cubicBezTo>
                  <a:cubicBezTo>
                    <a:pt x="34286" y="4966"/>
                    <a:pt x="33809" y="3884"/>
                    <a:pt x="33268" y="3502"/>
                  </a:cubicBezTo>
                  <a:cubicBezTo>
                    <a:pt x="32726" y="3120"/>
                    <a:pt x="24386" y="1019"/>
                    <a:pt x="24386" y="1019"/>
                  </a:cubicBezTo>
                  <a:lnTo>
                    <a:pt x="15058" y="96"/>
                  </a:lnTo>
                  <a:lnTo>
                    <a:pt x="14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263200" y="1801775"/>
              <a:ext cx="1019525" cy="1610050"/>
            </a:xfrm>
            <a:custGeom>
              <a:avLst/>
              <a:gdLst/>
              <a:ahLst/>
              <a:cxnLst/>
              <a:rect l="l" t="t" r="r" b="b"/>
              <a:pathLst>
                <a:path w="40781" h="64402" extrusionOk="0">
                  <a:moveTo>
                    <a:pt x="14708" y="446"/>
                  </a:moveTo>
                  <a:lnTo>
                    <a:pt x="24545" y="1433"/>
                  </a:lnTo>
                  <a:cubicBezTo>
                    <a:pt x="27760" y="2228"/>
                    <a:pt x="32981" y="3597"/>
                    <a:pt x="33363" y="3852"/>
                  </a:cubicBezTo>
                  <a:cubicBezTo>
                    <a:pt x="33841" y="4202"/>
                    <a:pt x="34318" y="5316"/>
                    <a:pt x="35592" y="8723"/>
                  </a:cubicBezTo>
                  <a:cubicBezTo>
                    <a:pt x="36897" y="12129"/>
                    <a:pt x="37152" y="21680"/>
                    <a:pt x="37152" y="21775"/>
                  </a:cubicBezTo>
                  <a:cubicBezTo>
                    <a:pt x="37152" y="22316"/>
                    <a:pt x="37470" y="35560"/>
                    <a:pt x="38234" y="38488"/>
                  </a:cubicBezTo>
                  <a:cubicBezTo>
                    <a:pt x="38966" y="41258"/>
                    <a:pt x="40271" y="57207"/>
                    <a:pt x="40367" y="58576"/>
                  </a:cubicBezTo>
                  <a:cubicBezTo>
                    <a:pt x="40080" y="58895"/>
                    <a:pt x="38712" y="60200"/>
                    <a:pt x="37757" y="60964"/>
                  </a:cubicBezTo>
                  <a:cubicBezTo>
                    <a:pt x="36801" y="61728"/>
                    <a:pt x="34605" y="63224"/>
                    <a:pt x="33841" y="63733"/>
                  </a:cubicBezTo>
                  <a:lnTo>
                    <a:pt x="31676" y="52082"/>
                  </a:lnTo>
                  <a:lnTo>
                    <a:pt x="27792" y="63861"/>
                  </a:lnTo>
                  <a:cubicBezTo>
                    <a:pt x="26996" y="63765"/>
                    <a:pt x="23335" y="63447"/>
                    <a:pt x="19038" y="63160"/>
                  </a:cubicBezTo>
                  <a:cubicBezTo>
                    <a:pt x="14581" y="62906"/>
                    <a:pt x="3661" y="57621"/>
                    <a:pt x="2292" y="56921"/>
                  </a:cubicBezTo>
                  <a:lnTo>
                    <a:pt x="6495" y="39825"/>
                  </a:lnTo>
                  <a:lnTo>
                    <a:pt x="6495" y="39794"/>
                  </a:lnTo>
                  <a:cubicBezTo>
                    <a:pt x="4394" y="30020"/>
                    <a:pt x="446" y="11238"/>
                    <a:pt x="542" y="9964"/>
                  </a:cubicBezTo>
                  <a:cubicBezTo>
                    <a:pt x="669" y="8882"/>
                    <a:pt x="7354" y="5348"/>
                    <a:pt x="11556" y="3343"/>
                  </a:cubicBezTo>
                  <a:lnTo>
                    <a:pt x="14708" y="446"/>
                  </a:lnTo>
                  <a:close/>
                  <a:moveTo>
                    <a:pt x="14581" y="0"/>
                  </a:moveTo>
                  <a:lnTo>
                    <a:pt x="11365" y="2992"/>
                  </a:lnTo>
                  <a:cubicBezTo>
                    <a:pt x="10124" y="3566"/>
                    <a:pt x="319" y="8309"/>
                    <a:pt x="160" y="9933"/>
                  </a:cubicBezTo>
                  <a:cubicBezTo>
                    <a:pt x="0" y="11524"/>
                    <a:pt x="5731" y="38138"/>
                    <a:pt x="6113" y="39825"/>
                  </a:cubicBezTo>
                  <a:lnTo>
                    <a:pt x="1815" y="57144"/>
                  </a:lnTo>
                  <a:lnTo>
                    <a:pt x="1974" y="57207"/>
                  </a:lnTo>
                  <a:cubicBezTo>
                    <a:pt x="2452" y="57462"/>
                    <a:pt x="14231" y="63288"/>
                    <a:pt x="19038" y="63574"/>
                  </a:cubicBezTo>
                  <a:cubicBezTo>
                    <a:pt x="23845" y="63861"/>
                    <a:pt x="27856" y="64275"/>
                    <a:pt x="27888" y="64275"/>
                  </a:cubicBezTo>
                  <a:lnTo>
                    <a:pt x="28047" y="64275"/>
                  </a:lnTo>
                  <a:lnTo>
                    <a:pt x="31581" y="53642"/>
                  </a:lnTo>
                  <a:lnTo>
                    <a:pt x="33554" y="64402"/>
                  </a:lnTo>
                  <a:lnTo>
                    <a:pt x="33809" y="64243"/>
                  </a:lnTo>
                  <a:cubicBezTo>
                    <a:pt x="33841" y="64211"/>
                    <a:pt x="36833" y="62205"/>
                    <a:pt x="37979" y="61282"/>
                  </a:cubicBezTo>
                  <a:cubicBezTo>
                    <a:pt x="39157" y="60359"/>
                    <a:pt x="40717" y="58799"/>
                    <a:pt x="40717" y="58799"/>
                  </a:cubicBezTo>
                  <a:lnTo>
                    <a:pt x="40781" y="58735"/>
                  </a:lnTo>
                  <a:lnTo>
                    <a:pt x="40781" y="58640"/>
                  </a:lnTo>
                  <a:cubicBezTo>
                    <a:pt x="40717" y="57940"/>
                    <a:pt x="39380" y="41258"/>
                    <a:pt x="38616" y="38393"/>
                  </a:cubicBezTo>
                  <a:cubicBezTo>
                    <a:pt x="37852" y="35496"/>
                    <a:pt x="37534" y="21902"/>
                    <a:pt x="37534" y="21743"/>
                  </a:cubicBezTo>
                  <a:cubicBezTo>
                    <a:pt x="37534" y="21361"/>
                    <a:pt x="37279" y="12034"/>
                    <a:pt x="35974" y="8564"/>
                  </a:cubicBezTo>
                  <a:cubicBezTo>
                    <a:pt x="34637" y="4966"/>
                    <a:pt x="34159" y="3916"/>
                    <a:pt x="33586" y="3534"/>
                  </a:cubicBezTo>
                  <a:cubicBezTo>
                    <a:pt x="33045" y="3120"/>
                    <a:pt x="25500" y="1242"/>
                    <a:pt x="24609" y="1019"/>
                  </a:cubicBezTo>
                  <a:lnTo>
                    <a:pt x="15281" y="96"/>
                  </a:lnTo>
                  <a:lnTo>
                    <a:pt x="14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1601450" y="1278025"/>
              <a:ext cx="470375" cy="736250"/>
            </a:xfrm>
            <a:custGeom>
              <a:avLst/>
              <a:gdLst/>
              <a:ahLst/>
              <a:cxnLst/>
              <a:rect l="l" t="t" r="r" b="b"/>
              <a:pathLst>
                <a:path w="18815" h="29450" extrusionOk="0">
                  <a:moveTo>
                    <a:pt x="10549" y="1"/>
                  </a:moveTo>
                  <a:cubicBezTo>
                    <a:pt x="9141" y="1"/>
                    <a:pt x="7580" y="250"/>
                    <a:pt x="5985" y="958"/>
                  </a:cubicBezTo>
                  <a:cubicBezTo>
                    <a:pt x="573" y="3345"/>
                    <a:pt x="0" y="5128"/>
                    <a:pt x="0" y="5128"/>
                  </a:cubicBezTo>
                  <a:lnTo>
                    <a:pt x="2451" y="13405"/>
                  </a:lnTo>
                  <a:lnTo>
                    <a:pt x="3152" y="15984"/>
                  </a:lnTo>
                  <a:lnTo>
                    <a:pt x="3152" y="19517"/>
                  </a:lnTo>
                  <a:lnTo>
                    <a:pt x="10951" y="28272"/>
                  </a:lnTo>
                  <a:lnTo>
                    <a:pt x="11875" y="29450"/>
                  </a:lnTo>
                  <a:lnTo>
                    <a:pt x="13721" y="21969"/>
                  </a:lnTo>
                  <a:cubicBezTo>
                    <a:pt x="14039" y="22026"/>
                    <a:pt x="14358" y="22054"/>
                    <a:pt x="14675" y="22054"/>
                  </a:cubicBezTo>
                  <a:cubicBezTo>
                    <a:pt x="15245" y="22054"/>
                    <a:pt x="15811" y="21962"/>
                    <a:pt x="16363" y="21778"/>
                  </a:cubicBezTo>
                  <a:cubicBezTo>
                    <a:pt x="17669" y="21364"/>
                    <a:pt x="17446" y="20409"/>
                    <a:pt x="17541" y="19708"/>
                  </a:cubicBezTo>
                  <a:cubicBezTo>
                    <a:pt x="17669" y="19040"/>
                    <a:pt x="18687" y="15888"/>
                    <a:pt x="18751" y="14615"/>
                  </a:cubicBezTo>
                  <a:cubicBezTo>
                    <a:pt x="18815" y="13373"/>
                    <a:pt x="17923" y="11463"/>
                    <a:pt x="17860" y="11113"/>
                  </a:cubicBezTo>
                  <a:cubicBezTo>
                    <a:pt x="17796" y="10763"/>
                    <a:pt x="18560" y="9649"/>
                    <a:pt x="18560" y="9171"/>
                  </a:cubicBezTo>
                  <a:cubicBezTo>
                    <a:pt x="18560" y="8662"/>
                    <a:pt x="16745" y="3441"/>
                    <a:pt x="16745" y="3441"/>
                  </a:cubicBezTo>
                  <a:lnTo>
                    <a:pt x="16363" y="1403"/>
                  </a:lnTo>
                  <a:cubicBezTo>
                    <a:pt x="16363" y="1403"/>
                    <a:pt x="13889" y="1"/>
                    <a:pt x="10549"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1596675" y="1273400"/>
              <a:ext cx="479125" cy="752025"/>
            </a:xfrm>
            <a:custGeom>
              <a:avLst/>
              <a:gdLst/>
              <a:ahLst/>
              <a:cxnLst/>
              <a:rect l="l" t="t" r="r" b="b"/>
              <a:pathLst>
                <a:path w="19165" h="30081" extrusionOk="0">
                  <a:moveTo>
                    <a:pt x="10708" y="414"/>
                  </a:moveTo>
                  <a:cubicBezTo>
                    <a:pt x="13650" y="414"/>
                    <a:pt x="15908" y="1509"/>
                    <a:pt x="16363" y="1748"/>
                  </a:cubicBezTo>
                  <a:lnTo>
                    <a:pt x="16713" y="3658"/>
                  </a:lnTo>
                  <a:lnTo>
                    <a:pt x="16713" y="3689"/>
                  </a:lnTo>
                  <a:cubicBezTo>
                    <a:pt x="17414" y="5695"/>
                    <a:pt x="18528" y="9006"/>
                    <a:pt x="18528" y="9356"/>
                  </a:cubicBezTo>
                  <a:cubicBezTo>
                    <a:pt x="18464" y="9674"/>
                    <a:pt x="18369" y="9993"/>
                    <a:pt x="18178" y="10279"/>
                  </a:cubicBezTo>
                  <a:cubicBezTo>
                    <a:pt x="17987" y="10598"/>
                    <a:pt x="17860" y="10948"/>
                    <a:pt x="17860" y="11330"/>
                  </a:cubicBezTo>
                  <a:cubicBezTo>
                    <a:pt x="17891" y="11553"/>
                    <a:pt x="17987" y="11744"/>
                    <a:pt x="18051" y="11967"/>
                  </a:cubicBezTo>
                  <a:cubicBezTo>
                    <a:pt x="18337" y="12699"/>
                    <a:pt x="18783" y="13972"/>
                    <a:pt x="18719" y="14800"/>
                  </a:cubicBezTo>
                  <a:cubicBezTo>
                    <a:pt x="18655" y="15628"/>
                    <a:pt x="18210" y="17315"/>
                    <a:pt x="17860" y="18556"/>
                  </a:cubicBezTo>
                  <a:cubicBezTo>
                    <a:pt x="17700" y="19161"/>
                    <a:pt x="17573" y="19639"/>
                    <a:pt x="17541" y="19862"/>
                  </a:cubicBezTo>
                  <a:cubicBezTo>
                    <a:pt x="17509" y="20021"/>
                    <a:pt x="17478" y="20180"/>
                    <a:pt x="17478" y="20307"/>
                  </a:cubicBezTo>
                  <a:cubicBezTo>
                    <a:pt x="17446" y="20912"/>
                    <a:pt x="17414" y="21485"/>
                    <a:pt x="16459" y="21772"/>
                  </a:cubicBezTo>
                  <a:cubicBezTo>
                    <a:pt x="15928" y="21942"/>
                    <a:pt x="15355" y="22026"/>
                    <a:pt x="14787" y="22026"/>
                  </a:cubicBezTo>
                  <a:cubicBezTo>
                    <a:pt x="14503" y="22026"/>
                    <a:pt x="14220" y="22005"/>
                    <a:pt x="13944" y="21963"/>
                  </a:cubicBezTo>
                  <a:lnTo>
                    <a:pt x="13753" y="21931"/>
                  </a:lnTo>
                  <a:lnTo>
                    <a:pt x="11970" y="29189"/>
                  </a:lnTo>
                  <a:lnTo>
                    <a:pt x="11270" y="28330"/>
                  </a:lnTo>
                  <a:lnTo>
                    <a:pt x="3566" y="19639"/>
                  </a:lnTo>
                  <a:lnTo>
                    <a:pt x="3534" y="16201"/>
                  </a:lnTo>
                  <a:lnTo>
                    <a:pt x="2833" y="13558"/>
                  </a:lnTo>
                  <a:lnTo>
                    <a:pt x="414" y="5313"/>
                  </a:lnTo>
                  <a:cubicBezTo>
                    <a:pt x="573" y="5027"/>
                    <a:pt x="1528" y="3435"/>
                    <a:pt x="6240" y="1334"/>
                  </a:cubicBezTo>
                  <a:cubicBezTo>
                    <a:pt x="7803" y="654"/>
                    <a:pt x="9330" y="414"/>
                    <a:pt x="10708" y="414"/>
                  </a:cubicBezTo>
                  <a:close/>
                  <a:moveTo>
                    <a:pt x="10745" y="1"/>
                  </a:moveTo>
                  <a:cubicBezTo>
                    <a:pt x="9305" y="1"/>
                    <a:pt x="7707" y="256"/>
                    <a:pt x="6081" y="984"/>
                  </a:cubicBezTo>
                  <a:cubicBezTo>
                    <a:pt x="669" y="3371"/>
                    <a:pt x="32" y="5154"/>
                    <a:pt x="0" y="5249"/>
                  </a:cubicBezTo>
                  <a:lnTo>
                    <a:pt x="0" y="5313"/>
                  </a:lnTo>
                  <a:lnTo>
                    <a:pt x="2451" y="13654"/>
                  </a:lnTo>
                  <a:lnTo>
                    <a:pt x="3152" y="16201"/>
                  </a:lnTo>
                  <a:lnTo>
                    <a:pt x="3152" y="19798"/>
                  </a:lnTo>
                  <a:lnTo>
                    <a:pt x="10983" y="28584"/>
                  </a:lnTo>
                  <a:lnTo>
                    <a:pt x="12193" y="30081"/>
                  </a:lnTo>
                  <a:lnTo>
                    <a:pt x="14039" y="22345"/>
                  </a:lnTo>
                  <a:cubicBezTo>
                    <a:pt x="14290" y="22373"/>
                    <a:pt x="14540" y="22387"/>
                    <a:pt x="14790" y="22387"/>
                  </a:cubicBezTo>
                  <a:cubicBezTo>
                    <a:pt x="15397" y="22387"/>
                    <a:pt x="16000" y="22302"/>
                    <a:pt x="16586" y="22122"/>
                  </a:cubicBezTo>
                  <a:cubicBezTo>
                    <a:pt x="17796" y="21740"/>
                    <a:pt x="17828" y="20944"/>
                    <a:pt x="17891" y="20307"/>
                  </a:cubicBezTo>
                  <a:cubicBezTo>
                    <a:pt x="17891" y="20180"/>
                    <a:pt x="17891" y="20021"/>
                    <a:pt x="17923" y="19893"/>
                  </a:cubicBezTo>
                  <a:cubicBezTo>
                    <a:pt x="17955" y="19702"/>
                    <a:pt x="18082" y="19193"/>
                    <a:pt x="18242" y="18620"/>
                  </a:cubicBezTo>
                  <a:cubicBezTo>
                    <a:pt x="18592" y="17379"/>
                    <a:pt x="19069" y="15659"/>
                    <a:pt x="19133" y="14800"/>
                  </a:cubicBezTo>
                  <a:cubicBezTo>
                    <a:pt x="19165" y="13845"/>
                    <a:pt x="18687" y="12571"/>
                    <a:pt x="18433" y="11807"/>
                  </a:cubicBezTo>
                  <a:cubicBezTo>
                    <a:pt x="18337" y="11616"/>
                    <a:pt x="18273" y="11425"/>
                    <a:pt x="18242" y="11234"/>
                  </a:cubicBezTo>
                  <a:cubicBezTo>
                    <a:pt x="18305" y="10948"/>
                    <a:pt x="18401" y="10661"/>
                    <a:pt x="18528" y="10438"/>
                  </a:cubicBezTo>
                  <a:cubicBezTo>
                    <a:pt x="18751" y="10088"/>
                    <a:pt x="18878" y="9706"/>
                    <a:pt x="18942" y="9324"/>
                  </a:cubicBezTo>
                  <a:cubicBezTo>
                    <a:pt x="18942" y="8815"/>
                    <a:pt x="17414" y="4454"/>
                    <a:pt x="17096" y="3562"/>
                  </a:cubicBezTo>
                  <a:lnTo>
                    <a:pt x="16713" y="1461"/>
                  </a:lnTo>
                  <a:lnTo>
                    <a:pt x="16618" y="1429"/>
                  </a:lnTo>
                  <a:cubicBezTo>
                    <a:pt x="16596" y="1385"/>
                    <a:pt x="14097" y="1"/>
                    <a:pt x="10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1849750" y="1804150"/>
              <a:ext cx="94750" cy="66075"/>
            </a:xfrm>
            <a:custGeom>
              <a:avLst/>
              <a:gdLst/>
              <a:ahLst/>
              <a:cxnLst/>
              <a:rect l="l" t="t" r="r" b="b"/>
              <a:pathLst>
                <a:path w="3790" h="2643" extrusionOk="0">
                  <a:moveTo>
                    <a:pt x="1" y="1"/>
                  </a:moveTo>
                  <a:lnTo>
                    <a:pt x="1" y="1"/>
                  </a:lnTo>
                  <a:cubicBezTo>
                    <a:pt x="701" y="701"/>
                    <a:pt x="1401" y="1369"/>
                    <a:pt x="2165" y="2006"/>
                  </a:cubicBezTo>
                  <a:cubicBezTo>
                    <a:pt x="2643" y="2324"/>
                    <a:pt x="3216" y="2643"/>
                    <a:pt x="3216" y="2643"/>
                  </a:cubicBezTo>
                  <a:lnTo>
                    <a:pt x="3789" y="924"/>
                  </a:lnTo>
                  <a:cubicBezTo>
                    <a:pt x="3057" y="924"/>
                    <a:pt x="2356" y="860"/>
                    <a:pt x="1656" y="669"/>
                  </a:cubicBezTo>
                  <a:cubicBezTo>
                    <a:pt x="1083" y="478"/>
                    <a:pt x="542" y="25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1826675" y="1786650"/>
              <a:ext cx="124175" cy="90750"/>
            </a:xfrm>
            <a:custGeom>
              <a:avLst/>
              <a:gdLst/>
              <a:ahLst/>
              <a:cxnLst/>
              <a:rect l="l" t="t" r="r" b="b"/>
              <a:pathLst>
                <a:path w="4967" h="3630" extrusionOk="0">
                  <a:moveTo>
                    <a:pt x="1847" y="1305"/>
                  </a:moveTo>
                  <a:cubicBezTo>
                    <a:pt x="2070" y="1401"/>
                    <a:pt x="2293" y="1496"/>
                    <a:pt x="2515" y="1592"/>
                  </a:cubicBezTo>
                  <a:cubicBezTo>
                    <a:pt x="3120" y="1751"/>
                    <a:pt x="3789" y="1847"/>
                    <a:pt x="4426" y="1847"/>
                  </a:cubicBezTo>
                  <a:lnTo>
                    <a:pt x="4043" y="3024"/>
                  </a:lnTo>
                  <a:cubicBezTo>
                    <a:pt x="3821" y="2929"/>
                    <a:pt x="3502" y="2738"/>
                    <a:pt x="3184" y="2547"/>
                  </a:cubicBezTo>
                  <a:cubicBezTo>
                    <a:pt x="2706" y="2165"/>
                    <a:pt x="2261" y="1751"/>
                    <a:pt x="1847" y="1305"/>
                  </a:cubicBezTo>
                  <a:close/>
                  <a:moveTo>
                    <a:pt x="0" y="0"/>
                  </a:moveTo>
                  <a:lnTo>
                    <a:pt x="796" y="828"/>
                  </a:lnTo>
                  <a:cubicBezTo>
                    <a:pt x="1465" y="1560"/>
                    <a:pt x="2197" y="2229"/>
                    <a:pt x="2961" y="2865"/>
                  </a:cubicBezTo>
                  <a:cubicBezTo>
                    <a:pt x="3470" y="3184"/>
                    <a:pt x="4043" y="3502"/>
                    <a:pt x="4043" y="3502"/>
                  </a:cubicBezTo>
                  <a:lnTo>
                    <a:pt x="4266" y="3629"/>
                  </a:lnTo>
                  <a:lnTo>
                    <a:pt x="4967" y="1433"/>
                  </a:lnTo>
                  <a:lnTo>
                    <a:pt x="4712" y="1433"/>
                  </a:lnTo>
                  <a:cubicBezTo>
                    <a:pt x="4012" y="1433"/>
                    <a:pt x="3311" y="1369"/>
                    <a:pt x="2611" y="1210"/>
                  </a:cubicBezTo>
                  <a:cubicBezTo>
                    <a:pt x="2070" y="987"/>
                    <a:pt x="1560" y="764"/>
                    <a:pt x="1019" y="51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1981875" y="1608375"/>
              <a:ext cx="62100" cy="62100"/>
            </a:xfrm>
            <a:custGeom>
              <a:avLst/>
              <a:gdLst/>
              <a:ahLst/>
              <a:cxnLst/>
              <a:rect l="l" t="t" r="r" b="b"/>
              <a:pathLst>
                <a:path w="2484" h="2484" extrusionOk="0">
                  <a:moveTo>
                    <a:pt x="1815" y="0"/>
                  </a:moveTo>
                  <a:lnTo>
                    <a:pt x="1465" y="191"/>
                  </a:lnTo>
                  <a:cubicBezTo>
                    <a:pt x="1751" y="637"/>
                    <a:pt x="1942" y="1114"/>
                    <a:pt x="2070" y="1624"/>
                  </a:cubicBezTo>
                  <a:cubicBezTo>
                    <a:pt x="2070" y="1687"/>
                    <a:pt x="2070" y="1719"/>
                    <a:pt x="2038" y="1751"/>
                  </a:cubicBezTo>
                  <a:cubicBezTo>
                    <a:pt x="1783" y="2006"/>
                    <a:pt x="701" y="2101"/>
                    <a:pt x="0" y="2101"/>
                  </a:cubicBezTo>
                  <a:lnTo>
                    <a:pt x="0" y="2483"/>
                  </a:lnTo>
                  <a:lnTo>
                    <a:pt x="191" y="2483"/>
                  </a:lnTo>
                  <a:cubicBezTo>
                    <a:pt x="732" y="2483"/>
                    <a:pt x="1974" y="2451"/>
                    <a:pt x="2324" y="2006"/>
                  </a:cubicBezTo>
                  <a:cubicBezTo>
                    <a:pt x="2452" y="1910"/>
                    <a:pt x="2483" y="1719"/>
                    <a:pt x="2452" y="1592"/>
                  </a:cubicBezTo>
                  <a:cubicBezTo>
                    <a:pt x="2324" y="1019"/>
                    <a:pt x="2101" y="478"/>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2005750" y="1486650"/>
              <a:ext cx="52550" cy="45325"/>
            </a:xfrm>
            <a:custGeom>
              <a:avLst/>
              <a:gdLst/>
              <a:ahLst/>
              <a:cxnLst/>
              <a:rect l="l" t="t" r="r" b="b"/>
              <a:pathLst>
                <a:path w="2102" h="1813" extrusionOk="0">
                  <a:moveTo>
                    <a:pt x="1759" y="1"/>
                  </a:moveTo>
                  <a:cubicBezTo>
                    <a:pt x="1249" y="1"/>
                    <a:pt x="674" y="356"/>
                    <a:pt x="287" y="794"/>
                  </a:cubicBezTo>
                  <a:cubicBezTo>
                    <a:pt x="96" y="985"/>
                    <a:pt x="0" y="1240"/>
                    <a:pt x="0" y="1495"/>
                  </a:cubicBezTo>
                  <a:cubicBezTo>
                    <a:pt x="32" y="1622"/>
                    <a:pt x="96" y="1717"/>
                    <a:pt x="223" y="1813"/>
                  </a:cubicBezTo>
                  <a:lnTo>
                    <a:pt x="414" y="1463"/>
                  </a:lnTo>
                  <a:cubicBezTo>
                    <a:pt x="414" y="1463"/>
                    <a:pt x="414" y="1431"/>
                    <a:pt x="414" y="1431"/>
                  </a:cubicBezTo>
                  <a:cubicBezTo>
                    <a:pt x="414" y="1367"/>
                    <a:pt x="414" y="1272"/>
                    <a:pt x="573" y="1081"/>
                  </a:cubicBezTo>
                  <a:cubicBezTo>
                    <a:pt x="936" y="667"/>
                    <a:pt x="1403" y="400"/>
                    <a:pt x="1736" y="400"/>
                  </a:cubicBezTo>
                  <a:cubicBezTo>
                    <a:pt x="1813" y="400"/>
                    <a:pt x="1883" y="414"/>
                    <a:pt x="1942" y="444"/>
                  </a:cubicBezTo>
                  <a:lnTo>
                    <a:pt x="2101" y="62"/>
                  </a:lnTo>
                  <a:cubicBezTo>
                    <a:pt x="1993" y="20"/>
                    <a:pt x="1878"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1864875" y="1471225"/>
              <a:ext cx="109850" cy="29725"/>
            </a:xfrm>
            <a:custGeom>
              <a:avLst/>
              <a:gdLst/>
              <a:ahLst/>
              <a:cxnLst/>
              <a:rect l="l" t="t" r="r" b="b"/>
              <a:pathLst>
                <a:path w="4394" h="1189" extrusionOk="0">
                  <a:moveTo>
                    <a:pt x="2564" y="1"/>
                  </a:moveTo>
                  <a:cubicBezTo>
                    <a:pt x="2322" y="1"/>
                    <a:pt x="2082" y="15"/>
                    <a:pt x="1847" y="42"/>
                  </a:cubicBezTo>
                  <a:cubicBezTo>
                    <a:pt x="1147" y="106"/>
                    <a:pt x="478" y="424"/>
                    <a:pt x="1" y="934"/>
                  </a:cubicBezTo>
                  <a:lnTo>
                    <a:pt x="319" y="1188"/>
                  </a:lnTo>
                  <a:cubicBezTo>
                    <a:pt x="733" y="743"/>
                    <a:pt x="1306" y="488"/>
                    <a:pt x="1879" y="424"/>
                  </a:cubicBezTo>
                  <a:cubicBezTo>
                    <a:pt x="2082" y="400"/>
                    <a:pt x="2287" y="388"/>
                    <a:pt x="2493" y="388"/>
                  </a:cubicBezTo>
                  <a:cubicBezTo>
                    <a:pt x="3091" y="388"/>
                    <a:pt x="3689" y="489"/>
                    <a:pt x="4235" y="679"/>
                  </a:cubicBezTo>
                  <a:lnTo>
                    <a:pt x="4394" y="297"/>
                  </a:lnTo>
                  <a:cubicBezTo>
                    <a:pt x="3801" y="92"/>
                    <a:pt x="3176" y="1"/>
                    <a:pt x="2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1896700" y="1678400"/>
              <a:ext cx="89175" cy="27075"/>
            </a:xfrm>
            <a:custGeom>
              <a:avLst/>
              <a:gdLst/>
              <a:ahLst/>
              <a:cxnLst/>
              <a:rect l="l" t="t" r="r" b="b"/>
              <a:pathLst>
                <a:path w="3567" h="1083" extrusionOk="0">
                  <a:moveTo>
                    <a:pt x="192" y="1"/>
                  </a:moveTo>
                  <a:lnTo>
                    <a:pt x="1" y="351"/>
                  </a:lnTo>
                  <a:cubicBezTo>
                    <a:pt x="988" y="828"/>
                    <a:pt x="2038" y="1083"/>
                    <a:pt x="3153" y="1083"/>
                  </a:cubicBezTo>
                  <a:lnTo>
                    <a:pt x="3566" y="1083"/>
                  </a:lnTo>
                  <a:lnTo>
                    <a:pt x="3535" y="669"/>
                  </a:lnTo>
                  <a:cubicBezTo>
                    <a:pt x="3407" y="676"/>
                    <a:pt x="3280" y="680"/>
                    <a:pt x="3152" y="680"/>
                  </a:cubicBezTo>
                  <a:cubicBezTo>
                    <a:pt x="2129" y="680"/>
                    <a:pt x="1097" y="453"/>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1915025" y="1528775"/>
              <a:ext cx="23100" cy="43800"/>
            </a:xfrm>
            <a:custGeom>
              <a:avLst/>
              <a:gdLst/>
              <a:ahLst/>
              <a:cxnLst/>
              <a:rect l="l" t="t" r="r" b="b"/>
              <a:pathLst>
                <a:path w="924" h="1752" extrusionOk="0">
                  <a:moveTo>
                    <a:pt x="478" y="1"/>
                  </a:moveTo>
                  <a:cubicBezTo>
                    <a:pt x="191" y="1"/>
                    <a:pt x="0" y="415"/>
                    <a:pt x="0" y="892"/>
                  </a:cubicBezTo>
                  <a:cubicBezTo>
                    <a:pt x="0" y="1370"/>
                    <a:pt x="191" y="1752"/>
                    <a:pt x="478" y="1752"/>
                  </a:cubicBezTo>
                  <a:cubicBezTo>
                    <a:pt x="732" y="1752"/>
                    <a:pt x="923" y="1370"/>
                    <a:pt x="923" y="892"/>
                  </a:cubicBezTo>
                  <a:cubicBezTo>
                    <a:pt x="923" y="415"/>
                    <a:pt x="732" y="1"/>
                    <a:pt x="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2022450" y="1527975"/>
              <a:ext cx="19925" cy="43000"/>
            </a:xfrm>
            <a:custGeom>
              <a:avLst/>
              <a:gdLst/>
              <a:ahLst/>
              <a:cxnLst/>
              <a:rect l="l" t="t" r="r" b="b"/>
              <a:pathLst>
                <a:path w="797" h="1720" extrusionOk="0">
                  <a:moveTo>
                    <a:pt x="415" y="1"/>
                  </a:moveTo>
                  <a:cubicBezTo>
                    <a:pt x="192" y="1"/>
                    <a:pt x="1" y="383"/>
                    <a:pt x="1" y="860"/>
                  </a:cubicBezTo>
                  <a:cubicBezTo>
                    <a:pt x="1" y="1338"/>
                    <a:pt x="192" y="1720"/>
                    <a:pt x="415" y="1720"/>
                  </a:cubicBezTo>
                  <a:cubicBezTo>
                    <a:pt x="606" y="1720"/>
                    <a:pt x="797" y="1338"/>
                    <a:pt x="797" y="860"/>
                  </a:cubicBezTo>
                  <a:cubicBezTo>
                    <a:pt x="797" y="383"/>
                    <a:pt x="60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1560050" y="1213950"/>
              <a:ext cx="481525" cy="428875"/>
            </a:xfrm>
            <a:custGeom>
              <a:avLst/>
              <a:gdLst/>
              <a:ahLst/>
              <a:cxnLst/>
              <a:rect l="l" t="t" r="r" b="b"/>
              <a:pathLst>
                <a:path w="19261" h="17155" extrusionOk="0">
                  <a:moveTo>
                    <a:pt x="12021" y="1"/>
                  </a:moveTo>
                  <a:cubicBezTo>
                    <a:pt x="8359" y="1"/>
                    <a:pt x="4382" y="1277"/>
                    <a:pt x="2802" y="2916"/>
                  </a:cubicBezTo>
                  <a:cubicBezTo>
                    <a:pt x="1083" y="4667"/>
                    <a:pt x="1" y="5717"/>
                    <a:pt x="669" y="7882"/>
                  </a:cubicBezTo>
                  <a:cubicBezTo>
                    <a:pt x="1306" y="10079"/>
                    <a:pt x="3853" y="16860"/>
                    <a:pt x="4171" y="17114"/>
                  </a:cubicBezTo>
                  <a:cubicBezTo>
                    <a:pt x="4205" y="17142"/>
                    <a:pt x="4251" y="17155"/>
                    <a:pt x="4306" y="17155"/>
                  </a:cubicBezTo>
                  <a:cubicBezTo>
                    <a:pt x="4759" y="17155"/>
                    <a:pt x="5799" y="16259"/>
                    <a:pt x="5572" y="15236"/>
                  </a:cubicBezTo>
                  <a:cubicBezTo>
                    <a:pt x="5413" y="14631"/>
                    <a:pt x="5317" y="14026"/>
                    <a:pt x="5254" y="13421"/>
                  </a:cubicBezTo>
                  <a:cubicBezTo>
                    <a:pt x="5254" y="13421"/>
                    <a:pt x="6368" y="13294"/>
                    <a:pt x="6622" y="12625"/>
                  </a:cubicBezTo>
                  <a:cubicBezTo>
                    <a:pt x="6782" y="12052"/>
                    <a:pt x="6845" y="11448"/>
                    <a:pt x="6813" y="10875"/>
                  </a:cubicBezTo>
                  <a:cubicBezTo>
                    <a:pt x="6813" y="10875"/>
                    <a:pt x="9201" y="9474"/>
                    <a:pt x="9265" y="8964"/>
                  </a:cubicBezTo>
                  <a:cubicBezTo>
                    <a:pt x="9328" y="8487"/>
                    <a:pt x="7514" y="6641"/>
                    <a:pt x="9074" y="5717"/>
                  </a:cubicBezTo>
                  <a:cubicBezTo>
                    <a:pt x="10367" y="4942"/>
                    <a:pt x="13634" y="4460"/>
                    <a:pt x="15395" y="4460"/>
                  </a:cubicBezTo>
                  <a:cubicBezTo>
                    <a:pt x="15802" y="4460"/>
                    <a:pt x="16129" y="4486"/>
                    <a:pt x="16332" y="4539"/>
                  </a:cubicBezTo>
                  <a:cubicBezTo>
                    <a:pt x="17414" y="4858"/>
                    <a:pt x="18401" y="6004"/>
                    <a:pt x="18401" y="6004"/>
                  </a:cubicBezTo>
                  <a:cubicBezTo>
                    <a:pt x="18401" y="6004"/>
                    <a:pt x="19261" y="3871"/>
                    <a:pt x="19134" y="2725"/>
                  </a:cubicBezTo>
                  <a:cubicBezTo>
                    <a:pt x="19006" y="1611"/>
                    <a:pt x="16619" y="210"/>
                    <a:pt x="12767" y="19"/>
                  </a:cubicBezTo>
                  <a:cubicBezTo>
                    <a:pt x="12520" y="7"/>
                    <a:pt x="12271" y="1"/>
                    <a:pt x="1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1556075" y="1209175"/>
              <a:ext cx="491075" cy="438525"/>
            </a:xfrm>
            <a:custGeom>
              <a:avLst/>
              <a:gdLst/>
              <a:ahLst/>
              <a:cxnLst/>
              <a:rect l="l" t="t" r="r" b="b"/>
              <a:pathLst>
                <a:path w="19643" h="17541" extrusionOk="0">
                  <a:moveTo>
                    <a:pt x="12225" y="401"/>
                  </a:moveTo>
                  <a:cubicBezTo>
                    <a:pt x="12448" y="401"/>
                    <a:pt x="12703" y="401"/>
                    <a:pt x="12957" y="433"/>
                  </a:cubicBezTo>
                  <a:cubicBezTo>
                    <a:pt x="16841" y="624"/>
                    <a:pt x="19038" y="2024"/>
                    <a:pt x="19133" y="2948"/>
                  </a:cubicBezTo>
                  <a:cubicBezTo>
                    <a:pt x="19229" y="3775"/>
                    <a:pt x="18720" y="5240"/>
                    <a:pt x="18497" y="5845"/>
                  </a:cubicBezTo>
                  <a:cubicBezTo>
                    <a:pt x="17955" y="5272"/>
                    <a:pt x="17287" y="4826"/>
                    <a:pt x="16555" y="4571"/>
                  </a:cubicBezTo>
                  <a:cubicBezTo>
                    <a:pt x="16316" y="4498"/>
                    <a:pt x="15926" y="4464"/>
                    <a:pt x="15444" y="4464"/>
                  </a:cubicBezTo>
                  <a:cubicBezTo>
                    <a:pt x="13607" y="4464"/>
                    <a:pt x="10430" y="4961"/>
                    <a:pt x="9169" y="5717"/>
                  </a:cubicBezTo>
                  <a:cubicBezTo>
                    <a:pt x="7896" y="6481"/>
                    <a:pt x="8596" y="7787"/>
                    <a:pt x="9010" y="8551"/>
                  </a:cubicBezTo>
                  <a:cubicBezTo>
                    <a:pt x="9105" y="8742"/>
                    <a:pt x="9201" y="8933"/>
                    <a:pt x="9265" y="9124"/>
                  </a:cubicBezTo>
                  <a:cubicBezTo>
                    <a:pt x="9201" y="9378"/>
                    <a:pt x="8023" y="10238"/>
                    <a:pt x="6909" y="10875"/>
                  </a:cubicBezTo>
                  <a:lnTo>
                    <a:pt x="6813" y="10938"/>
                  </a:lnTo>
                  <a:lnTo>
                    <a:pt x="6813" y="11066"/>
                  </a:lnTo>
                  <a:cubicBezTo>
                    <a:pt x="6845" y="11607"/>
                    <a:pt x="6781" y="12180"/>
                    <a:pt x="6622" y="12721"/>
                  </a:cubicBezTo>
                  <a:cubicBezTo>
                    <a:pt x="6463" y="13199"/>
                    <a:pt x="5699" y="13390"/>
                    <a:pt x="5413" y="13421"/>
                  </a:cubicBezTo>
                  <a:lnTo>
                    <a:pt x="5222" y="13421"/>
                  </a:lnTo>
                  <a:lnTo>
                    <a:pt x="5222" y="13612"/>
                  </a:lnTo>
                  <a:cubicBezTo>
                    <a:pt x="5285" y="14249"/>
                    <a:pt x="5381" y="14854"/>
                    <a:pt x="5540" y="15459"/>
                  </a:cubicBezTo>
                  <a:cubicBezTo>
                    <a:pt x="5604" y="15968"/>
                    <a:pt x="5413" y="16509"/>
                    <a:pt x="4999" y="16828"/>
                  </a:cubicBezTo>
                  <a:cubicBezTo>
                    <a:pt x="4871" y="16987"/>
                    <a:pt x="4680" y="17114"/>
                    <a:pt x="4489" y="17178"/>
                  </a:cubicBezTo>
                  <a:cubicBezTo>
                    <a:pt x="4171" y="16796"/>
                    <a:pt x="1656" y="10302"/>
                    <a:pt x="1019" y="8009"/>
                  </a:cubicBezTo>
                  <a:cubicBezTo>
                    <a:pt x="446" y="6004"/>
                    <a:pt x="1338" y="5081"/>
                    <a:pt x="2929" y="3425"/>
                  </a:cubicBezTo>
                  <a:lnTo>
                    <a:pt x="3120" y="3234"/>
                  </a:lnTo>
                  <a:cubicBezTo>
                    <a:pt x="4680" y="1611"/>
                    <a:pt x="8628" y="401"/>
                    <a:pt x="12225" y="401"/>
                  </a:cubicBezTo>
                  <a:close/>
                  <a:moveTo>
                    <a:pt x="12201" y="0"/>
                  </a:moveTo>
                  <a:cubicBezTo>
                    <a:pt x="8555" y="0"/>
                    <a:pt x="4471" y="1251"/>
                    <a:pt x="2834" y="2948"/>
                  </a:cubicBezTo>
                  <a:lnTo>
                    <a:pt x="2643" y="3139"/>
                  </a:lnTo>
                  <a:cubicBezTo>
                    <a:pt x="1051" y="4794"/>
                    <a:pt x="1" y="5876"/>
                    <a:pt x="637" y="8105"/>
                  </a:cubicBezTo>
                  <a:cubicBezTo>
                    <a:pt x="1210" y="10111"/>
                    <a:pt x="3821" y="17146"/>
                    <a:pt x="4235" y="17464"/>
                  </a:cubicBezTo>
                  <a:cubicBezTo>
                    <a:pt x="4281" y="17511"/>
                    <a:pt x="4345" y="17541"/>
                    <a:pt x="4413" y="17541"/>
                  </a:cubicBezTo>
                  <a:cubicBezTo>
                    <a:pt x="4438" y="17541"/>
                    <a:pt x="4464" y="17537"/>
                    <a:pt x="4489" y="17528"/>
                  </a:cubicBezTo>
                  <a:cubicBezTo>
                    <a:pt x="4648" y="17528"/>
                    <a:pt x="4808" y="17464"/>
                    <a:pt x="4967" y="17369"/>
                  </a:cubicBezTo>
                  <a:cubicBezTo>
                    <a:pt x="5444" y="17082"/>
                    <a:pt x="6113" y="16286"/>
                    <a:pt x="5922" y="15395"/>
                  </a:cubicBezTo>
                  <a:cubicBezTo>
                    <a:pt x="5763" y="14631"/>
                    <a:pt x="5667" y="14058"/>
                    <a:pt x="5635" y="13772"/>
                  </a:cubicBezTo>
                  <a:cubicBezTo>
                    <a:pt x="5986" y="13708"/>
                    <a:pt x="6750" y="13485"/>
                    <a:pt x="6972" y="12848"/>
                  </a:cubicBezTo>
                  <a:cubicBezTo>
                    <a:pt x="7132" y="12307"/>
                    <a:pt x="7195" y="11734"/>
                    <a:pt x="7195" y="11161"/>
                  </a:cubicBezTo>
                  <a:cubicBezTo>
                    <a:pt x="7991" y="10684"/>
                    <a:pt x="9551" y="9665"/>
                    <a:pt x="9647" y="9155"/>
                  </a:cubicBezTo>
                  <a:cubicBezTo>
                    <a:pt x="9615" y="8869"/>
                    <a:pt x="9487" y="8582"/>
                    <a:pt x="9328" y="8328"/>
                  </a:cubicBezTo>
                  <a:cubicBezTo>
                    <a:pt x="8819" y="7405"/>
                    <a:pt x="8469" y="6577"/>
                    <a:pt x="9360" y="6036"/>
                  </a:cubicBezTo>
                  <a:cubicBezTo>
                    <a:pt x="10562" y="5320"/>
                    <a:pt x="13695" y="4829"/>
                    <a:pt x="15442" y="4829"/>
                  </a:cubicBezTo>
                  <a:cubicBezTo>
                    <a:pt x="15870" y="4829"/>
                    <a:pt x="16215" y="4859"/>
                    <a:pt x="16427" y="4921"/>
                  </a:cubicBezTo>
                  <a:cubicBezTo>
                    <a:pt x="17414" y="5208"/>
                    <a:pt x="18401" y="6322"/>
                    <a:pt x="18401" y="6322"/>
                  </a:cubicBezTo>
                  <a:lnTo>
                    <a:pt x="18624" y="6545"/>
                  </a:lnTo>
                  <a:lnTo>
                    <a:pt x="18751" y="6258"/>
                  </a:lnTo>
                  <a:cubicBezTo>
                    <a:pt x="18783" y="6163"/>
                    <a:pt x="19643" y="4062"/>
                    <a:pt x="19515" y="2884"/>
                  </a:cubicBezTo>
                  <a:cubicBezTo>
                    <a:pt x="19356" y="1611"/>
                    <a:pt x="16873" y="210"/>
                    <a:pt x="12957" y="19"/>
                  </a:cubicBezTo>
                  <a:cubicBezTo>
                    <a:pt x="12708" y="6"/>
                    <a:pt x="12456" y="0"/>
                    <a:pt x="1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1625325" y="1525575"/>
              <a:ext cx="121000" cy="182300"/>
            </a:xfrm>
            <a:custGeom>
              <a:avLst/>
              <a:gdLst/>
              <a:ahLst/>
              <a:cxnLst/>
              <a:rect l="l" t="t" r="r" b="b"/>
              <a:pathLst>
                <a:path w="4840" h="7292" extrusionOk="0">
                  <a:moveTo>
                    <a:pt x="1968" y="1"/>
                  </a:moveTo>
                  <a:cubicBezTo>
                    <a:pt x="1959" y="1"/>
                    <a:pt x="1951" y="1"/>
                    <a:pt x="1942" y="1"/>
                  </a:cubicBezTo>
                  <a:cubicBezTo>
                    <a:pt x="892" y="33"/>
                    <a:pt x="0" y="2007"/>
                    <a:pt x="955" y="3917"/>
                  </a:cubicBezTo>
                  <a:cubicBezTo>
                    <a:pt x="1878" y="5795"/>
                    <a:pt x="2197" y="5891"/>
                    <a:pt x="2961" y="6114"/>
                  </a:cubicBezTo>
                  <a:cubicBezTo>
                    <a:pt x="3078" y="6156"/>
                    <a:pt x="3201" y="6177"/>
                    <a:pt x="3326" y="6177"/>
                  </a:cubicBezTo>
                  <a:cubicBezTo>
                    <a:pt x="3576" y="6177"/>
                    <a:pt x="3831" y="6092"/>
                    <a:pt x="4043" y="5923"/>
                  </a:cubicBezTo>
                  <a:cubicBezTo>
                    <a:pt x="4266" y="6400"/>
                    <a:pt x="4521" y="6878"/>
                    <a:pt x="4839" y="7292"/>
                  </a:cubicBezTo>
                  <a:lnTo>
                    <a:pt x="4043" y="1943"/>
                  </a:lnTo>
                  <a:cubicBezTo>
                    <a:pt x="4043" y="1943"/>
                    <a:pt x="3041" y="1"/>
                    <a:pt x="1968" y="1"/>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1630100" y="1521525"/>
              <a:ext cx="120200" cy="189525"/>
            </a:xfrm>
            <a:custGeom>
              <a:avLst/>
              <a:gdLst/>
              <a:ahLst/>
              <a:cxnLst/>
              <a:rect l="l" t="t" r="r" b="b"/>
              <a:pathLst>
                <a:path w="4808" h="7581" extrusionOk="0">
                  <a:moveTo>
                    <a:pt x="1831" y="1"/>
                  </a:moveTo>
                  <a:cubicBezTo>
                    <a:pt x="1804" y="1"/>
                    <a:pt x="1778" y="2"/>
                    <a:pt x="1751" y="4"/>
                  </a:cubicBezTo>
                  <a:cubicBezTo>
                    <a:pt x="1242" y="68"/>
                    <a:pt x="764" y="386"/>
                    <a:pt x="541" y="864"/>
                  </a:cubicBezTo>
                  <a:cubicBezTo>
                    <a:pt x="0" y="1882"/>
                    <a:pt x="32" y="3156"/>
                    <a:pt x="573" y="4175"/>
                  </a:cubicBezTo>
                  <a:cubicBezTo>
                    <a:pt x="1528" y="6053"/>
                    <a:pt x="1878" y="6276"/>
                    <a:pt x="2706" y="6467"/>
                  </a:cubicBezTo>
                  <a:cubicBezTo>
                    <a:pt x="2852" y="6520"/>
                    <a:pt x="3004" y="6545"/>
                    <a:pt x="3154" y="6545"/>
                  </a:cubicBezTo>
                  <a:cubicBezTo>
                    <a:pt x="3364" y="6545"/>
                    <a:pt x="3571" y="6496"/>
                    <a:pt x="3757" y="6403"/>
                  </a:cubicBezTo>
                  <a:cubicBezTo>
                    <a:pt x="3980" y="6817"/>
                    <a:pt x="4202" y="7231"/>
                    <a:pt x="4489" y="7581"/>
                  </a:cubicBezTo>
                  <a:lnTo>
                    <a:pt x="4807" y="7358"/>
                  </a:lnTo>
                  <a:cubicBezTo>
                    <a:pt x="4489" y="6944"/>
                    <a:pt x="4234" y="6467"/>
                    <a:pt x="4011" y="6021"/>
                  </a:cubicBezTo>
                  <a:lnTo>
                    <a:pt x="3884" y="5734"/>
                  </a:lnTo>
                  <a:lnTo>
                    <a:pt x="3693" y="5957"/>
                  </a:lnTo>
                  <a:cubicBezTo>
                    <a:pt x="3529" y="6081"/>
                    <a:pt x="3324" y="6151"/>
                    <a:pt x="3123" y="6151"/>
                  </a:cubicBezTo>
                  <a:cubicBezTo>
                    <a:pt x="3013" y="6151"/>
                    <a:pt x="2903" y="6130"/>
                    <a:pt x="2802" y="6085"/>
                  </a:cubicBezTo>
                  <a:cubicBezTo>
                    <a:pt x="2133" y="5925"/>
                    <a:pt x="1847" y="5862"/>
                    <a:pt x="923" y="3983"/>
                  </a:cubicBezTo>
                  <a:cubicBezTo>
                    <a:pt x="446" y="3092"/>
                    <a:pt x="414" y="1978"/>
                    <a:pt x="892" y="1055"/>
                  </a:cubicBezTo>
                  <a:cubicBezTo>
                    <a:pt x="1051" y="705"/>
                    <a:pt x="1401" y="450"/>
                    <a:pt x="1783" y="386"/>
                  </a:cubicBezTo>
                  <a:cubicBezTo>
                    <a:pt x="1800" y="385"/>
                    <a:pt x="1818" y="384"/>
                    <a:pt x="1835" y="384"/>
                  </a:cubicBezTo>
                  <a:cubicBezTo>
                    <a:pt x="2584" y="384"/>
                    <a:pt x="3381" y="1704"/>
                    <a:pt x="3661" y="2233"/>
                  </a:cubicBezTo>
                  <a:lnTo>
                    <a:pt x="4011" y="2042"/>
                  </a:lnTo>
                  <a:cubicBezTo>
                    <a:pt x="3980" y="1979"/>
                    <a:pt x="2976"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1629300" y="1765950"/>
              <a:ext cx="269825" cy="331100"/>
            </a:xfrm>
            <a:custGeom>
              <a:avLst/>
              <a:gdLst/>
              <a:ahLst/>
              <a:cxnLst/>
              <a:rect l="l" t="t" r="r" b="b"/>
              <a:pathLst>
                <a:path w="10793" h="13244" extrusionOk="0">
                  <a:moveTo>
                    <a:pt x="2038" y="0"/>
                  </a:moveTo>
                  <a:lnTo>
                    <a:pt x="0" y="1656"/>
                  </a:lnTo>
                  <a:lnTo>
                    <a:pt x="7800" y="13244"/>
                  </a:lnTo>
                  <a:lnTo>
                    <a:pt x="10792" y="9933"/>
                  </a:lnTo>
                  <a:lnTo>
                    <a:pt x="2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1622125" y="1759575"/>
              <a:ext cx="283375" cy="345450"/>
            </a:xfrm>
            <a:custGeom>
              <a:avLst/>
              <a:gdLst/>
              <a:ahLst/>
              <a:cxnLst/>
              <a:rect l="l" t="t" r="r" b="b"/>
              <a:pathLst>
                <a:path w="11335" h="13818" extrusionOk="0">
                  <a:moveTo>
                    <a:pt x="2293" y="542"/>
                  </a:moveTo>
                  <a:lnTo>
                    <a:pt x="10825" y="10188"/>
                  </a:lnTo>
                  <a:lnTo>
                    <a:pt x="8119" y="13180"/>
                  </a:lnTo>
                  <a:lnTo>
                    <a:pt x="542" y="1943"/>
                  </a:lnTo>
                  <a:lnTo>
                    <a:pt x="2293" y="542"/>
                  </a:lnTo>
                  <a:close/>
                  <a:moveTo>
                    <a:pt x="2357" y="1"/>
                  </a:moveTo>
                  <a:lnTo>
                    <a:pt x="1" y="1879"/>
                  </a:lnTo>
                  <a:lnTo>
                    <a:pt x="8055" y="13817"/>
                  </a:lnTo>
                  <a:lnTo>
                    <a:pt x="11334" y="10220"/>
                  </a:lnTo>
                  <a:lnTo>
                    <a:pt x="2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1892725" y="1846325"/>
              <a:ext cx="89975" cy="241975"/>
            </a:xfrm>
            <a:custGeom>
              <a:avLst/>
              <a:gdLst/>
              <a:ahLst/>
              <a:cxnLst/>
              <a:rect l="l" t="t" r="r" b="b"/>
              <a:pathLst>
                <a:path w="3599" h="9679" extrusionOk="0">
                  <a:moveTo>
                    <a:pt x="1497" y="1911"/>
                  </a:moveTo>
                  <a:lnTo>
                    <a:pt x="2961" y="8660"/>
                  </a:lnTo>
                  <a:lnTo>
                    <a:pt x="478" y="6654"/>
                  </a:lnTo>
                  <a:lnTo>
                    <a:pt x="1497" y="1911"/>
                  </a:lnTo>
                  <a:close/>
                  <a:moveTo>
                    <a:pt x="1497" y="1"/>
                  </a:moveTo>
                  <a:lnTo>
                    <a:pt x="1" y="6813"/>
                  </a:lnTo>
                  <a:lnTo>
                    <a:pt x="3598" y="9679"/>
                  </a:lnTo>
                  <a:lnTo>
                    <a:pt x="1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1824275" y="2014250"/>
              <a:ext cx="160000" cy="418675"/>
            </a:xfrm>
            <a:custGeom>
              <a:avLst/>
              <a:gdLst/>
              <a:ahLst/>
              <a:cxnLst/>
              <a:rect l="l" t="t" r="r" b="b"/>
              <a:pathLst>
                <a:path w="6400" h="16747" extrusionOk="0">
                  <a:moveTo>
                    <a:pt x="2993" y="1"/>
                  </a:moveTo>
                  <a:lnTo>
                    <a:pt x="1" y="3312"/>
                  </a:lnTo>
                  <a:lnTo>
                    <a:pt x="6400" y="16746"/>
                  </a:lnTo>
                  <a:lnTo>
                    <a:pt x="6018" y="2452"/>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1817925" y="2007900"/>
              <a:ext cx="171925" cy="448100"/>
            </a:xfrm>
            <a:custGeom>
              <a:avLst/>
              <a:gdLst/>
              <a:ahLst/>
              <a:cxnLst/>
              <a:rect l="l" t="t" r="r" b="b"/>
              <a:pathLst>
                <a:path w="6877" h="17924" extrusionOk="0">
                  <a:moveTo>
                    <a:pt x="3247" y="541"/>
                  </a:moveTo>
                  <a:lnTo>
                    <a:pt x="6081" y="2802"/>
                  </a:lnTo>
                  <a:lnTo>
                    <a:pt x="6431" y="16045"/>
                  </a:lnTo>
                  <a:lnTo>
                    <a:pt x="478" y="3598"/>
                  </a:lnTo>
                  <a:lnTo>
                    <a:pt x="3247" y="541"/>
                  </a:lnTo>
                  <a:close/>
                  <a:moveTo>
                    <a:pt x="3216" y="0"/>
                  </a:moveTo>
                  <a:lnTo>
                    <a:pt x="0" y="3534"/>
                  </a:lnTo>
                  <a:lnTo>
                    <a:pt x="6877" y="17923"/>
                  </a:lnTo>
                  <a:lnTo>
                    <a:pt x="6463" y="2611"/>
                  </a:lnTo>
                  <a:lnTo>
                    <a:pt x="3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1868850" y="2014250"/>
              <a:ext cx="115425" cy="418675"/>
            </a:xfrm>
            <a:custGeom>
              <a:avLst/>
              <a:gdLst/>
              <a:ahLst/>
              <a:cxnLst/>
              <a:rect l="l" t="t" r="r" b="b"/>
              <a:pathLst>
                <a:path w="4617" h="16747" extrusionOk="0">
                  <a:moveTo>
                    <a:pt x="1210" y="1"/>
                  </a:moveTo>
                  <a:lnTo>
                    <a:pt x="1" y="1529"/>
                  </a:lnTo>
                  <a:lnTo>
                    <a:pt x="1306" y="3980"/>
                  </a:lnTo>
                  <a:lnTo>
                    <a:pt x="1083" y="9329"/>
                  </a:lnTo>
                  <a:lnTo>
                    <a:pt x="4617" y="16746"/>
                  </a:lnTo>
                  <a:lnTo>
                    <a:pt x="4394" y="8565"/>
                  </a:lnTo>
                  <a:lnTo>
                    <a:pt x="2547" y="3375"/>
                  </a:lnTo>
                  <a:lnTo>
                    <a:pt x="2611" y="1306"/>
                  </a:ln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1862500" y="2007100"/>
              <a:ext cx="127350" cy="448900"/>
            </a:xfrm>
            <a:custGeom>
              <a:avLst/>
              <a:gdLst/>
              <a:ahLst/>
              <a:cxnLst/>
              <a:rect l="l" t="t" r="r" b="b"/>
              <a:pathLst>
                <a:path w="5094" h="17956" extrusionOk="0">
                  <a:moveTo>
                    <a:pt x="1464" y="605"/>
                  </a:moveTo>
                  <a:lnTo>
                    <a:pt x="2674" y="1656"/>
                  </a:lnTo>
                  <a:lnTo>
                    <a:pt x="2579" y="3693"/>
                  </a:lnTo>
                  <a:lnTo>
                    <a:pt x="4425" y="8882"/>
                  </a:lnTo>
                  <a:lnTo>
                    <a:pt x="4648" y="16077"/>
                  </a:lnTo>
                  <a:lnTo>
                    <a:pt x="1528" y="9551"/>
                  </a:lnTo>
                  <a:lnTo>
                    <a:pt x="1751" y="4234"/>
                  </a:lnTo>
                  <a:lnTo>
                    <a:pt x="478" y="1847"/>
                  </a:lnTo>
                  <a:lnTo>
                    <a:pt x="1464" y="605"/>
                  </a:lnTo>
                  <a:close/>
                  <a:moveTo>
                    <a:pt x="1433" y="0"/>
                  </a:moveTo>
                  <a:lnTo>
                    <a:pt x="0" y="1783"/>
                  </a:lnTo>
                  <a:lnTo>
                    <a:pt x="1337" y="4330"/>
                  </a:lnTo>
                  <a:lnTo>
                    <a:pt x="1114" y="9646"/>
                  </a:lnTo>
                  <a:lnTo>
                    <a:pt x="5094" y="17955"/>
                  </a:lnTo>
                  <a:lnTo>
                    <a:pt x="4839" y="8819"/>
                  </a:lnTo>
                  <a:lnTo>
                    <a:pt x="2993" y="3630"/>
                  </a:lnTo>
                  <a:lnTo>
                    <a:pt x="3056" y="1497"/>
                  </a:lnTo>
                  <a:lnTo>
                    <a:pt x="14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1225800" y="1911600"/>
              <a:ext cx="853200" cy="869375"/>
            </a:xfrm>
            <a:custGeom>
              <a:avLst/>
              <a:gdLst/>
              <a:ahLst/>
              <a:cxnLst/>
              <a:rect l="l" t="t" r="r" b="b"/>
              <a:pathLst>
                <a:path w="34128" h="34775" extrusionOk="0">
                  <a:moveTo>
                    <a:pt x="11270" y="0"/>
                  </a:moveTo>
                  <a:cubicBezTo>
                    <a:pt x="11270" y="0"/>
                    <a:pt x="4234" y="2229"/>
                    <a:pt x="2229" y="3184"/>
                  </a:cubicBezTo>
                  <a:cubicBezTo>
                    <a:pt x="223" y="4107"/>
                    <a:pt x="0" y="5157"/>
                    <a:pt x="159" y="6495"/>
                  </a:cubicBezTo>
                  <a:cubicBezTo>
                    <a:pt x="318" y="7832"/>
                    <a:pt x="6399" y="25786"/>
                    <a:pt x="8787" y="29575"/>
                  </a:cubicBezTo>
                  <a:cubicBezTo>
                    <a:pt x="11095" y="33189"/>
                    <a:pt x="11693" y="34775"/>
                    <a:pt x="12739" y="34775"/>
                  </a:cubicBezTo>
                  <a:cubicBezTo>
                    <a:pt x="12789" y="34775"/>
                    <a:pt x="12841" y="34771"/>
                    <a:pt x="12893" y="34764"/>
                  </a:cubicBezTo>
                  <a:cubicBezTo>
                    <a:pt x="14039" y="34605"/>
                    <a:pt x="34127" y="15376"/>
                    <a:pt x="34127" y="15376"/>
                  </a:cubicBezTo>
                  <a:lnTo>
                    <a:pt x="27028" y="8118"/>
                  </a:lnTo>
                  <a:lnTo>
                    <a:pt x="16841" y="17064"/>
                  </a:lnTo>
                  <a:cubicBezTo>
                    <a:pt x="16841" y="17064"/>
                    <a:pt x="14294" y="9805"/>
                    <a:pt x="13498" y="8182"/>
                  </a:cubicBezTo>
                  <a:cubicBezTo>
                    <a:pt x="12925" y="7068"/>
                    <a:pt x="12161" y="6017"/>
                    <a:pt x="11270" y="5094"/>
                  </a:cubicBezTo>
                  <a:lnTo>
                    <a:pt x="11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1220225" y="1906825"/>
              <a:ext cx="865125" cy="878650"/>
            </a:xfrm>
            <a:custGeom>
              <a:avLst/>
              <a:gdLst/>
              <a:ahLst/>
              <a:cxnLst/>
              <a:rect l="l" t="t" r="r" b="b"/>
              <a:pathLst>
                <a:path w="34605" h="35146" extrusionOk="0">
                  <a:moveTo>
                    <a:pt x="11429" y="0"/>
                  </a:moveTo>
                  <a:cubicBezTo>
                    <a:pt x="11142" y="96"/>
                    <a:pt x="4425" y="2229"/>
                    <a:pt x="2388" y="3184"/>
                  </a:cubicBezTo>
                  <a:cubicBezTo>
                    <a:pt x="319" y="4107"/>
                    <a:pt x="0" y="5221"/>
                    <a:pt x="191" y="6686"/>
                  </a:cubicBezTo>
                  <a:cubicBezTo>
                    <a:pt x="350" y="8150"/>
                    <a:pt x="6495" y="26137"/>
                    <a:pt x="8850" y="29861"/>
                  </a:cubicBezTo>
                  <a:cubicBezTo>
                    <a:pt x="9423" y="30753"/>
                    <a:pt x="9869" y="31517"/>
                    <a:pt x="10283" y="32185"/>
                  </a:cubicBezTo>
                  <a:cubicBezTo>
                    <a:pt x="11493" y="34223"/>
                    <a:pt x="12066" y="35146"/>
                    <a:pt x="12957" y="35146"/>
                  </a:cubicBezTo>
                  <a:lnTo>
                    <a:pt x="13116" y="35146"/>
                  </a:lnTo>
                  <a:cubicBezTo>
                    <a:pt x="14326" y="34987"/>
                    <a:pt x="32408" y="17700"/>
                    <a:pt x="34477" y="15695"/>
                  </a:cubicBezTo>
                  <a:lnTo>
                    <a:pt x="34605" y="15567"/>
                  </a:lnTo>
                  <a:lnTo>
                    <a:pt x="27219" y="8023"/>
                  </a:lnTo>
                  <a:lnTo>
                    <a:pt x="17127" y="16905"/>
                  </a:lnTo>
                  <a:cubicBezTo>
                    <a:pt x="16650" y="15536"/>
                    <a:pt x="14581" y="9742"/>
                    <a:pt x="13880" y="8277"/>
                  </a:cubicBezTo>
                  <a:cubicBezTo>
                    <a:pt x="13307" y="7131"/>
                    <a:pt x="12511" y="6081"/>
                    <a:pt x="11620" y="5157"/>
                  </a:cubicBezTo>
                  <a:lnTo>
                    <a:pt x="11333" y="5444"/>
                  </a:lnTo>
                  <a:cubicBezTo>
                    <a:pt x="12225" y="6335"/>
                    <a:pt x="12957" y="7354"/>
                    <a:pt x="13530" y="8468"/>
                  </a:cubicBezTo>
                  <a:cubicBezTo>
                    <a:pt x="14294" y="10060"/>
                    <a:pt x="16809" y="17255"/>
                    <a:pt x="16841" y="17318"/>
                  </a:cubicBezTo>
                  <a:lnTo>
                    <a:pt x="16936" y="17605"/>
                  </a:lnTo>
                  <a:lnTo>
                    <a:pt x="27219" y="8564"/>
                  </a:lnTo>
                  <a:lnTo>
                    <a:pt x="34032" y="15536"/>
                  </a:lnTo>
                  <a:cubicBezTo>
                    <a:pt x="26073" y="23208"/>
                    <a:pt x="13976" y="34509"/>
                    <a:pt x="13084" y="34732"/>
                  </a:cubicBezTo>
                  <a:cubicBezTo>
                    <a:pt x="13045" y="34737"/>
                    <a:pt x="13007" y="34739"/>
                    <a:pt x="12969" y="34739"/>
                  </a:cubicBezTo>
                  <a:cubicBezTo>
                    <a:pt x="12266" y="34739"/>
                    <a:pt x="11749" y="33895"/>
                    <a:pt x="10601" y="31962"/>
                  </a:cubicBezTo>
                  <a:cubicBezTo>
                    <a:pt x="10187" y="31294"/>
                    <a:pt x="9742" y="30562"/>
                    <a:pt x="9169" y="29670"/>
                  </a:cubicBezTo>
                  <a:cubicBezTo>
                    <a:pt x="6845" y="25977"/>
                    <a:pt x="732" y="8118"/>
                    <a:pt x="541" y="6654"/>
                  </a:cubicBezTo>
                  <a:cubicBezTo>
                    <a:pt x="414" y="5317"/>
                    <a:pt x="701" y="4393"/>
                    <a:pt x="2547" y="3534"/>
                  </a:cubicBezTo>
                  <a:cubicBezTo>
                    <a:pt x="4521" y="2643"/>
                    <a:pt x="11493" y="382"/>
                    <a:pt x="11556" y="382"/>
                  </a:cubicBezTo>
                  <a:lnTo>
                    <a:pt x="1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1901475" y="2066000"/>
              <a:ext cx="154425" cy="162375"/>
            </a:xfrm>
            <a:custGeom>
              <a:avLst/>
              <a:gdLst/>
              <a:ahLst/>
              <a:cxnLst/>
              <a:rect l="l" t="t" r="r" b="b"/>
              <a:pathLst>
                <a:path w="6177" h="6495" extrusionOk="0">
                  <a:moveTo>
                    <a:pt x="2452" y="0"/>
                  </a:moveTo>
                  <a:lnTo>
                    <a:pt x="1" y="1910"/>
                  </a:lnTo>
                  <a:lnTo>
                    <a:pt x="4458" y="6495"/>
                  </a:lnTo>
                  <a:lnTo>
                    <a:pt x="6177" y="4171"/>
                  </a:lnTo>
                  <a:lnTo>
                    <a:pt x="2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1893525" y="2058825"/>
              <a:ext cx="168750" cy="176725"/>
            </a:xfrm>
            <a:custGeom>
              <a:avLst/>
              <a:gdLst/>
              <a:ahLst/>
              <a:cxnLst/>
              <a:rect l="l" t="t" r="r" b="b"/>
              <a:pathLst>
                <a:path w="6750" h="7069" extrusionOk="0">
                  <a:moveTo>
                    <a:pt x="2738" y="574"/>
                  </a:moveTo>
                  <a:lnTo>
                    <a:pt x="6208" y="4458"/>
                  </a:lnTo>
                  <a:lnTo>
                    <a:pt x="4744" y="6463"/>
                  </a:lnTo>
                  <a:lnTo>
                    <a:pt x="605" y="2229"/>
                  </a:lnTo>
                  <a:lnTo>
                    <a:pt x="2738" y="574"/>
                  </a:lnTo>
                  <a:close/>
                  <a:moveTo>
                    <a:pt x="2802" y="1"/>
                  </a:moveTo>
                  <a:lnTo>
                    <a:pt x="1" y="2197"/>
                  </a:lnTo>
                  <a:lnTo>
                    <a:pt x="4808" y="7068"/>
                  </a:lnTo>
                  <a:lnTo>
                    <a:pt x="6750" y="4426"/>
                  </a:lnTo>
                  <a:lnTo>
                    <a:pt x="2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2050325" y="1716600"/>
              <a:ext cx="165550" cy="441750"/>
            </a:xfrm>
            <a:custGeom>
              <a:avLst/>
              <a:gdLst/>
              <a:ahLst/>
              <a:cxnLst/>
              <a:rect l="l" t="t" r="r" b="b"/>
              <a:pathLst>
                <a:path w="6622" h="17670" extrusionOk="0">
                  <a:moveTo>
                    <a:pt x="700" y="1"/>
                  </a:moveTo>
                  <a:lnTo>
                    <a:pt x="0" y="7418"/>
                  </a:lnTo>
                  <a:cubicBezTo>
                    <a:pt x="0" y="9137"/>
                    <a:pt x="1337" y="10602"/>
                    <a:pt x="3088" y="10729"/>
                  </a:cubicBezTo>
                  <a:lnTo>
                    <a:pt x="3088" y="16205"/>
                  </a:lnTo>
                  <a:cubicBezTo>
                    <a:pt x="1369" y="16236"/>
                    <a:pt x="0" y="16555"/>
                    <a:pt x="0" y="16937"/>
                  </a:cubicBezTo>
                  <a:cubicBezTo>
                    <a:pt x="0" y="17319"/>
                    <a:pt x="1464" y="17669"/>
                    <a:pt x="3279" y="17669"/>
                  </a:cubicBezTo>
                  <a:cubicBezTo>
                    <a:pt x="5094" y="17669"/>
                    <a:pt x="6558" y="17351"/>
                    <a:pt x="6558" y="16937"/>
                  </a:cubicBezTo>
                  <a:cubicBezTo>
                    <a:pt x="6558" y="16523"/>
                    <a:pt x="5221" y="16236"/>
                    <a:pt x="3534" y="16205"/>
                  </a:cubicBezTo>
                  <a:lnTo>
                    <a:pt x="3534" y="10729"/>
                  </a:lnTo>
                  <a:cubicBezTo>
                    <a:pt x="5285" y="10602"/>
                    <a:pt x="6622" y="9137"/>
                    <a:pt x="6622" y="7418"/>
                  </a:cubicBezTo>
                  <a:lnTo>
                    <a:pt x="5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2044750" y="1711825"/>
              <a:ext cx="175900" cy="451300"/>
            </a:xfrm>
            <a:custGeom>
              <a:avLst/>
              <a:gdLst/>
              <a:ahLst/>
              <a:cxnLst/>
              <a:rect l="l" t="t" r="r" b="b"/>
              <a:pathLst>
                <a:path w="7036" h="18052" extrusionOk="0">
                  <a:moveTo>
                    <a:pt x="1114" y="383"/>
                  </a:moveTo>
                  <a:lnTo>
                    <a:pt x="5985" y="415"/>
                  </a:lnTo>
                  <a:lnTo>
                    <a:pt x="6654" y="7609"/>
                  </a:lnTo>
                  <a:cubicBezTo>
                    <a:pt x="6654" y="9265"/>
                    <a:pt x="5380" y="10602"/>
                    <a:pt x="3757" y="10729"/>
                  </a:cubicBezTo>
                  <a:lnTo>
                    <a:pt x="3566" y="10729"/>
                  </a:lnTo>
                  <a:lnTo>
                    <a:pt x="3566" y="16587"/>
                  </a:lnTo>
                  <a:lnTo>
                    <a:pt x="3757" y="16587"/>
                  </a:lnTo>
                  <a:cubicBezTo>
                    <a:pt x="5508" y="16618"/>
                    <a:pt x="6526" y="16937"/>
                    <a:pt x="6590" y="17096"/>
                  </a:cubicBezTo>
                  <a:cubicBezTo>
                    <a:pt x="6495" y="17287"/>
                    <a:pt x="5380" y="17637"/>
                    <a:pt x="3502" y="17637"/>
                  </a:cubicBezTo>
                  <a:cubicBezTo>
                    <a:pt x="1592" y="17637"/>
                    <a:pt x="478" y="17287"/>
                    <a:pt x="414" y="17128"/>
                  </a:cubicBezTo>
                  <a:cubicBezTo>
                    <a:pt x="478" y="16937"/>
                    <a:pt x="1496" y="16618"/>
                    <a:pt x="3311" y="16587"/>
                  </a:cubicBezTo>
                  <a:lnTo>
                    <a:pt x="3502" y="16587"/>
                  </a:lnTo>
                  <a:lnTo>
                    <a:pt x="3502" y="10697"/>
                  </a:lnTo>
                  <a:lnTo>
                    <a:pt x="3311" y="10697"/>
                  </a:lnTo>
                  <a:cubicBezTo>
                    <a:pt x="1687" y="10602"/>
                    <a:pt x="414" y="9265"/>
                    <a:pt x="414" y="7609"/>
                  </a:cubicBezTo>
                  <a:lnTo>
                    <a:pt x="1114" y="383"/>
                  </a:lnTo>
                  <a:close/>
                  <a:moveTo>
                    <a:pt x="732" y="1"/>
                  </a:moveTo>
                  <a:lnTo>
                    <a:pt x="0" y="7609"/>
                  </a:lnTo>
                  <a:cubicBezTo>
                    <a:pt x="0" y="9360"/>
                    <a:pt x="1337" y="10856"/>
                    <a:pt x="3088" y="11079"/>
                  </a:cubicBezTo>
                  <a:lnTo>
                    <a:pt x="3088" y="16205"/>
                  </a:lnTo>
                  <a:cubicBezTo>
                    <a:pt x="2356" y="16236"/>
                    <a:pt x="0" y="16396"/>
                    <a:pt x="0" y="17128"/>
                  </a:cubicBezTo>
                  <a:cubicBezTo>
                    <a:pt x="0" y="17860"/>
                    <a:pt x="2197" y="18051"/>
                    <a:pt x="3502" y="18051"/>
                  </a:cubicBezTo>
                  <a:cubicBezTo>
                    <a:pt x="4775" y="18051"/>
                    <a:pt x="6972" y="17892"/>
                    <a:pt x="6972" y="17128"/>
                  </a:cubicBezTo>
                  <a:cubicBezTo>
                    <a:pt x="6972" y="16396"/>
                    <a:pt x="4680" y="16236"/>
                    <a:pt x="3948" y="16205"/>
                  </a:cubicBezTo>
                  <a:lnTo>
                    <a:pt x="3948" y="11079"/>
                  </a:lnTo>
                  <a:cubicBezTo>
                    <a:pt x="5730" y="10856"/>
                    <a:pt x="7036" y="9360"/>
                    <a:pt x="7036" y="7577"/>
                  </a:cubicBezTo>
                  <a:lnTo>
                    <a:pt x="6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2063050" y="1753225"/>
              <a:ext cx="139300" cy="210925"/>
            </a:xfrm>
            <a:custGeom>
              <a:avLst/>
              <a:gdLst/>
              <a:ahLst/>
              <a:cxnLst/>
              <a:rect l="l" t="t" r="r" b="b"/>
              <a:pathLst>
                <a:path w="5572" h="8437" extrusionOk="0">
                  <a:moveTo>
                    <a:pt x="573" y="0"/>
                  </a:moveTo>
                  <a:lnTo>
                    <a:pt x="0" y="5826"/>
                  </a:lnTo>
                  <a:cubicBezTo>
                    <a:pt x="32" y="7258"/>
                    <a:pt x="1178" y="8373"/>
                    <a:pt x="2611" y="8436"/>
                  </a:cubicBezTo>
                  <a:lnTo>
                    <a:pt x="2993" y="8436"/>
                  </a:lnTo>
                  <a:cubicBezTo>
                    <a:pt x="4394" y="8373"/>
                    <a:pt x="5540" y="7227"/>
                    <a:pt x="5572" y="5826"/>
                  </a:cubicBezTo>
                  <a:lnTo>
                    <a:pt x="4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1974700" y="1876575"/>
              <a:ext cx="268250" cy="270625"/>
            </a:xfrm>
            <a:custGeom>
              <a:avLst/>
              <a:gdLst/>
              <a:ahLst/>
              <a:cxnLst/>
              <a:rect l="l" t="t" r="r" b="b"/>
              <a:pathLst>
                <a:path w="10730" h="10825" extrusionOk="0">
                  <a:moveTo>
                    <a:pt x="7482" y="0"/>
                  </a:moveTo>
                  <a:cubicBezTo>
                    <a:pt x="6654" y="0"/>
                    <a:pt x="3152" y="1720"/>
                    <a:pt x="3152" y="1720"/>
                  </a:cubicBezTo>
                  <a:lnTo>
                    <a:pt x="2930" y="96"/>
                  </a:lnTo>
                  <a:cubicBezTo>
                    <a:pt x="2930" y="96"/>
                    <a:pt x="1083" y="2706"/>
                    <a:pt x="1083" y="2929"/>
                  </a:cubicBezTo>
                  <a:cubicBezTo>
                    <a:pt x="1083" y="3184"/>
                    <a:pt x="1" y="7959"/>
                    <a:pt x="1" y="7959"/>
                  </a:cubicBezTo>
                  <a:lnTo>
                    <a:pt x="2611" y="10824"/>
                  </a:lnTo>
                  <a:lnTo>
                    <a:pt x="3789" y="9742"/>
                  </a:lnTo>
                  <a:cubicBezTo>
                    <a:pt x="3789" y="9742"/>
                    <a:pt x="6081" y="8978"/>
                    <a:pt x="6782" y="8660"/>
                  </a:cubicBezTo>
                  <a:cubicBezTo>
                    <a:pt x="7514" y="8341"/>
                    <a:pt x="9328" y="7736"/>
                    <a:pt x="9488" y="7354"/>
                  </a:cubicBezTo>
                  <a:cubicBezTo>
                    <a:pt x="9647" y="6972"/>
                    <a:pt x="9870" y="5890"/>
                    <a:pt x="9742" y="5572"/>
                  </a:cubicBezTo>
                  <a:cubicBezTo>
                    <a:pt x="9583" y="5253"/>
                    <a:pt x="8119" y="4808"/>
                    <a:pt x="8119" y="4808"/>
                  </a:cubicBezTo>
                  <a:lnTo>
                    <a:pt x="9647" y="4585"/>
                  </a:lnTo>
                  <a:cubicBezTo>
                    <a:pt x="9676" y="4587"/>
                    <a:pt x="9706" y="4589"/>
                    <a:pt x="9735" y="4589"/>
                  </a:cubicBezTo>
                  <a:cubicBezTo>
                    <a:pt x="10050" y="4589"/>
                    <a:pt x="10331" y="4433"/>
                    <a:pt x="10506" y="4171"/>
                  </a:cubicBezTo>
                  <a:cubicBezTo>
                    <a:pt x="10665" y="3821"/>
                    <a:pt x="10538" y="3407"/>
                    <a:pt x="10188" y="3248"/>
                  </a:cubicBezTo>
                  <a:cubicBezTo>
                    <a:pt x="9488" y="2961"/>
                    <a:pt x="8724" y="2802"/>
                    <a:pt x="7959" y="2770"/>
                  </a:cubicBezTo>
                  <a:cubicBezTo>
                    <a:pt x="7323" y="2866"/>
                    <a:pt x="5858" y="2929"/>
                    <a:pt x="5858" y="2929"/>
                  </a:cubicBezTo>
                  <a:lnTo>
                    <a:pt x="6941" y="2102"/>
                  </a:lnTo>
                  <a:cubicBezTo>
                    <a:pt x="7832" y="1815"/>
                    <a:pt x="8724" y="1592"/>
                    <a:pt x="9647" y="1401"/>
                  </a:cubicBezTo>
                  <a:cubicBezTo>
                    <a:pt x="9874" y="1401"/>
                    <a:pt x="10000" y="1559"/>
                    <a:pt x="10125" y="1559"/>
                  </a:cubicBezTo>
                  <a:cubicBezTo>
                    <a:pt x="10210" y="1559"/>
                    <a:pt x="10295" y="1487"/>
                    <a:pt x="10411" y="1242"/>
                  </a:cubicBezTo>
                  <a:cubicBezTo>
                    <a:pt x="10729" y="637"/>
                    <a:pt x="9965" y="96"/>
                    <a:pt x="9965" y="96"/>
                  </a:cubicBezTo>
                  <a:cubicBezTo>
                    <a:pt x="9965" y="96"/>
                    <a:pt x="8341" y="0"/>
                    <a:pt x="7482"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1969125" y="1865425"/>
              <a:ext cx="279375" cy="288925"/>
            </a:xfrm>
            <a:custGeom>
              <a:avLst/>
              <a:gdLst/>
              <a:ahLst/>
              <a:cxnLst/>
              <a:rect l="l" t="t" r="r" b="b"/>
              <a:pathLst>
                <a:path w="11175" h="11557" extrusionOk="0">
                  <a:moveTo>
                    <a:pt x="7705" y="638"/>
                  </a:moveTo>
                  <a:cubicBezTo>
                    <a:pt x="8437" y="638"/>
                    <a:pt x="9806" y="733"/>
                    <a:pt x="10093" y="733"/>
                  </a:cubicBezTo>
                  <a:cubicBezTo>
                    <a:pt x="10220" y="829"/>
                    <a:pt x="10634" y="1211"/>
                    <a:pt x="10443" y="1593"/>
                  </a:cubicBezTo>
                  <a:cubicBezTo>
                    <a:pt x="10379" y="1752"/>
                    <a:pt x="10347" y="1815"/>
                    <a:pt x="10347" y="1815"/>
                  </a:cubicBezTo>
                  <a:cubicBezTo>
                    <a:pt x="10315" y="1784"/>
                    <a:pt x="10284" y="1784"/>
                    <a:pt x="10284" y="1752"/>
                  </a:cubicBezTo>
                  <a:cubicBezTo>
                    <a:pt x="10156" y="1688"/>
                    <a:pt x="9997" y="1656"/>
                    <a:pt x="9870" y="1624"/>
                  </a:cubicBezTo>
                  <a:cubicBezTo>
                    <a:pt x="8947" y="1815"/>
                    <a:pt x="8023" y="2070"/>
                    <a:pt x="7132" y="2357"/>
                  </a:cubicBezTo>
                  <a:lnTo>
                    <a:pt x="5476" y="3630"/>
                  </a:lnTo>
                  <a:lnTo>
                    <a:pt x="6113" y="3598"/>
                  </a:lnTo>
                  <a:cubicBezTo>
                    <a:pt x="6177" y="3598"/>
                    <a:pt x="7609" y="3534"/>
                    <a:pt x="8214" y="3439"/>
                  </a:cubicBezTo>
                  <a:cubicBezTo>
                    <a:pt x="8947" y="3471"/>
                    <a:pt x="9647" y="3598"/>
                    <a:pt x="10315" y="3885"/>
                  </a:cubicBezTo>
                  <a:cubicBezTo>
                    <a:pt x="10761" y="4139"/>
                    <a:pt x="10602" y="4458"/>
                    <a:pt x="10570" y="4553"/>
                  </a:cubicBezTo>
                  <a:cubicBezTo>
                    <a:pt x="10411" y="4818"/>
                    <a:pt x="10053" y="4841"/>
                    <a:pt x="9938" y="4841"/>
                  </a:cubicBezTo>
                  <a:cubicBezTo>
                    <a:pt x="9915" y="4841"/>
                    <a:pt x="9902" y="4840"/>
                    <a:pt x="9902" y="4840"/>
                  </a:cubicBezTo>
                  <a:lnTo>
                    <a:pt x="9870" y="4840"/>
                  </a:lnTo>
                  <a:lnTo>
                    <a:pt x="7450" y="5190"/>
                  </a:lnTo>
                  <a:lnTo>
                    <a:pt x="8278" y="5445"/>
                  </a:lnTo>
                  <a:cubicBezTo>
                    <a:pt x="8819" y="5572"/>
                    <a:pt x="9329" y="5827"/>
                    <a:pt x="9774" y="6113"/>
                  </a:cubicBezTo>
                  <a:cubicBezTo>
                    <a:pt x="9870" y="6304"/>
                    <a:pt x="9711" y="7259"/>
                    <a:pt x="9520" y="7705"/>
                  </a:cubicBezTo>
                  <a:cubicBezTo>
                    <a:pt x="9424" y="7928"/>
                    <a:pt x="8214" y="8405"/>
                    <a:pt x="7641" y="8628"/>
                  </a:cubicBezTo>
                  <a:cubicBezTo>
                    <a:pt x="7355" y="8755"/>
                    <a:pt x="7100" y="8851"/>
                    <a:pt x="6941" y="8915"/>
                  </a:cubicBezTo>
                  <a:cubicBezTo>
                    <a:pt x="6272" y="9233"/>
                    <a:pt x="3980" y="9997"/>
                    <a:pt x="3948" y="9997"/>
                  </a:cubicBezTo>
                  <a:lnTo>
                    <a:pt x="2866" y="10984"/>
                  </a:lnTo>
                  <a:lnTo>
                    <a:pt x="447" y="8373"/>
                  </a:lnTo>
                  <a:lnTo>
                    <a:pt x="447" y="8342"/>
                  </a:lnTo>
                  <a:cubicBezTo>
                    <a:pt x="733" y="7100"/>
                    <a:pt x="1497" y="3630"/>
                    <a:pt x="1497" y="3407"/>
                  </a:cubicBezTo>
                  <a:cubicBezTo>
                    <a:pt x="1975" y="2579"/>
                    <a:pt x="2484" y="1815"/>
                    <a:pt x="3025" y="1051"/>
                  </a:cubicBezTo>
                  <a:lnTo>
                    <a:pt x="3216" y="2452"/>
                  </a:lnTo>
                  <a:lnTo>
                    <a:pt x="3471" y="2325"/>
                  </a:lnTo>
                  <a:cubicBezTo>
                    <a:pt x="4426" y="1847"/>
                    <a:pt x="7036" y="638"/>
                    <a:pt x="7705" y="638"/>
                  </a:cubicBezTo>
                  <a:close/>
                  <a:moveTo>
                    <a:pt x="3248" y="1"/>
                  </a:moveTo>
                  <a:lnTo>
                    <a:pt x="2962" y="415"/>
                  </a:lnTo>
                  <a:cubicBezTo>
                    <a:pt x="1083" y="3089"/>
                    <a:pt x="1083" y="3312"/>
                    <a:pt x="1083" y="3375"/>
                  </a:cubicBezTo>
                  <a:cubicBezTo>
                    <a:pt x="1083" y="3598"/>
                    <a:pt x="447" y="6463"/>
                    <a:pt x="1" y="8373"/>
                  </a:cubicBezTo>
                  <a:lnTo>
                    <a:pt x="1" y="8469"/>
                  </a:lnTo>
                  <a:lnTo>
                    <a:pt x="2834" y="11557"/>
                  </a:lnTo>
                  <a:lnTo>
                    <a:pt x="4139" y="10379"/>
                  </a:lnTo>
                  <a:cubicBezTo>
                    <a:pt x="4458" y="10252"/>
                    <a:pt x="6463" y="9583"/>
                    <a:pt x="7132" y="9297"/>
                  </a:cubicBezTo>
                  <a:cubicBezTo>
                    <a:pt x="7291" y="9201"/>
                    <a:pt x="7546" y="9106"/>
                    <a:pt x="7800" y="9010"/>
                  </a:cubicBezTo>
                  <a:cubicBezTo>
                    <a:pt x="9010" y="8533"/>
                    <a:pt x="9806" y="8182"/>
                    <a:pt x="9933" y="7864"/>
                  </a:cubicBezTo>
                  <a:cubicBezTo>
                    <a:pt x="10061" y="7578"/>
                    <a:pt x="10379" y="6368"/>
                    <a:pt x="10156" y="5922"/>
                  </a:cubicBezTo>
                  <a:cubicBezTo>
                    <a:pt x="9902" y="5636"/>
                    <a:pt x="9551" y="5445"/>
                    <a:pt x="9169" y="5317"/>
                  </a:cubicBezTo>
                  <a:lnTo>
                    <a:pt x="9902" y="5222"/>
                  </a:lnTo>
                  <a:cubicBezTo>
                    <a:pt x="9949" y="5229"/>
                    <a:pt x="9997" y="5233"/>
                    <a:pt x="10044" y="5233"/>
                  </a:cubicBezTo>
                  <a:cubicBezTo>
                    <a:pt x="10407" y="5233"/>
                    <a:pt x="10751" y="5022"/>
                    <a:pt x="10920" y="4712"/>
                  </a:cubicBezTo>
                  <a:lnTo>
                    <a:pt x="10952" y="4712"/>
                  </a:lnTo>
                  <a:cubicBezTo>
                    <a:pt x="11143" y="4267"/>
                    <a:pt x="10984" y="3757"/>
                    <a:pt x="10538" y="3534"/>
                  </a:cubicBezTo>
                  <a:cubicBezTo>
                    <a:pt x="9806" y="3184"/>
                    <a:pt x="8978" y="3025"/>
                    <a:pt x="8151" y="3025"/>
                  </a:cubicBezTo>
                  <a:cubicBezTo>
                    <a:pt x="7832" y="3089"/>
                    <a:pt x="7196" y="3121"/>
                    <a:pt x="6718" y="3152"/>
                  </a:cubicBezTo>
                  <a:lnTo>
                    <a:pt x="7259" y="2707"/>
                  </a:lnTo>
                  <a:cubicBezTo>
                    <a:pt x="8087" y="2452"/>
                    <a:pt x="8978" y="2197"/>
                    <a:pt x="9838" y="2038"/>
                  </a:cubicBezTo>
                  <a:cubicBezTo>
                    <a:pt x="9933" y="2038"/>
                    <a:pt x="9997" y="2070"/>
                    <a:pt x="10061" y="2102"/>
                  </a:cubicBezTo>
                  <a:cubicBezTo>
                    <a:pt x="10132" y="2174"/>
                    <a:pt x="10240" y="2209"/>
                    <a:pt x="10343" y="2209"/>
                  </a:cubicBezTo>
                  <a:cubicBezTo>
                    <a:pt x="10377" y="2209"/>
                    <a:pt x="10411" y="2205"/>
                    <a:pt x="10443" y="2197"/>
                  </a:cubicBezTo>
                  <a:cubicBezTo>
                    <a:pt x="10570" y="2166"/>
                    <a:pt x="10666" y="2038"/>
                    <a:pt x="10793" y="1784"/>
                  </a:cubicBezTo>
                  <a:cubicBezTo>
                    <a:pt x="11175" y="1020"/>
                    <a:pt x="10315" y="415"/>
                    <a:pt x="10284" y="383"/>
                  </a:cubicBezTo>
                  <a:lnTo>
                    <a:pt x="10220" y="351"/>
                  </a:lnTo>
                  <a:lnTo>
                    <a:pt x="10156" y="351"/>
                  </a:lnTo>
                  <a:cubicBezTo>
                    <a:pt x="10156" y="351"/>
                    <a:pt x="8533" y="255"/>
                    <a:pt x="7705" y="255"/>
                  </a:cubicBezTo>
                  <a:cubicBezTo>
                    <a:pt x="6941" y="255"/>
                    <a:pt x="4362" y="1465"/>
                    <a:pt x="3535" y="1847"/>
                  </a:cubicBezTo>
                  <a:lnTo>
                    <a:pt x="3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2134675" y="2028475"/>
              <a:ext cx="79625" cy="16850"/>
            </a:xfrm>
            <a:custGeom>
              <a:avLst/>
              <a:gdLst/>
              <a:ahLst/>
              <a:cxnLst/>
              <a:rect l="l" t="t" r="r" b="b"/>
              <a:pathLst>
                <a:path w="3185" h="674" extrusionOk="0">
                  <a:moveTo>
                    <a:pt x="2772" y="1"/>
                  </a:moveTo>
                  <a:cubicBezTo>
                    <a:pt x="2072" y="1"/>
                    <a:pt x="669" y="37"/>
                    <a:pt x="1" y="323"/>
                  </a:cubicBezTo>
                  <a:lnTo>
                    <a:pt x="160" y="673"/>
                  </a:lnTo>
                  <a:cubicBezTo>
                    <a:pt x="743" y="417"/>
                    <a:pt x="2080" y="382"/>
                    <a:pt x="2764" y="382"/>
                  </a:cubicBezTo>
                  <a:cubicBezTo>
                    <a:pt x="3013" y="382"/>
                    <a:pt x="3176" y="387"/>
                    <a:pt x="3184" y="387"/>
                  </a:cubicBezTo>
                  <a:lnTo>
                    <a:pt x="3184" y="5"/>
                  </a:lnTo>
                  <a:cubicBezTo>
                    <a:pt x="3160" y="5"/>
                    <a:pt x="3005"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2114775" y="1989275"/>
              <a:ext cx="62900" cy="12275"/>
            </a:xfrm>
            <a:custGeom>
              <a:avLst/>
              <a:gdLst/>
              <a:ahLst/>
              <a:cxnLst/>
              <a:rect l="l" t="t" r="r" b="b"/>
              <a:pathLst>
                <a:path w="2516" h="491" extrusionOk="0">
                  <a:moveTo>
                    <a:pt x="685" y="1"/>
                  </a:moveTo>
                  <a:cubicBezTo>
                    <a:pt x="459" y="1"/>
                    <a:pt x="231" y="5"/>
                    <a:pt x="1" y="13"/>
                  </a:cubicBezTo>
                  <a:lnTo>
                    <a:pt x="64" y="395"/>
                  </a:lnTo>
                  <a:cubicBezTo>
                    <a:pt x="892" y="395"/>
                    <a:pt x="1688" y="395"/>
                    <a:pt x="2484" y="491"/>
                  </a:cubicBezTo>
                  <a:lnTo>
                    <a:pt x="2516" y="77"/>
                  </a:lnTo>
                  <a:cubicBezTo>
                    <a:pt x="1910" y="30"/>
                    <a:pt x="1304"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1726400" y="4556275"/>
              <a:ext cx="54925" cy="299275"/>
            </a:xfrm>
            <a:custGeom>
              <a:avLst/>
              <a:gdLst/>
              <a:ahLst/>
              <a:cxnLst/>
              <a:rect l="l" t="t" r="r" b="b"/>
              <a:pathLst>
                <a:path w="2197" h="11971" extrusionOk="0">
                  <a:moveTo>
                    <a:pt x="1401" y="1"/>
                  </a:moveTo>
                  <a:cubicBezTo>
                    <a:pt x="1242" y="1911"/>
                    <a:pt x="1114" y="4298"/>
                    <a:pt x="1146" y="4712"/>
                  </a:cubicBezTo>
                  <a:cubicBezTo>
                    <a:pt x="1178" y="4903"/>
                    <a:pt x="1274" y="5190"/>
                    <a:pt x="1337" y="5508"/>
                  </a:cubicBezTo>
                  <a:cubicBezTo>
                    <a:pt x="1528" y="6240"/>
                    <a:pt x="1783" y="7132"/>
                    <a:pt x="1592" y="7673"/>
                  </a:cubicBezTo>
                  <a:cubicBezTo>
                    <a:pt x="1146" y="8596"/>
                    <a:pt x="637" y="9519"/>
                    <a:pt x="64" y="10379"/>
                  </a:cubicBezTo>
                  <a:lnTo>
                    <a:pt x="0" y="10474"/>
                  </a:lnTo>
                  <a:lnTo>
                    <a:pt x="541" y="11971"/>
                  </a:lnTo>
                  <a:lnTo>
                    <a:pt x="923" y="11843"/>
                  </a:lnTo>
                  <a:lnTo>
                    <a:pt x="446" y="10506"/>
                  </a:lnTo>
                  <a:cubicBezTo>
                    <a:pt x="1019" y="9647"/>
                    <a:pt x="1528" y="8755"/>
                    <a:pt x="1942" y="7800"/>
                  </a:cubicBezTo>
                  <a:cubicBezTo>
                    <a:pt x="2197" y="7163"/>
                    <a:pt x="1942" y="6208"/>
                    <a:pt x="1719" y="5413"/>
                  </a:cubicBezTo>
                  <a:cubicBezTo>
                    <a:pt x="1656" y="5126"/>
                    <a:pt x="1592" y="4839"/>
                    <a:pt x="1560" y="4648"/>
                  </a:cubicBezTo>
                  <a:cubicBezTo>
                    <a:pt x="1528" y="4394"/>
                    <a:pt x="1592" y="2675"/>
                    <a:pt x="1783" y="32"/>
                  </a:cubicBezTo>
                  <a:lnTo>
                    <a:pt x="1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1764600" y="3555875"/>
              <a:ext cx="108250" cy="956650"/>
            </a:xfrm>
            <a:custGeom>
              <a:avLst/>
              <a:gdLst/>
              <a:ahLst/>
              <a:cxnLst/>
              <a:rect l="l" t="t" r="r" b="b"/>
              <a:pathLst>
                <a:path w="4330" h="38266" extrusionOk="0">
                  <a:moveTo>
                    <a:pt x="3916" y="0"/>
                  </a:moveTo>
                  <a:cubicBezTo>
                    <a:pt x="3056" y="6240"/>
                    <a:pt x="1624" y="16936"/>
                    <a:pt x="1465" y="18337"/>
                  </a:cubicBezTo>
                  <a:cubicBezTo>
                    <a:pt x="1369" y="19133"/>
                    <a:pt x="1306" y="20725"/>
                    <a:pt x="1178" y="22571"/>
                  </a:cubicBezTo>
                  <a:cubicBezTo>
                    <a:pt x="1051" y="25118"/>
                    <a:pt x="892" y="28270"/>
                    <a:pt x="637" y="30562"/>
                  </a:cubicBezTo>
                  <a:cubicBezTo>
                    <a:pt x="478" y="32344"/>
                    <a:pt x="223" y="35337"/>
                    <a:pt x="0" y="38234"/>
                  </a:cubicBezTo>
                  <a:lnTo>
                    <a:pt x="382" y="38266"/>
                  </a:lnTo>
                  <a:cubicBezTo>
                    <a:pt x="605" y="35401"/>
                    <a:pt x="860" y="32376"/>
                    <a:pt x="1051" y="30625"/>
                  </a:cubicBezTo>
                  <a:cubicBezTo>
                    <a:pt x="1274" y="28301"/>
                    <a:pt x="1465" y="25118"/>
                    <a:pt x="1592" y="22603"/>
                  </a:cubicBezTo>
                  <a:cubicBezTo>
                    <a:pt x="1688" y="20756"/>
                    <a:pt x="1783" y="19165"/>
                    <a:pt x="1847" y="18369"/>
                  </a:cubicBezTo>
                  <a:cubicBezTo>
                    <a:pt x="2006" y="16968"/>
                    <a:pt x="3470" y="6272"/>
                    <a:pt x="4330" y="32"/>
                  </a:cubicBezTo>
                  <a:lnTo>
                    <a:pt x="3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1869650" y="3463550"/>
              <a:ext cx="15150" cy="39825"/>
            </a:xfrm>
            <a:custGeom>
              <a:avLst/>
              <a:gdLst/>
              <a:ahLst/>
              <a:cxnLst/>
              <a:rect l="l" t="t" r="r" b="b"/>
              <a:pathLst>
                <a:path w="606" h="1593" extrusionOk="0">
                  <a:moveTo>
                    <a:pt x="223" y="0"/>
                  </a:moveTo>
                  <a:lnTo>
                    <a:pt x="1" y="1528"/>
                  </a:lnTo>
                  <a:lnTo>
                    <a:pt x="414" y="1592"/>
                  </a:lnTo>
                  <a:lnTo>
                    <a:pt x="605" y="32"/>
                  </a:lnTo>
                  <a:lnTo>
                    <a:pt x="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2145025" y="2265750"/>
              <a:ext cx="105875" cy="955875"/>
            </a:xfrm>
            <a:custGeom>
              <a:avLst/>
              <a:gdLst/>
              <a:ahLst/>
              <a:cxnLst/>
              <a:rect l="l" t="t" r="r" b="b"/>
              <a:pathLst>
                <a:path w="4235" h="38235" extrusionOk="0">
                  <a:moveTo>
                    <a:pt x="0" y="1"/>
                  </a:moveTo>
                  <a:lnTo>
                    <a:pt x="128" y="18465"/>
                  </a:lnTo>
                  <a:lnTo>
                    <a:pt x="3852" y="38234"/>
                  </a:lnTo>
                  <a:lnTo>
                    <a:pt x="4234" y="38171"/>
                  </a:lnTo>
                  <a:lnTo>
                    <a:pt x="510" y="18433"/>
                  </a:lnTo>
                  <a:lnTo>
                    <a:pt x="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7"/>
          <p:cNvGrpSpPr/>
          <p:nvPr/>
        </p:nvGrpSpPr>
        <p:grpSpPr>
          <a:xfrm>
            <a:off x="452707" y="699564"/>
            <a:ext cx="3035601" cy="339543"/>
            <a:chOff x="5401457" y="919783"/>
            <a:chExt cx="3035601" cy="339543"/>
          </a:xfrm>
        </p:grpSpPr>
        <p:grpSp>
          <p:nvGrpSpPr>
            <p:cNvPr id="653" name="Google Shape;653;p27"/>
            <p:cNvGrpSpPr/>
            <p:nvPr/>
          </p:nvGrpSpPr>
          <p:grpSpPr>
            <a:xfrm>
              <a:off x="7903717" y="919783"/>
              <a:ext cx="533340" cy="339543"/>
              <a:chOff x="7903717" y="919783"/>
              <a:chExt cx="533340" cy="339543"/>
            </a:xfrm>
          </p:grpSpPr>
          <p:sp>
            <p:nvSpPr>
              <p:cNvPr id="654" name="Google Shape;654;p27"/>
              <p:cNvSpPr/>
              <p:nvPr/>
            </p:nvSpPr>
            <p:spPr>
              <a:xfrm>
                <a:off x="7903717" y="919783"/>
                <a:ext cx="533340" cy="339543"/>
              </a:xfrm>
              <a:custGeom>
                <a:avLst/>
                <a:gdLst/>
                <a:ahLst/>
                <a:cxnLst/>
                <a:rect l="l" t="t" r="r" b="b"/>
                <a:pathLst>
                  <a:path w="12098" h="7702" extrusionOk="0">
                    <a:moveTo>
                      <a:pt x="6080" y="0"/>
                    </a:moveTo>
                    <a:lnTo>
                      <a:pt x="4147" y="1419"/>
                    </a:lnTo>
                    <a:lnTo>
                      <a:pt x="0" y="2619"/>
                    </a:lnTo>
                    <a:lnTo>
                      <a:pt x="0" y="7327"/>
                    </a:lnTo>
                    <a:lnTo>
                      <a:pt x="2058" y="6750"/>
                    </a:lnTo>
                    <a:lnTo>
                      <a:pt x="8387" y="6750"/>
                    </a:lnTo>
                    <a:lnTo>
                      <a:pt x="9868" y="7701"/>
                    </a:lnTo>
                    <a:lnTo>
                      <a:pt x="9868" y="6626"/>
                    </a:lnTo>
                    <a:lnTo>
                      <a:pt x="12098" y="3820"/>
                    </a:lnTo>
                    <a:lnTo>
                      <a:pt x="1209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994444" y="1044852"/>
                <a:ext cx="279058" cy="172549"/>
              </a:xfrm>
              <a:custGeom>
                <a:avLst/>
                <a:gdLst/>
                <a:ahLst/>
                <a:cxnLst/>
                <a:rect l="l" t="t" r="r" b="b"/>
                <a:pathLst>
                  <a:path w="6330" h="3914" extrusionOk="0">
                    <a:moveTo>
                      <a:pt x="0" y="0"/>
                    </a:moveTo>
                    <a:lnTo>
                      <a:pt x="0" y="3913"/>
                    </a:lnTo>
                    <a:lnTo>
                      <a:pt x="6329" y="3913"/>
                    </a:lnTo>
                    <a:lnTo>
                      <a:pt x="6329"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27"/>
            <p:cNvGrpSpPr/>
            <p:nvPr/>
          </p:nvGrpSpPr>
          <p:grpSpPr>
            <a:xfrm>
              <a:off x="5401457" y="919783"/>
              <a:ext cx="533340" cy="339543"/>
              <a:chOff x="5401457" y="919783"/>
              <a:chExt cx="533340" cy="339543"/>
            </a:xfrm>
          </p:grpSpPr>
          <p:sp>
            <p:nvSpPr>
              <p:cNvPr id="657" name="Google Shape;657;p27"/>
              <p:cNvSpPr/>
              <p:nvPr/>
            </p:nvSpPr>
            <p:spPr>
              <a:xfrm>
                <a:off x="5401457" y="919783"/>
                <a:ext cx="533340" cy="339543"/>
              </a:xfrm>
              <a:custGeom>
                <a:avLst/>
                <a:gdLst/>
                <a:ahLst/>
                <a:cxnLst/>
                <a:rect l="l" t="t" r="r" b="b"/>
                <a:pathLst>
                  <a:path w="12098" h="7702" extrusionOk="0">
                    <a:moveTo>
                      <a:pt x="0" y="0"/>
                    </a:moveTo>
                    <a:lnTo>
                      <a:pt x="0" y="3820"/>
                    </a:lnTo>
                    <a:lnTo>
                      <a:pt x="2230" y="6626"/>
                    </a:lnTo>
                    <a:lnTo>
                      <a:pt x="2230" y="7701"/>
                    </a:lnTo>
                    <a:lnTo>
                      <a:pt x="3711" y="6750"/>
                    </a:lnTo>
                    <a:lnTo>
                      <a:pt x="10040" y="6750"/>
                    </a:lnTo>
                    <a:lnTo>
                      <a:pt x="12098" y="7327"/>
                    </a:lnTo>
                    <a:lnTo>
                      <a:pt x="12098" y="2619"/>
                    </a:lnTo>
                    <a:lnTo>
                      <a:pt x="7966" y="1419"/>
                    </a:lnTo>
                    <a:lnTo>
                      <a:pt x="6018" y="0"/>
                    </a:lnTo>
                    <a:close/>
                  </a:path>
                </a:pathLst>
              </a:custGeom>
              <a:solidFill>
                <a:schemeClr val="dk1"/>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5565012" y="1044852"/>
                <a:ext cx="279058" cy="172549"/>
              </a:xfrm>
              <a:custGeom>
                <a:avLst/>
                <a:gdLst/>
                <a:ahLst/>
                <a:cxnLst/>
                <a:rect l="l" t="t" r="r" b="b"/>
                <a:pathLst>
                  <a:path w="6330" h="3914" extrusionOk="0">
                    <a:moveTo>
                      <a:pt x="1" y="0"/>
                    </a:moveTo>
                    <a:lnTo>
                      <a:pt x="1" y="3913"/>
                    </a:lnTo>
                    <a:lnTo>
                      <a:pt x="6330" y="3913"/>
                    </a:lnTo>
                    <a:lnTo>
                      <a:pt x="6330" y="0"/>
                    </a:lnTo>
                    <a:close/>
                  </a:path>
                </a:pathLst>
              </a:custGeom>
              <a:solidFill>
                <a:schemeClr val="lt2"/>
              </a:solidFill>
              <a:ln w="5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60" name="Google Shape;660;p27"/>
          <p:cNvCxnSpPr/>
          <p:nvPr/>
        </p:nvCxnSpPr>
        <p:spPr>
          <a:xfrm>
            <a:off x="4131975" y="3556150"/>
            <a:ext cx="5011800" cy="0"/>
          </a:xfrm>
          <a:prstGeom prst="straightConnector1">
            <a:avLst/>
          </a:prstGeom>
          <a:noFill/>
          <a:ln w="9525" cap="flat" cmpd="sng">
            <a:solidFill>
              <a:schemeClr val="dk1"/>
            </a:solidFill>
            <a:prstDash val="solid"/>
            <a:round/>
            <a:headEnd type="none" w="med" len="med"/>
            <a:tailEnd type="none" w="med" len="med"/>
          </a:ln>
        </p:spPr>
      </p:cxnSp>
      <p:pic>
        <p:nvPicPr>
          <p:cNvPr id="2" name="Google Shape;486;p25">
            <a:extLst>
              <a:ext uri="{FF2B5EF4-FFF2-40B4-BE49-F238E27FC236}">
                <a16:creationId xmlns:a16="http://schemas.microsoft.com/office/drawing/2014/main" id="{FCF76FC3-AE89-4A5B-5140-3369FCABBF80}"/>
              </a:ext>
            </a:extLst>
          </p:cNvPr>
          <p:cNvPicPr preferRelativeResize="0"/>
          <p:nvPr/>
        </p:nvPicPr>
        <p:blipFill rotWithShape="1">
          <a:blip r:embed="rId3">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8"/>
          <p:cNvSpPr txBox="1">
            <a:spLocks noGrp="1"/>
          </p:cNvSpPr>
          <p:nvPr>
            <p:ph type="ctrTitle"/>
          </p:nvPr>
        </p:nvSpPr>
        <p:spPr>
          <a:xfrm>
            <a:off x="605650" y="290000"/>
            <a:ext cx="66759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Calibri"/>
                <a:ea typeface="Calibri"/>
                <a:cs typeface="Calibri"/>
                <a:sym typeface="Calibri"/>
              </a:rPr>
              <a:t>Recap &amp; Episode 1</a:t>
            </a:r>
            <a:endParaRPr sz="2800">
              <a:latin typeface="Calibri"/>
              <a:ea typeface="Calibri"/>
              <a:cs typeface="Calibri"/>
              <a:sym typeface="Calibri"/>
            </a:endParaRPr>
          </a:p>
        </p:txBody>
      </p:sp>
      <p:sp>
        <p:nvSpPr>
          <p:cNvPr id="666" name="Google Shape;666;p28"/>
          <p:cNvSpPr txBox="1"/>
          <p:nvPr/>
        </p:nvSpPr>
        <p:spPr>
          <a:xfrm>
            <a:off x="952500" y="3088400"/>
            <a:ext cx="76488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Barlow"/>
              <a:ea typeface="Barlow"/>
              <a:cs typeface="Barlow"/>
              <a:sym typeface="Barlow"/>
            </a:endParaRPr>
          </a:p>
        </p:txBody>
      </p:sp>
      <p:sp>
        <p:nvSpPr>
          <p:cNvPr id="667" name="Google Shape;667;p28"/>
          <p:cNvSpPr txBox="1"/>
          <p:nvPr/>
        </p:nvSpPr>
        <p:spPr>
          <a:xfrm>
            <a:off x="644125" y="973100"/>
            <a:ext cx="4912800" cy="353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latin typeface="Calibri"/>
                <a:ea typeface="Calibri"/>
                <a:cs typeface="Calibri"/>
                <a:sym typeface="Calibri"/>
              </a:rPr>
              <a:t>Episode 1: "Island Beginnings"</a:t>
            </a:r>
            <a:endParaRPr sz="1300" b="1">
              <a:latin typeface="Calibri"/>
              <a:ea typeface="Calibri"/>
              <a:cs typeface="Calibri"/>
              <a:sym typeface="Calibri"/>
            </a:endParaRPr>
          </a:p>
          <a:p>
            <a:pPr marL="0" lvl="0" indent="0" algn="l" rtl="0">
              <a:lnSpc>
                <a:spcPct val="115000"/>
              </a:lnSpc>
              <a:spcBef>
                <a:spcPts val="1400"/>
              </a:spcBef>
              <a:spcAft>
                <a:spcPts val="0"/>
              </a:spcAft>
              <a:buNone/>
            </a:pPr>
            <a:r>
              <a:rPr lang="en" sz="1300">
                <a:latin typeface="Calibri"/>
                <a:ea typeface="Calibri"/>
                <a:cs typeface="Calibri"/>
                <a:sym typeface="Calibri"/>
              </a:rPr>
              <a:t>4 major players' journey starts on a remote island and engage in a 2 week digital detox challenge</a:t>
            </a:r>
            <a:endParaRPr sz="1300">
              <a:latin typeface="Calibri"/>
              <a:ea typeface="Calibri"/>
              <a:cs typeface="Calibri"/>
              <a:sym typeface="Calibri"/>
            </a:endParaRPr>
          </a:p>
          <a:p>
            <a:pPr marL="0" lvl="0" indent="0" algn="l" rtl="0">
              <a:lnSpc>
                <a:spcPct val="115000"/>
              </a:lnSpc>
              <a:spcBef>
                <a:spcPts val="1400"/>
              </a:spcBef>
              <a:spcAft>
                <a:spcPts val="0"/>
              </a:spcAft>
              <a:buNone/>
            </a:pPr>
            <a:endParaRPr sz="1300" b="1">
              <a:latin typeface="Calibri"/>
              <a:ea typeface="Calibri"/>
              <a:cs typeface="Calibri"/>
              <a:sym typeface="Calibri"/>
            </a:endParaRPr>
          </a:p>
          <a:p>
            <a:pPr marL="0" lvl="0" indent="0" algn="l" rtl="0">
              <a:lnSpc>
                <a:spcPct val="115000"/>
              </a:lnSpc>
              <a:spcBef>
                <a:spcPts val="1400"/>
              </a:spcBef>
              <a:spcAft>
                <a:spcPts val="0"/>
              </a:spcAft>
              <a:buNone/>
            </a:pPr>
            <a:r>
              <a:rPr lang="en" sz="1300" b="1">
                <a:latin typeface="Calibri"/>
                <a:ea typeface="Calibri"/>
                <a:cs typeface="Calibri"/>
                <a:sym typeface="Calibri"/>
              </a:rPr>
              <a:t>Key Plots of EP1: </a:t>
            </a:r>
            <a:endParaRPr sz="1300" b="1">
              <a:latin typeface="Calibri"/>
              <a:ea typeface="Calibri"/>
              <a:cs typeface="Calibri"/>
              <a:sym typeface="Calibri"/>
            </a:endParaRPr>
          </a:p>
          <a:p>
            <a:pPr marL="457200" lvl="0" indent="-311150" algn="l" rtl="0">
              <a:lnSpc>
                <a:spcPct val="115000"/>
              </a:lnSpc>
              <a:spcBef>
                <a:spcPts val="1200"/>
              </a:spcBef>
              <a:spcAft>
                <a:spcPts val="0"/>
              </a:spcAft>
              <a:buSzPts val="1300"/>
              <a:buChar char="●"/>
            </a:pPr>
            <a:r>
              <a:rPr lang="en" sz="1300" b="1">
                <a:latin typeface="Calibri"/>
                <a:ea typeface="Calibri"/>
                <a:cs typeface="Calibri"/>
                <a:sym typeface="Calibri"/>
              </a:rPr>
              <a:t>Settling In and Surrender device</a:t>
            </a:r>
            <a:endParaRPr sz="1300" b="1">
              <a:latin typeface="Calibri"/>
              <a:ea typeface="Calibri"/>
              <a:cs typeface="Calibri"/>
              <a:sym typeface="Calibri"/>
            </a:endParaRPr>
          </a:p>
          <a:p>
            <a:pPr marL="457200" lvl="0" indent="-311150" algn="l" rtl="0">
              <a:lnSpc>
                <a:spcPct val="115000"/>
              </a:lnSpc>
              <a:spcBef>
                <a:spcPts val="0"/>
              </a:spcBef>
              <a:spcAft>
                <a:spcPts val="0"/>
              </a:spcAft>
              <a:buSzPts val="1300"/>
              <a:buChar char="●"/>
            </a:pPr>
            <a:r>
              <a:rPr lang="en" sz="1300" b="1">
                <a:latin typeface="Calibri"/>
                <a:ea typeface="Calibri"/>
                <a:cs typeface="Calibri"/>
                <a:sym typeface="Calibri"/>
              </a:rPr>
              <a:t>Initial Interviews:</a:t>
            </a:r>
            <a:r>
              <a:rPr lang="en" sz="1300">
                <a:latin typeface="Calibri"/>
                <a:ea typeface="Calibri"/>
                <a:cs typeface="Calibri"/>
                <a:sym typeface="Calibri"/>
              </a:rPr>
              <a:t> Conduct initial interviews SWOT, mental health &amp; Tech device Q&amp;A</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Char char="●"/>
            </a:pPr>
            <a:r>
              <a:rPr lang="en" sz="1300" b="1">
                <a:latin typeface="Calibri"/>
                <a:ea typeface="Calibri"/>
                <a:cs typeface="Calibri"/>
                <a:sym typeface="Calibri"/>
              </a:rPr>
              <a:t>Exploration:</a:t>
            </a:r>
            <a:r>
              <a:rPr lang="en" sz="1300">
                <a:latin typeface="Calibri"/>
                <a:ea typeface="Calibri"/>
                <a:cs typeface="Calibri"/>
                <a:sym typeface="Calibri"/>
              </a:rPr>
              <a:t> Explore the commercial area, discover local resources, make friends and form strategic alliances.</a:t>
            </a:r>
            <a:endParaRPr sz="1300">
              <a:latin typeface="Calibri"/>
              <a:ea typeface="Calibri"/>
              <a:cs typeface="Calibri"/>
              <a:sym typeface="Calibri"/>
            </a:endParaRPr>
          </a:p>
          <a:p>
            <a:pPr marL="0" lvl="0" indent="0" algn="l" rtl="0">
              <a:lnSpc>
                <a:spcPct val="115000"/>
              </a:lnSpc>
              <a:spcBef>
                <a:spcPts val="1200"/>
              </a:spcBef>
              <a:spcAft>
                <a:spcPts val="1200"/>
              </a:spcAft>
              <a:buNone/>
            </a:pPr>
            <a:endParaRPr sz="1300">
              <a:solidFill>
                <a:schemeClr val="dk1"/>
              </a:solidFill>
              <a:latin typeface="Calibri"/>
              <a:ea typeface="Calibri"/>
              <a:cs typeface="Calibri"/>
              <a:sym typeface="Calibri"/>
            </a:endParaRPr>
          </a:p>
        </p:txBody>
      </p:sp>
      <p:pic>
        <p:nvPicPr>
          <p:cNvPr id="668" name="Google Shape;668;p28"/>
          <p:cNvPicPr preferRelativeResize="0"/>
          <p:nvPr/>
        </p:nvPicPr>
        <p:blipFill rotWithShape="1">
          <a:blip r:embed="rId3">
            <a:alphaModFix/>
          </a:blip>
          <a:srcRect l="9913" t="33219" r="49967" b="28004"/>
          <a:stretch/>
        </p:blipFill>
        <p:spPr>
          <a:xfrm>
            <a:off x="5630250" y="1150250"/>
            <a:ext cx="3441951" cy="2752249"/>
          </a:xfrm>
          <a:prstGeom prst="rect">
            <a:avLst/>
          </a:prstGeom>
          <a:noFill/>
          <a:ln>
            <a:noFill/>
          </a:ln>
        </p:spPr>
      </p:pic>
      <p:pic>
        <p:nvPicPr>
          <p:cNvPr id="2" name="Google Shape;486;p25">
            <a:extLst>
              <a:ext uri="{FF2B5EF4-FFF2-40B4-BE49-F238E27FC236}">
                <a16:creationId xmlns:a16="http://schemas.microsoft.com/office/drawing/2014/main" id="{C03709A8-D48A-D4B9-B056-18F38495794B}"/>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9"/>
          <p:cNvSpPr txBox="1">
            <a:spLocks noGrp="1"/>
          </p:cNvSpPr>
          <p:nvPr>
            <p:ph type="ctrTitle"/>
          </p:nvPr>
        </p:nvSpPr>
        <p:spPr>
          <a:xfrm>
            <a:off x="684200" y="355900"/>
            <a:ext cx="76488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Calibri"/>
                <a:ea typeface="Calibri"/>
                <a:cs typeface="Calibri"/>
                <a:sym typeface="Calibri"/>
              </a:rPr>
              <a:t>Episode 2 &amp; 3</a:t>
            </a:r>
            <a:endParaRPr sz="2800">
              <a:latin typeface="Calibri"/>
              <a:ea typeface="Calibri"/>
              <a:cs typeface="Calibri"/>
              <a:sym typeface="Calibri"/>
            </a:endParaRPr>
          </a:p>
        </p:txBody>
      </p:sp>
      <p:sp>
        <p:nvSpPr>
          <p:cNvPr id="675" name="Google Shape;675;p29"/>
          <p:cNvSpPr txBox="1"/>
          <p:nvPr/>
        </p:nvSpPr>
        <p:spPr>
          <a:xfrm>
            <a:off x="1000575" y="3088325"/>
            <a:ext cx="76488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Barlow"/>
              <a:ea typeface="Barlow"/>
              <a:cs typeface="Barlow"/>
              <a:sym typeface="Barlow"/>
            </a:endParaRPr>
          </a:p>
        </p:txBody>
      </p:sp>
      <p:sp>
        <p:nvSpPr>
          <p:cNvPr id="676" name="Google Shape;676;p29"/>
          <p:cNvSpPr txBox="1"/>
          <p:nvPr/>
        </p:nvSpPr>
        <p:spPr>
          <a:xfrm>
            <a:off x="684200" y="1039000"/>
            <a:ext cx="6603300" cy="358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latin typeface="Calibri"/>
                <a:ea typeface="Calibri"/>
                <a:cs typeface="Calibri"/>
                <a:sym typeface="Calibri"/>
              </a:rPr>
              <a:t>Episode 2: "Navigating the Unknown"</a:t>
            </a:r>
            <a:endParaRPr sz="1300">
              <a:latin typeface="Calibri"/>
              <a:ea typeface="Calibri"/>
              <a:cs typeface="Calibri"/>
              <a:sym typeface="Calibri"/>
            </a:endParaRPr>
          </a:p>
          <a:p>
            <a:pPr marL="0" lvl="0" indent="0" algn="l" rtl="0">
              <a:lnSpc>
                <a:spcPct val="115000"/>
              </a:lnSpc>
              <a:spcBef>
                <a:spcPts val="1400"/>
              </a:spcBef>
              <a:spcAft>
                <a:spcPts val="0"/>
              </a:spcAft>
              <a:buNone/>
            </a:pPr>
            <a:r>
              <a:rPr lang="en" sz="1300" b="1">
                <a:latin typeface="Calibri"/>
                <a:ea typeface="Calibri"/>
                <a:cs typeface="Calibri"/>
                <a:sym typeface="Calibri"/>
              </a:rPr>
              <a:t>Key Plots of EP2: </a:t>
            </a:r>
            <a:endParaRPr sz="1300" b="1">
              <a:latin typeface="Calibri"/>
              <a:ea typeface="Calibri"/>
              <a:cs typeface="Calibri"/>
              <a:sym typeface="Calibri"/>
            </a:endParaRPr>
          </a:p>
          <a:p>
            <a:pPr marL="457200" lvl="0" indent="-311150" algn="l" rtl="0">
              <a:lnSpc>
                <a:spcPct val="115000"/>
              </a:lnSpc>
              <a:spcBef>
                <a:spcPts val="1200"/>
              </a:spcBef>
              <a:spcAft>
                <a:spcPts val="0"/>
              </a:spcAft>
              <a:buSzPts val="1300"/>
              <a:buChar char="●"/>
            </a:pPr>
            <a:r>
              <a:rPr lang="en" sz="1300" b="1">
                <a:latin typeface="Calibri"/>
                <a:ea typeface="Calibri"/>
                <a:cs typeface="Calibri"/>
                <a:sym typeface="Calibri"/>
              </a:rPr>
              <a:t>Map Navigation: </a:t>
            </a:r>
            <a:r>
              <a:rPr lang="en" sz="1300">
                <a:latin typeface="Calibri"/>
                <a:ea typeface="Calibri"/>
                <a:cs typeface="Calibri"/>
                <a:sym typeface="Calibri"/>
              </a:rPr>
              <a:t>1 Hour map navigation contest towards local checkmarks.</a:t>
            </a:r>
            <a:endParaRPr sz="1300" b="1">
              <a:latin typeface="Calibri"/>
              <a:ea typeface="Calibri"/>
              <a:cs typeface="Calibri"/>
              <a:sym typeface="Calibri"/>
            </a:endParaRPr>
          </a:p>
          <a:p>
            <a:pPr marL="457200" lvl="0" indent="-311150" algn="l" rtl="0">
              <a:lnSpc>
                <a:spcPct val="115000"/>
              </a:lnSpc>
              <a:spcBef>
                <a:spcPts val="0"/>
              </a:spcBef>
              <a:spcAft>
                <a:spcPts val="0"/>
              </a:spcAft>
              <a:buSzPts val="1300"/>
              <a:buChar char="●"/>
            </a:pPr>
            <a:r>
              <a:rPr lang="en" sz="1300" b="1">
                <a:latin typeface="Calibri"/>
                <a:ea typeface="Calibri"/>
                <a:cs typeface="Calibri"/>
                <a:sym typeface="Calibri"/>
              </a:rPr>
              <a:t>Evaluation:</a:t>
            </a:r>
            <a:r>
              <a:rPr lang="en" sz="1300">
                <a:latin typeface="Calibri"/>
                <a:ea typeface="Calibri"/>
                <a:cs typeface="Calibri"/>
                <a:sym typeface="Calibri"/>
              </a:rPr>
              <a:t> Compete for Accuracy and Minimal Time Usage </a:t>
            </a:r>
            <a:endParaRPr sz="1300" b="1">
              <a:latin typeface="Calibri"/>
              <a:ea typeface="Calibri"/>
              <a:cs typeface="Calibri"/>
              <a:sym typeface="Calibri"/>
            </a:endParaRPr>
          </a:p>
          <a:p>
            <a:pPr marL="0" lvl="0" indent="0" algn="l" rtl="0">
              <a:lnSpc>
                <a:spcPct val="115000"/>
              </a:lnSpc>
              <a:spcBef>
                <a:spcPts val="1200"/>
              </a:spcBef>
              <a:spcAft>
                <a:spcPts val="0"/>
              </a:spcAft>
              <a:buNone/>
            </a:pPr>
            <a:endParaRPr sz="1300" b="1">
              <a:latin typeface="Calibri"/>
              <a:ea typeface="Calibri"/>
              <a:cs typeface="Calibri"/>
              <a:sym typeface="Calibri"/>
            </a:endParaRPr>
          </a:p>
          <a:p>
            <a:pPr marL="0" lvl="0" indent="0" algn="l" rtl="0">
              <a:lnSpc>
                <a:spcPct val="115000"/>
              </a:lnSpc>
              <a:spcBef>
                <a:spcPts val="1200"/>
              </a:spcBef>
              <a:spcAft>
                <a:spcPts val="0"/>
              </a:spcAft>
              <a:buNone/>
            </a:pPr>
            <a:r>
              <a:rPr lang="en" sz="1300" b="1">
                <a:latin typeface="Calibri"/>
                <a:ea typeface="Calibri"/>
                <a:cs typeface="Calibri"/>
                <a:sym typeface="Calibri"/>
              </a:rPr>
              <a:t>Episode 3: "Art of Entertainment"</a:t>
            </a:r>
            <a:endParaRPr sz="1300" b="1">
              <a:latin typeface="Calibri"/>
              <a:ea typeface="Calibri"/>
              <a:cs typeface="Calibri"/>
              <a:sym typeface="Calibri"/>
            </a:endParaRPr>
          </a:p>
          <a:p>
            <a:pPr marL="0" lvl="0" indent="0" algn="l" rtl="0">
              <a:lnSpc>
                <a:spcPct val="115000"/>
              </a:lnSpc>
              <a:spcBef>
                <a:spcPts val="1400"/>
              </a:spcBef>
              <a:spcAft>
                <a:spcPts val="0"/>
              </a:spcAft>
              <a:buNone/>
            </a:pPr>
            <a:r>
              <a:rPr lang="en" sz="1300" b="1">
                <a:latin typeface="Calibri"/>
                <a:ea typeface="Calibri"/>
                <a:cs typeface="Calibri"/>
                <a:sym typeface="Calibri"/>
              </a:rPr>
              <a:t>Key Plots of EP3: </a:t>
            </a:r>
            <a:endParaRPr sz="1300" b="1">
              <a:latin typeface="Calibri"/>
              <a:ea typeface="Calibri"/>
              <a:cs typeface="Calibri"/>
              <a:sym typeface="Calibri"/>
            </a:endParaRPr>
          </a:p>
          <a:p>
            <a:pPr marL="457200" lvl="0" indent="-311150" algn="l" rtl="0">
              <a:lnSpc>
                <a:spcPct val="115000"/>
              </a:lnSpc>
              <a:spcBef>
                <a:spcPts val="1200"/>
              </a:spcBef>
              <a:spcAft>
                <a:spcPts val="0"/>
              </a:spcAft>
              <a:buSzPts val="1300"/>
              <a:buChar char="●"/>
            </a:pPr>
            <a:r>
              <a:rPr lang="en" sz="1300" b="1">
                <a:latin typeface="Calibri"/>
                <a:ea typeface="Calibri"/>
                <a:cs typeface="Calibri"/>
                <a:sym typeface="Calibri"/>
              </a:rPr>
              <a:t>Form Local Alliance : </a:t>
            </a:r>
            <a:r>
              <a:rPr lang="en" sz="1300">
                <a:latin typeface="Calibri"/>
                <a:ea typeface="Calibri"/>
                <a:cs typeface="Calibri"/>
                <a:sym typeface="Calibri"/>
              </a:rPr>
              <a:t>collaborate to prepare for talent performance</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Char char="●"/>
            </a:pPr>
            <a:r>
              <a:rPr lang="en" sz="1300" b="1">
                <a:latin typeface="Calibri"/>
                <a:ea typeface="Calibri"/>
                <a:cs typeface="Calibri"/>
                <a:sym typeface="Calibri"/>
              </a:rPr>
              <a:t>Show Time: </a:t>
            </a:r>
            <a:r>
              <a:rPr lang="en" sz="1300">
                <a:latin typeface="Calibri"/>
                <a:ea typeface="Calibri"/>
                <a:cs typeface="Calibri"/>
                <a:sym typeface="Calibri"/>
              </a:rPr>
              <a:t> stand-up comedy, dance, songwriting and sand painting,etc. </a:t>
            </a:r>
            <a:endParaRPr sz="1300" b="1">
              <a:latin typeface="Calibri"/>
              <a:ea typeface="Calibri"/>
              <a:cs typeface="Calibri"/>
              <a:sym typeface="Calibri"/>
            </a:endParaRPr>
          </a:p>
          <a:p>
            <a:pPr marL="0" lvl="0" indent="0" algn="l" rtl="0">
              <a:lnSpc>
                <a:spcPct val="115000"/>
              </a:lnSpc>
              <a:spcBef>
                <a:spcPts val="1200"/>
              </a:spcBef>
              <a:spcAft>
                <a:spcPts val="1200"/>
              </a:spcAft>
              <a:buNone/>
            </a:pPr>
            <a:r>
              <a:rPr lang="en" sz="1300">
                <a:latin typeface="Calibri"/>
                <a:ea typeface="Calibri"/>
                <a:cs typeface="Calibri"/>
                <a:sym typeface="Calibri"/>
              </a:rPr>
              <a:t>This episode helps reveal another layer of participants’ personalities.</a:t>
            </a:r>
            <a:endParaRPr sz="1300">
              <a:solidFill>
                <a:schemeClr val="dk1"/>
              </a:solidFill>
              <a:latin typeface="Calibri"/>
              <a:ea typeface="Calibri"/>
              <a:cs typeface="Calibri"/>
              <a:sym typeface="Calibri"/>
            </a:endParaRPr>
          </a:p>
        </p:txBody>
      </p:sp>
      <p:pic>
        <p:nvPicPr>
          <p:cNvPr id="677" name="Google Shape;677;p29"/>
          <p:cNvPicPr preferRelativeResize="0"/>
          <p:nvPr/>
        </p:nvPicPr>
        <p:blipFill rotWithShape="1">
          <a:blip r:embed="rId3">
            <a:alphaModFix/>
          </a:blip>
          <a:srcRect l="4897" t="23443" r="59538" b="17311"/>
          <a:stretch/>
        </p:blipFill>
        <p:spPr>
          <a:xfrm>
            <a:off x="7879325" y="2215008"/>
            <a:ext cx="1110927" cy="1164059"/>
          </a:xfrm>
          <a:prstGeom prst="rect">
            <a:avLst/>
          </a:prstGeom>
          <a:noFill/>
          <a:ln>
            <a:noFill/>
          </a:ln>
        </p:spPr>
      </p:pic>
      <p:pic>
        <p:nvPicPr>
          <p:cNvPr id="678" name="Google Shape;678;p29"/>
          <p:cNvPicPr preferRelativeResize="0"/>
          <p:nvPr/>
        </p:nvPicPr>
        <p:blipFill rotWithShape="1">
          <a:blip r:embed="rId4">
            <a:alphaModFix/>
          </a:blip>
          <a:srcRect l="6062" t="35100" r="53788" b="17228"/>
          <a:stretch/>
        </p:blipFill>
        <p:spPr>
          <a:xfrm>
            <a:off x="6630579" y="456511"/>
            <a:ext cx="2359670" cy="1751201"/>
          </a:xfrm>
          <a:prstGeom prst="rect">
            <a:avLst/>
          </a:prstGeom>
          <a:noFill/>
          <a:ln>
            <a:noFill/>
          </a:ln>
        </p:spPr>
      </p:pic>
      <p:grpSp>
        <p:nvGrpSpPr>
          <p:cNvPr id="680" name="Google Shape;680;p29"/>
          <p:cNvGrpSpPr/>
          <p:nvPr/>
        </p:nvGrpSpPr>
        <p:grpSpPr>
          <a:xfrm>
            <a:off x="7139813" y="3386365"/>
            <a:ext cx="1509573" cy="1261437"/>
            <a:chOff x="4565811" y="2507456"/>
            <a:chExt cx="3703565" cy="2094367"/>
          </a:xfrm>
        </p:grpSpPr>
        <p:sp>
          <p:nvSpPr>
            <p:cNvPr id="681" name="Google Shape;681;p29"/>
            <p:cNvSpPr/>
            <p:nvPr/>
          </p:nvSpPr>
          <p:spPr>
            <a:xfrm>
              <a:off x="7206354" y="4409468"/>
              <a:ext cx="175523" cy="8802"/>
            </a:xfrm>
            <a:custGeom>
              <a:avLst/>
              <a:gdLst/>
              <a:ahLst/>
              <a:cxnLst/>
              <a:rect l="l" t="t" r="r" b="b"/>
              <a:pathLst>
                <a:path w="6561" h="329" extrusionOk="0">
                  <a:moveTo>
                    <a:pt x="4843" y="0"/>
                  </a:moveTo>
                  <a:cubicBezTo>
                    <a:pt x="2888" y="0"/>
                    <a:pt x="237" y="137"/>
                    <a:pt x="91" y="148"/>
                  </a:cubicBezTo>
                  <a:lnTo>
                    <a:pt x="76" y="148"/>
                  </a:lnTo>
                  <a:cubicBezTo>
                    <a:pt x="31" y="148"/>
                    <a:pt x="0" y="193"/>
                    <a:pt x="0" y="239"/>
                  </a:cubicBezTo>
                  <a:cubicBezTo>
                    <a:pt x="0" y="299"/>
                    <a:pt x="46" y="329"/>
                    <a:pt x="91" y="329"/>
                  </a:cubicBezTo>
                  <a:cubicBezTo>
                    <a:pt x="124" y="329"/>
                    <a:pt x="2771" y="189"/>
                    <a:pt x="4746" y="189"/>
                  </a:cubicBezTo>
                  <a:cubicBezTo>
                    <a:pt x="5442" y="189"/>
                    <a:pt x="6055" y="206"/>
                    <a:pt x="6440" y="254"/>
                  </a:cubicBezTo>
                  <a:cubicBezTo>
                    <a:pt x="6500" y="254"/>
                    <a:pt x="6545" y="208"/>
                    <a:pt x="6545" y="163"/>
                  </a:cubicBezTo>
                  <a:cubicBezTo>
                    <a:pt x="6560" y="118"/>
                    <a:pt x="6515" y="58"/>
                    <a:pt x="6470" y="58"/>
                  </a:cubicBezTo>
                  <a:cubicBezTo>
                    <a:pt x="6092" y="16"/>
                    <a:pt x="5508" y="0"/>
                    <a:pt x="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4690212" y="4247264"/>
              <a:ext cx="3579163" cy="79642"/>
            </a:xfrm>
            <a:custGeom>
              <a:avLst/>
              <a:gdLst/>
              <a:ahLst/>
              <a:cxnLst/>
              <a:rect l="l" t="t" r="r" b="b"/>
              <a:pathLst>
                <a:path w="133788" h="2977" extrusionOk="0">
                  <a:moveTo>
                    <a:pt x="113972" y="0"/>
                  </a:moveTo>
                  <a:cubicBezTo>
                    <a:pt x="111179" y="0"/>
                    <a:pt x="107767" y="119"/>
                    <a:pt x="104448" y="238"/>
                  </a:cubicBezTo>
                  <a:cubicBezTo>
                    <a:pt x="101085" y="361"/>
                    <a:pt x="97639" y="483"/>
                    <a:pt x="94779" y="483"/>
                  </a:cubicBezTo>
                  <a:cubicBezTo>
                    <a:pt x="93430" y="483"/>
                    <a:pt x="92211" y="456"/>
                    <a:pt x="91193" y="389"/>
                  </a:cubicBezTo>
                  <a:cubicBezTo>
                    <a:pt x="90850" y="368"/>
                    <a:pt x="90461" y="358"/>
                    <a:pt x="90030" y="358"/>
                  </a:cubicBezTo>
                  <a:cubicBezTo>
                    <a:pt x="86729" y="358"/>
                    <a:pt x="80968" y="933"/>
                    <a:pt x="74913" y="1532"/>
                  </a:cubicBezTo>
                  <a:cubicBezTo>
                    <a:pt x="68732" y="2149"/>
                    <a:pt x="62356" y="2792"/>
                    <a:pt x="58580" y="2792"/>
                  </a:cubicBezTo>
                  <a:cubicBezTo>
                    <a:pt x="58303" y="2792"/>
                    <a:pt x="58039" y="2788"/>
                    <a:pt x="57791" y="2781"/>
                  </a:cubicBezTo>
                  <a:cubicBezTo>
                    <a:pt x="54677" y="2706"/>
                    <a:pt x="52059" y="2706"/>
                    <a:pt x="49742" y="2706"/>
                  </a:cubicBezTo>
                  <a:cubicBezTo>
                    <a:pt x="49632" y="2706"/>
                    <a:pt x="49523" y="2706"/>
                    <a:pt x="49415" y="2706"/>
                  </a:cubicBezTo>
                  <a:cubicBezTo>
                    <a:pt x="43670" y="2706"/>
                    <a:pt x="39437" y="2691"/>
                    <a:pt x="33131" y="1126"/>
                  </a:cubicBezTo>
                  <a:cubicBezTo>
                    <a:pt x="30818" y="554"/>
                    <a:pt x="27466" y="343"/>
                    <a:pt x="23774" y="343"/>
                  </a:cubicBezTo>
                  <a:cubicBezTo>
                    <a:pt x="13366" y="343"/>
                    <a:pt x="253" y="2021"/>
                    <a:pt x="75" y="2044"/>
                  </a:cubicBezTo>
                  <a:cubicBezTo>
                    <a:pt x="30" y="2059"/>
                    <a:pt x="0" y="2104"/>
                    <a:pt x="0" y="2149"/>
                  </a:cubicBezTo>
                  <a:cubicBezTo>
                    <a:pt x="0" y="2209"/>
                    <a:pt x="60" y="2239"/>
                    <a:pt x="105" y="2239"/>
                  </a:cubicBezTo>
                  <a:cubicBezTo>
                    <a:pt x="283" y="2217"/>
                    <a:pt x="13427" y="533"/>
                    <a:pt x="23817" y="533"/>
                  </a:cubicBezTo>
                  <a:cubicBezTo>
                    <a:pt x="27478" y="533"/>
                    <a:pt x="30797" y="742"/>
                    <a:pt x="33086" y="1306"/>
                  </a:cubicBezTo>
                  <a:cubicBezTo>
                    <a:pt x="39406" y="2872"/>
                    <a:pt x="43654" y="2886"/>
                    <a:pt x="49414" y="2886"/>
                  </a:cubicBezTo>
                  <a:cubicBezTo>
                    <a:pt x="49523" y="2886"/>
                    <a:pt x="49632" y="2886"/>
                    <a:pt x="49742" y="2886"/>
                  </a:cubicBezTo>
                  <a:lnTo>
                    <a:pt x="49742" y="2886"/>
                  </a:lnTo>
                  <a:cubicBezTo>
                    <a:pt x="52059" y="2886"/>
                    <a:pt x="54677" y="2886"/>
                    <a:pt x="57791" y="2976"/>
                  </a:cubicBezTo>
                  <a:lnTo>
                    <a:pt x="58573" y="2976"/>
                  </a:lnTo>
                  <a:cubicBezTo>
                    <a:pt x="62365" y="2976"/>
                    <a:pt x="68744" y="2345"/>
                    <a:pt x="74928" y="1728"/>
                  </a:cubicBezTo>
                  <a:cubicBezTo>
                    <a:pt x="80930" y="1121"/>
                    <a:pt x="86632" y="549"/>
                    <a:pt x="89933" y="549"/>
                  </a:cubicBezTo>
                  <a:cubicBezTo>
                    <a:pt x="90397" y="549"/>
                    <a:pt x="90814" y="560"/>
                    <a:pt x="91178" y="584"/>
                  </a:cubicBezTo>
                  <a:cubicBezTo>
                    <a:pt x="92166" y="645"/>
                    <a:pt x="93342" y="669"/>
                    <a:pt x="94640" y="669"/>
                  </a:cubicBezTo>
                  <a:cubicBezTo>
                    <a:pt x="97532" y="669"/>
                    <a:pt x="101037" y="548"/>
                    <a:pt x="104463" y="434"/>
                  </a:cubicBezTo>
                  <a:cubicBezTo>
                    <a:pt x="107891" y="311"/>
                    <a:pt x="111408" y="188"/>
                    <a:pt x="114247" y="188"/>
                  </a:cubicBezTo>
                  <a:cubicBezTo>
                    <a:pt x="114884" y="188"/>
                    <a:pt x="115488" y="194"/>
                    <a:pt x="116048" y="208"/>
                  </a:cubicBezTo>
                  <a:cubicBezTo>
                    <a:pt x="120833" y="343"/>
                    <a:pt x="127543" y="1156"/>
                    <a:pt x="131139" y="1592"/>
                  </a:cubicBezTo>
                  <a:cubicBezTo>
                    <a:pt x="132554" y="1758"/>
                    <a:pt x="133487" y="1863"/>
                    <a:pt x="133697" y="1863"/>
                  </a:cubicBezTo>
                  <a:cubicBezTo>
                    <a:pt x="133757" y="1863"/>
                    <a:pt x="133787" y="1833"/>
                    <a:pt x="133787" y="1773"/>
                  </a:cubicBezTo>
                  <a:cubicBezTo>
                    <a:pt x="133787" y="1728"/>
                    <a:pt x="133757" y="1682"/>
                    <a:pt x="133697" y="1682"/>
                  </a:cubicBezTo>
                  <a:cubicBezTo>
                    <a:pt x="133502" y="1682"/>
                    <a:pt x="132509" y="1562"/>
                    <a:pt x="131154" y="1397"/>
                  </a:cubicBezTo>
                  <a:cubicBezTo>
                    <a:pt x="127558" y="960"/>
                    <a:pt x="120848" y="163"/>
                    <a:pt x="116048" y="27"/>
                  </a:cubicBezTo>
                  <a:cubicBezTo>
                    <a:pt x="115409" y="9"/>
                    <a:pt x="114712" y="0"/>
                    <a:pt x="113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6538573" y="4501097"/>
              <a:ext cx="60407" cy="7357"/>
            </a:xfrm>
            <a:custGeom>
              <a:avLst/>
              <a:gdLst/>
              <a:ahLst/>
              <a:cxnLst/>
              <a:rect l="l" t="t" r="r" b="b"/>
              <a:pathLst>
                <a:path w="2258" h="275" extrusionOk="0">
                  <a:moveTo>
                    <a:pt x="82" y="0"/>
                  </a:moveTo>
                  <a:cubicBezTo>
                    <a:pt x="34" y="0"/>
                    <a:pt x="0" y="39"/>
                    <a:pt x="0" y="78"/>
                  </a:cubicBezTo>
                  <a:cubicBezTo>
                    <a:pt x="0" y="139"/>
                    <a:pt x="31" y="184"/>
                    <a:pt x="91" y="184"/>
                  </a:cubicBezTo>
                  <a:cubicBezTo>
                    <a:pt x="1340" y="274"/>
                    <a:pt x="2167" y="274"/>
                    <a:pt x="2167" y="274"/>
                  </a:cubicBezTo>
                  <a:cubicBezTo>
                    <a:pt x="2227" y="274"/>
                    <a:pt x="2257" y="244"/>
                    <a:pt x="2257" y="184"/>
                  </a:cubicBezTo>
                  <a:cubicBezTo>
                    <a:pt x="2257" y="139"/>
                    <a:pt x="2227" y="94"/>
                    <a:pt x="2167" y="94"/>
                  </a:cubicBezTo>
                  <a:cubicBezTo>
                    <a:pt x="2167" y="94"/>
                    <a:pt x="1340" y="94"/>
                    <a:pt x="106" y="3"/>
                  </a:cubicBezTo>
                  <a:cubicBezTo>
                    <a:pt x="98" y="1"/>
                    <a:pt x="90"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5973444" y="4453156"/>
              <a:ext cx="524081" cy="48449"/>
            </a:xfrm>
            <a:custGeom>
              <a:avLst/>
              <a:gdLst/>
              <a:ahLst/>
              <a:cxnLst/>
              <a:rect l="l" t="t" r="r" b="b"/>
              <a:pathLst>
                <a:path w="19590" h="1811" extrusionOk="0">
                  <a:moveTo>
                    <a:pt x="7800" y="1"/>
                  </a:moveTo>
                  <a:cubicBezTo>
                    <a:pt x="5251" y="1"/>
                    <a:pt x="2729" y="217"/>
                    <a:pt x="888" y="592"/>
                  </a:cubicBezTo>
                  <a:cubicBezTo>
                    <a:pt x="647" y="637"/>
                    <a:pt x="376" y="682"/>
                    <a:pt x="75" y="727"/>
                  </a:cubicBezTo>
                  <a:cubicBezTo>
                    <a:pt x="30" y="742"/>
                    <a:pt x="0" y="787"/>
                    <a:pt x="0" y="832"/>
                  </a:cubicBezTo>
                  <a:cubicBezTo>
                    <a:pt x="13" y="882"/>
                    <a:pt x="46" y="911"/>
                    <a:pt x="82" y="911"/>
                  </a:cubicBezTo>
                  <a:cubicBezTo>
                    <a:pt x="90" y="911"/>
                    <a:pt x="98" y="910"/>
                    <a:pt x="105" y="908"/>
                  </a:cubicBezTo>
                  <a:cubicBezTo>
                    <a:pt x="406" y="877"/>
                    <a:pt x="677" y="832"/>
                    <a:pt x="918" y="772"/>
                  </a:cubicBezTo>
                  <a:cubicBezTo>
                    <a:pt x="2751" y="405"/>
                    <a:pt x="5261" y="192"/>
                    <a:pt x="7794" y="192"/>
                  </a:cubicBezTo>
                  <a:cubicBezTo>
                    <a:pt x="10457" y="192"/>
                    <a:pt x="13147" y="428"/>
                    <a:pt x="15106" y="968"/>
                  </a:cubicBezTo>
                  <a:cubicBezTo>
                    <a:pt x="16535" y="1359"/>
                    <a:pt x="17995" y="1630"/>
                    <a:pt x="19469" y="1810"/>
                  </a:cubicBezTo>
                  <a:lnTo>
                    <a:pt x="19484" y="1810"/>
                  </a:lnTo>
                  <a:lnTo>
                    <a:pt x="19484" y="1795"/>
                  </a:lnTo>
                  <a:cubicBezTo>
                    <a:pt x="19493" y="1797"/>
                    <a:pt x="19500" y="1798"/>
                    <a:pt x="19508" y="1798"/>
                  </a:cubicBezTo>
                  <a:cubicBezTo>
                    <a:pt x="19556" y="1798"/>
                    <a:pt x="19590" y="1759"/>
                    <a:pt x="19590" y="1720"/>
                  </a:cubicBezTo>
                  <a:cubicBezTo>
                    <a:pt x="19590" y="1660"/>
                    <a:pt x="19545" y="1615"/>
                    <a:pt x="19499" y="1615"/>
                  </a:cubicBezTo>
                  <a:cubicBezTo>
                    <a:pt x="18040" y="1449"/>
                    <a:pt x="16581" y="1163"/>
                    <a:pt x="15166" y="787"/>
                  </a:cubicBezTo>
                  <a:cubicBezTo>
                    <a:pt x="13185" y="240"/>
                    <a:pt x="10477" y="1"/>
                    <a:pt x="7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5826116" y="4475816"/>
              <a:ext cx="121189" cy="7277"/>
            </a:xfrm>
            <a:custGeom>
              <a:avLst/>
              <a:gdLst/>
              <a:ahLst/>
              <a:cxnLst/>
              <a:rect l="l" t="t" r="r" b="b"/>
              <a:pathLst>
                <a:path w="4530" h="272" extrusionOk="0">
                  <a:moveTo>
                    <a:pt x="4424" y="0"/>
                  </a:moveTo>
                  <a:cubicBezTo>
                    <a:pt x="3711" y="55"/>
                    <a:pt x="2900" y="82"/>
                    <a:pt x="2005" y="82"/>
                  </a:cubicBezTo>
                  <a:cubicBezTo>
                    <a:pt x="1408" y="82"/>
                    <a:pt x="774" y="70"/>
                    <a:pt x="106" y="46"/>
                  </a:cubicBezTo>
                  <a:cubicBezTo>
                    <a:pt x="61" y="46"/>
                    <a:pt x="15" y="91"/>
                    <a:pt x="0" y="136"/>
                  </a:cubicBezTo>
                  <a:cubicBezTo>
                    <a:pt x="0" y="196"/>
                    <a:pt x="45" y="241"/>
                    <a:pt x="106" y="241"/>
                  </a:cubicBezTo>
                  <a:cubicBezTo>
                    <a:pt x="753" y="256"/>
                    <a:pt x="1370" y="271"/>
                    <a:pt x="1956" y="271"/>
                  </a:cubicBezTo>
                  <a:cubicBezTo>
                    <a:pt x="2874" y="271"/>
                    <a:pt x="3702" y="241"/>
                    <a:pt x="4439" y="181"/>
                  </a:cubicBezTo>
                  <a:cubicBezTo>
                    <a:pt x="4499" y="181"/>
                    <a:pt x="4529" y="136"/>
                    <a:pt x="4529" y="91"/>
                  </a:cubicBezTo>
                  <a:cubicBezTo>
                    <a:pt x="4529" y="30"/>
                    <a:pt x="4484" y="0"/>
                    <a:pt x="4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5700537" y="4468967"/>
              <a:ext cx="105084" cy="12092"/>
            </a:xfrm>
            <a:custGeom>
              <a:avLst/>
              <a:gdLst/>
              <a:ahLst/>
              <a:cxnLst/>
              <a:rect l="l" t="t" r="r" b="b"/>
              <a:pathLst>
                <a:path w="3928" h="452" extrusionOk="0">
                  <a:moveTo>
                    <a:pt x="105" y="1"/>
                  </a:moveTo>
                  <a:cubicBezTo>
                    <a:pt x="60" y="1"/>
                    <a:pt x="15" y="46"/>
                    <a:pt x="0" y="91"/>
                  </a:cubicBezTo>
                  <a:cubicBezTo>
                    <a:pt x="0" y="151"/>
                    <a:pt x="45" y="196"/>
                    <a:pt x="90" y="196"/>
                  </a:cubicBezTo>
                  <a:cubicBezTo>
                    <a:pt x="105" y="196"/>
                    <a:pt x="1745" y="362"/>
                    <a:pt x="3822" y="452"/>
                  </a:cubicBezTo>
                  <a:lnTo>
                    <a:pt x="3837" y="452"/>
                  </a:lnTo>
                  <a:cubicBezTo>
                    <a:pt x="3882" y="452"/>
                    <a:pt x="3927" y="407"/>
                    <a:pt x="3927" y="362"/>
                  </a:cubicBezTo>
                  <a:cubicBezTo>
                    <a:pt x="3927" y="302"/>
                    <a:pt x="3882" y="271"/>
                    <a:pt x="3837" y="271"/>
                  </a:cubicBezTo>
                  <a:cubicBezTo>
                    <a:pt x="1760" y="166"/>
                    <a:pt x="120"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7304965" y="4526941"/>
              <a:ext cx="471780" cy="40263"/>
            </a:xfrm>
            <a:custGeom>
              <a:avLst/>
              <a:gdLst/>
              <a:ahLst/>
              <a:cxnLst/>
              <a:rect l="l" t="t" r="r" b="b"/>
              <a:pathLst>
                <a:path w="17635" h="1505" extrusionOk="0">
                  <a:moveTo>
                    <a:pt x="17529" y="0"/>
                  </a:moveTo>
                  <a:cubicBezTo>
                    <a:pt x="16401" y="136"/>
                    <a:pt x="15272" y="211"/>
                    <a:pt x="14144" y="226"/>
                  </a:cubicBezTo>
                  <a:cubicBezTo>
                    <a:pt x="13316" y="226"/>
                    <a:pt x="12474" y="196"/>
                    <a:pt x="11676" y="181"/>
                  </a:cubicBezTo>
                  <a:cubicBezTo>
                    <a:pt x="10913" y="156"/>
                    <a:pt x="10164" y="133"/>
                    <a:pt x="9452" y="133"/>
                  </a:cubicBezTo>
                  <a:cubicBezTo>
                    <a:pt x="8003" y="133"/>
                    <a:pt x="6707" y="229"/>
                    <a:pt x="5748" y="602"/>
                  </a:cubicBezTo>
                  <a:cubicBezTo>
                    <a:pt x="3898" y="1324"/>
                    <a:pt x="136" y="1324"/>
                    <a:pt x="91" y="1324"/>
                  </a:cubicBezTo>
                  <a:cubicBezTo>
                    <a:pt x="46" y="1324"/>
                    <a:pt x="1" y="1369"/>
                    <a:pt x="1" y="1414"/>
                  </a:cubicBezTo>
                  <a:cubicBezTo>
                    <a:pt x="1" y="1475"/>
                    <a:pt x="46" y="1505"/>
                    <a:pt x="91" y="1505"/>
                  </a:cubicBezTo>
                  <a:cubicBezTo>
                    <a:pt x="256" y="1505"/>
                    <a:pt x="3928" y="1505"/>
                    <a:pt x="5823" y="783"/>
                  </a:cubicBezTo>
                  <a:cubicBezTo>
                    <a:pt x="6756" y="421"/>
                    <a:pt x="8030" y="328"/>
                    <a:pt x="9453" y="328"/>
                  </a:cubicBezTo>
                  <a:cubicBezTo>
                    <a:pt x="10165" y="328"/>
                    <a:pt x="10914" y="351"/>
                    <a:pt x="11676" y="376"/>
                  </a:cubicBezTo>
                  <a:cubicBezTo>
                    <a:pt x="12489" y="391"/>
                    <a:pt x="13316" y="421"/>
                    <a:pt x="14144" y="421"/>
                  </a:cubicBezTo>
                  <a:cubicBezTo>
                    <a:pt x="15287" y="406"/>
                    <a:pt x="16416" y="331"/>
                    <a:pt x="17544" y="196"/>
                  </a:cubicBezTo>
                  <a:cubicBezTo>
                    <a:pt x="17589" y="181"/>
                    <a:pt x="17634" y="136"/>
                    <a:pt x="17634" y="90"/>
                  </a:cubicBezTo>
                  <a:cubicBezTo>
                    <a:pt x="17619" y="30"/>
                    <a:pt x="17574"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7814154" y="4513243"/>
              <a:ext cx="49546" cy="13002"/>
            </a:xfrm>
            <a:custGeom>
              <a:avLst/>
              <a:gdLst/>
              <a:ahLst/>
              <a:cxnLst/>
              <a:rect l="l" t="t" r="r" b="b"/>
              <a:pathLst>
                <a:path w="1852" h="486" extrusionOk="0">
                  <a:moveTo>
                    <a:pt x="1731" y="1"/>
                  </a:moveTo>
                  <a:cubicBezTo>
                    <a:pt x="1716" y="1"/>
                    <a:pt x="1069" y="151"/>
                    <a:pt x="91" y="302"/>
                  </a:cubicBezTo>
                  <a:cubicBezTo>
                    <a:pt x="46" y="302"/>
                    <a:pt x="1" y="347"/>
                    <a:pt x="16" y="407"/>
                  </a:cubicBezTo>
                  <a:cubicBezTo>
                    <a:pt x="16" y="446"/>
                    <a:pt x="50" y="485"/>
                    <a:pt x="88" y="485"/>
                  </a:cubicBezTo>
                  <a:cubicBezTo>
                    <a:pt x="94" y="485"/>
                    <a:pt x="100" y="484"/>
                    <a:pt x="106" y="482"/>
                  </a:cubicBezTo>
                  <a:lnTo>
                    <a:pt x="121" y="482"/>
                  </a:lnTo>
                  <a:cubicBezTo>
                    <a:pt x="1114" y="332"/>
                    <a:pt x="1761" y="196"/>
                    <a:pt x="1761" y="196"/>
                  </a:cubicBezTo>
                  <a:lnTo>
                    <a:pt x="1776" y="196"/>
                  </a:lnTo>
                  <a:cubicBezTo>
                    <a:pt x="1821" y="181"/>
                    <a:pt x="1851" y="136"/>
                    <a:pt x="1836" y="76"/>
                  </a:cubicBezTo>
                  <a:cubicBezTo>
                    <a:pt x="1836" y="31"/>
                    <a:pt x="1776"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7098486" y="4513243"/>
              <a:ext cx="241923" cy="13911"/>
            </a:xfrm>
            <a:custGeom>
              <a:avLst/>
              <a:gdLst/>
              <a:ahLst/>
              <a:cxnLst/>
              <a:rect l="l" t="t" r="r" b="b"/>
              <a:pathLst>
                <a:path w="9043" h="520" extrusionOk="0">
                  <a:moveTo>
                    <a:pt x="8952" y="1"/>
                  </a:moveTo>
                  <a:cubicBezTo>
                    <a:pt x="8787" y="1"/>
                    <a:pt x="8366" y="31"/>
                    <a:pt x="7809" y="76"/>
                  </a:cubicBezTo>
                  <a:cubicBezTo>
                    <a:pt x="6541" y="166"/>
                    <a:pt x="4350" y="324"/>
                    <a:pt x="2489" y="324"/>
                  </a:cubicBezTo>
                  <a:cubicBezTo>
                    <a:pt x="1568" y="324"/>
                    <a:pt x="728" y="286"/>
                    <a:pt x="121" y="181"/>
                  </a:cubicBezTo>
                  <a:cubicBezTo>
                    <a:pt x="114" y="179"/>
                    <a:pt x="108" y="178"/>
                    <a:pt x="102" y="178"/>
                  </a:cubicBezTo>
                  <a:cubicBezTo>
                    <a:pt x="64" y="178"/>
                    <a:pt x="28" y="217"/>
                    <a:pt x="15" y="256"/>
                  </a:cubicBezTo>
                  <a:cubicBezTo>
                    <a:pt x="0" y="302"/>
                    <a:pt x="45" y="362"/>
                    <a:pt x="90" y="362"/>
                  </a:cubicBezTo>
                  <a:cubicBezTo>
                    <a:pt x="751" y="461"/>
                    <a:pt x="1422" y="520"/>
                    <a:pt x="2095" y="520"/>
                  </a:cubicBezTo>
                  <a:cubicBezTo>
                    <a:pt x="2234" y="520"/>
                    <a:pt x="2373" y="517"/>
                    <a:pt x="2513" y="512"/>
                  </a:cubicBezTo>
                  <a:cubicBezTo>
                    <a:pt x="4333" y="512"/>
                    <a:pt x="6470" y="362"/>
                    <a:pt x="7824" y="256"/>
                  </a:cubicBezTo>
                  <a:cubicBezTo>
                    <a:pt x="8381" y="226"/>
                    <a:pt x="8802" y="196"/>
                    <a:pt x="8952" y="196"/>
                  </a:cubicBezTo>
                  <a:cubicBezTo>
                    <a:pt x="8998" y="196"/>
                    <a:pt x="9043" y="151"/>
                    <a:pt x="9043" y="91"/>
                  </a:cubicBezTo>
                  <a:cubicBezTo>
                    <a:pt x="9043" y="46"/>
                    <a:pt x="8998" y="1"/>
                    <a:pt x="8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6883125" y="4504602"/>
              <a:ext cx="194036" cy="13911"/>
            </a:xfrm>
            <a:custGeom>
              <a:avLst/>
              <a:gdLst/>
              <a:ahLst/>
              <a:cxnLst/>
              <a:rect l="l" t="t" r="r" b="b"/>
              <a:pathLst>
                <a:path w="7253" h="520" extrusionOk="0">
                  <a:moveTo>
                    <a:pt x="4851" y="1"/>
                  </a:moveTo>
                  <a:cubicBezTo>
                    <a:pt x="2704" y="1"/>
                    <a:pt x="240" y="313"/>
                    <a:pt x="91" y="324"/>
                  </a:cubicBezTo>
                  <a:cubicBezTo>
                    <a:pt x="46" y="339"/>
                    <a:pt x="1" y="384"/>
                    <a:pt x="16" y="429"/>
                  </a:cubicBezTo>
                  <a:cubicBezTo>
                    <a:pt x="16" y="489"/>
                    <a:pt x="61" y="519"/>
                    <a:pt x="106" y="519"/>
                  </a:cubicBezTo>
                  <a:lnTo>
                    <a:pt x="121" y="519"/>
                  </a:lnTo>
                  <a:cubicBezTo>
                    <a:pt x="153" y="519"/>
                    <a:pt x="2671" y="199"/>
                    <a:pt x="4841" y="199"/>
                  </a:cubicBezTo>
                  <a:cubicBezTo>
                    <a:pt x="5719" y="199"/>
                    <a:pt x="6541" y="251"/>
                    <a:pt x="7117" y="399"/>
                  </a:cubicBezTo>
                  <a:cubicBezTo>
                    <a:pt x="7125" y="401"/>
                    <a:pt x="7133" y="403"/>
                    <a:pt x="7142" y="403"/>
                  </a:cubicBezTo>
                  <a:cubicBezTo>
                    <a:pt x="7182" y="403"/>
                    <a:pt x="7225" y="373"/>
                    <a:pt x="7238" y="324"/>
                  </a:cubicBezTo>
                  <a:cubicBezTo>
                    <a:pt x="7253" y="278"/>
                    <a:pt x="7208" y="218"/>
                    <a:pt x="7162" y="203"/>
                  </a:cubicBezTo>
                  <a:cubicBezTo>
                    <a:pt x="6569" y="54"/>
                    <a:pt x="5737" y="1"/>
                    <a:pt x="4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7985641" y="4351039"/>
              <a:ext cx="192404" cy="13296"/>
            </a:xfrm>
            <a:custGeom>
              <a:avLst/>
              <a:gdLst/>
              <a:ahLst/>
              <a:cxnLst/>
              <a:rect l="l" t="t" r="r" b="b"/>
              <a:pathLst>
                <a:path w="7192" h="497" extrusionOk="0">
                  <a:moveTo>
                    <a:pt x="3882" y="0"/>
                  </a:moveTo>
                  <a:cubicBezTo>
                    <a:pt x="2603" y="30"/>
                    <a:pt x="1339" y="151"/>
                    <a:pt x="90" y="316"/>
                  </a:cubicBezTo>
                  <a:cubicBezTo>
                    <a:pt x="30" y="331"/>
                    <a:pt x="0" y="376"/>
                    <a:pt x="0" y="421"/>
                  </a:cubicBezTo>
                  <a:cubicBezTo>
                    <a:pt x="15" y="467"/>
                    <a:pt x="60" y="497"/>
                    <a:pt x="105" y="497"/>
                  </a:cubicBezTo>
                  <a:lnTo>
                    <a:pt x="120" y="497"/>
                  </a:lnTo>
                  <a:cubicBezTo>
                    <a:pt x="1369" y="331"/>
                    <a:pt x="2618" y="226"/>
                    <a:pt x="3882" y="181"/>
                  </a:cubicBezTo>
                  <a:lnTo>
                    <a:pt x="7102" y="181"/>
                  </a:lnTo>
                  <a:cubicBezTo>
                    <a:pt x="7162" y="181"/>
                    <a:pt x="7192" y="151"/>
                    <a:pt x="7192" y="90"/>
                  </a:cubicBezTo>
                  <a:cubicBezTo>
                    <a:pt x="7192" y="45"/>
                    <a:pt x="7162" y="0"/>
                    <a:pt x="7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797246" y="4297372"/>
              <a:ext cx="223838" cy="19476"/>
            </a:xfrm>
            <a:custGeom>
              <a:avLst/>
              <a:gdLst/>
              <a:ahLst/>
              <a:cxnLst/>
              <a:rect l="l" t="t" r="r" b="b"/>
              <a:pathLst>
                <a:path w="8367" h="728" extrusionOk="0">
                  <a:moveTo>
                    <a:pt x="5509" y="0"/>
                  </a:moveTo>
                  <a:cubicBezTo>
                    <a:pt x="4801" y="0"/>
                    <a:pt x="4075" y="43"/>
                    <a:pt x="3491" y="171"/>
                  </a:cubicBezTo>
                  <a:cubicBezTo>
                    <a:pt x="2378" y="396"/>
                    <a:pt x="1249" y="517"/>
                    <a:pt x="106" y="547"/>
                  </a:cubicBezTo>
                  <a:cubicBezTo>
                    <a:pt x="46" y="547"/>
                    <a:pt x="1" y="592"/>
                    <a:pt x="1" y="637"/>
                  </a:cubicBezTo>
                  <a:cubicBezTo>
                    <a:pt x="16" y="682"/>
                    <a:pt x="46" y="727"/>
                    <a:pt x="106" y="727"/>
                  </a:cubicBezTo>
                  <a:cubicBezTo>
                    <a:pt x="1249" y="712"/>
                    <a:pt x="2408" y="592"/>
                    <a:pt x="3536" y="351"/>
                  </a:cubicBezTo>
                  <a:cubicBezTo>
                    <a:pt x="4093" y="231"/>
                    <a:pt x="4799" y="191"/>
                    <a:pt x="5493" y="191"/>
                  </a:cubicBezTo>
                  <a:cubicBezTo>
                    <a:pt x="6882" y="191"/>
                    <a:pt x="8226" y="351"/>
                    <a:pt x="8246" y="351"/>
                  </a:cubicBezTo>
                  <a:cubicBezTo>
                    <a:pt x="8254" y="353"/>
                    <a:pt x="8262" y="354"/>
                    <a:pt x="8269" y="354"/>
                  </a:cubicBezTo>
                  <a:cubicBezTo>
                    <a:pt x="8317" y="354"/>
                    <a:pt x="8351" y="315"/>
                    <a:pt x="8351" y="276"/>
                  </a:cubicBezTo>
                  <a:cubicBezTo>
                    <a:pt x="8366" y="216"/>
                    <a:pt x="8321" y="171"/>
                    <a:pt x="8276" y="171"/>
                  </a:cubicBezTo>
                  <a:cubicBezTo>
                    <a:pt x="8196" y="161"/>
                    <a:pt x="6885" y="0"/>
                    <a:pt x="5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4821837" y="4418350"/>
              <a:ext cx="249173" cy="16506"/>
            </a:xfrm>
            <a:custGeom>
              <a:avLst/>
              <a:gdLst/>
              <a:ahLst/>
              <a:cxnLst/>
              <a:rect l="l" t="t" r="r" b="b"/>
              <a:pathLst>
                <a:path w="9314" h="617" extrusionOk="0">
                  <a:moveTo>
                    <a:pt x="5173" y="1"/>
                  </a:moveTo>
                  <a:cubicBezTo>
                    <a:pt x="4625" y="1"/>
                    <a:pt x="4064" y="17"/>
                    <a:pt x="3521" y="57"/>
                  </a:cubicBezTo>
                  <a:cubicBezTo>
                    <a:pt x="888" y="238"/>
                    <a:pt x="120" y="433"/>
                    <a:pt x="90" y="433"/>
                  </a:cubicBezTo>
                  <a:cubicBezTo>
                    <a:pt x="30" y="433"/>
                    <a:pt x="0" y="478"/>
                    <a:pt x="0" y="538"/>
                  </a:cubicBezTo>
                  <a:cubicBezTo>
                    <a:pt x="13" y="578"/>
                    <a:pt x="49" y="617"/>
                    <a:pt x="87" y="617"/>
                  </a:cubicBezTo>
                  <a:cubicBezTo>
                    <a:pt x="93" y="617"/>
                    <a:pt x="99" y="616"/>
                    <a:pt x="105" y="614"/>
                  </a:cubicBezTo>
                  <a:lnTo>
                    <a:pt x="135" y="614"/>
                  </a:lnTo>
                  <a:cubicBezTo>
                    <a:pt x="135" y="614"/>
                    <a:pt x="918" y="418"/>
                    <a:pt x="3536" y="238"/>
                  </a:cubicBezTo>
                  <a:cubicBezTo>
                    <a:pt x="4043" y="203"/>
                    <a:pt x="4564" y="189"/>
                    <a:pt x="5077" y="189"/>
                  </a:cubicBezTo>
                  <a:cubicBezTo>
                    <a:pt x="7212" y="189"/>
                    <a:pt x="9184" y="433"/>
                    <a:pt x="9208" y="433"/>
                  </a:cubicBezTo>
                  <a:cubicBezTo>
                    <a:pt x="9253" y="433"/>
                    <a:pt x="9298" y="403"/>
                    <a:pt x="9313" y="343"/>
                  </a:cubicBezTo>
                  <a:cubicBezTo>
                    <a:pt x="9313" y="298"/>
                    <a:pt x="9283" y="253"/>
                    <a:pt x="9223" y="238"/>
                  </a:cubicBezTo>
                  <a:cubicBezTo>
                    <a:pt x="9199" y="238"/>
                    <a:pt x="7280" y="1"/>
                    <a:pt x="51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4872533" y="4557011"/>
              <a:ext cx="429913" cy="30337"/>
            </a:xfrm>
            <a:custGeom>
              <a:avLst/>
              <a:gdLst/>
              <a:ahLst/>
              <a:cxnLst/>
              <a:rect l="l" t="t" r="r" b="b"/>
              <a:pathLst>
                <a:path w="16070" h="1134" extrusionOk="0">
                  <a:moveTo>
                    <a:pt x="15973" y="1"/>
                  </a:moveTo>
                  <a:cubicBezTo>
                    <a:pt x="15965" y="1"/>
                    <a:pt x="15957" y="2"/>
                    <a:pt x="15949" y="5"/>
                  </a:cubicBezTo>
                  <a:cubicBezTo>
                    <a:pt x="15047" y="245"/>
                    <a:pt x="14129" y="381"/>
                    <a:pt x="13211" y="396"/>
                  </a:cubicBezTo>
                  <a:cubicBezTo>
                    <a:pt x="11797" y="396"/>
                    <a:pt x="10036" y="306"/>
                    <a:pt x="8351" y="200"/>
                  </a:cubicBezTo>
                  <a:cubicBezTo>
                    <a:pt x="6862" y="110"/>
                    <a:pt x="5462" y="35"/>
                    <a:pt x="4469" y="35"/>
                  </a:cubicBezTo>
                  <a:cubicBezTo>
                    <a:pt x="2393" y="35"/>
                    <a:pt x="91" y="952"/>
                    <a:pt x="76" y="952"/>
                  </a:cubicBezTo>
                  <a:cubicBezTo>
                    <a:pt x="31" y="983"/>
                    <a:pt x="1" y="1028"/>
                    <a:pt x="16" y="1088"/>
                  </a:cubicBezTo>
                  <a:cubicBezTo>
                    <a:pt x="31" y="1118"/>
                    <a:pt x="76" y="1133"/>
                    <a:pt x="106" y="1133"/>
                  </a:cubicBezTo>
                  <a:cubicBezTo>
                    <a:pt x="121" y="1133"/>
                    <a:pt x="136" y="1133"/>
                    <a:pt x="151" y="1118"/>
                  </a:cubicBezTo>
                  <a:cubicBezTo>
                    <a:pt x="166" y="1118"/>
                    <a:pt x="2423" y="215"/>
                    <a:pt x="4469" y="215"/>
                  </a:cubicBezTo>
                  <a:cubicBezTo>
                    <a:pt x="5447" y="215"/>
                    <a:pt x="6847" y="290"/>
                    <a:pt x="8336" y="381"/>
                  </a:cubicBezTo>
                  <a:cubicBezTo>
                    <a:pt x="10036" y="471"/>
                    <a:pt x="11797" y="576"/>
                    <a:pt x="13211" y="576"/>
                  </a:cubicBezTo>
                  <a:cubicBezTo>
                    <a:pt x="14144" y="561"/>
                    <a:pt x="15077" y="426"/>
                    <a:pt x="15995" y="185"/>
                  </a:cubicBezTo>
                  <a:cubicBezTo>
                    <a:pt x="16040" y="170"/>
                    <a:pt x="16070" y="125"/>
                    <a:pt x="16055" y="65"/>
                  </a:cubicBezTo>
                  <a:cubicBezTo>
                    <a:pt x="16042" y="28"/>
                    <a:pt x="16010" y="1"/>
                    <a:pt x="15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5333032" y="4532960"/>
              <a:ext cx="347381" cy="19770"/>
            </a:xfrm>
            <a:custGeom>
              <a:avLst/>
              <a:gdLst/>
              <a:ahLst/>
              <a:cxnLst/>
              <a:rect l="l" t="t" r="r" b="b"/>
              <a:pathLst>
                <a:path w="12985" h="739" extrusionOk="0">
                  <a:moveTo>
                    <a:pt x="4725" y="1"/>
                  </a:moveTo>
                  <a:cubicBezTo>
                    <a:pt x="3160" y="1"/>
                    <a:pt x="1595" y="181"/>
                    <a:pt x="75" y="558"/>
                  </a:cubicBezTo>
                  <a:cubicBezTo>
                    <a:pt x="30" y="573"/>
                    <a:pt x="0" y="618"/>
                    <a:pt x="15" y="663"/>
                  </a:cubicBezTo>
                  <a:cubicBezTo>
                    <a:pt x="15" y="708"/>
                    <a:pt x="60" y="738"/>
                    <a:pt x="106" y="738"/>
                  </a:cubicBezTo>
                  <a:lnTo>
                    <a:pt x="136" y="738"/>
                  </a:lnTo>
                  <a:cubicBezTo>
                    <a:pt x="1586" y="390"/>
                    <a:pt x="3065" y="196"/>
                    <a:pt x="4558" y="196"/>
                  </a:cubicBezTo>
                  <a:cubicBezTo>
                    <a:pt x="4614" y="196"/>
                    <a:pt x="4669" y="196"/>
                    <a:pt x="4725" y="196"/>
                  </a:cubicBezTo>
                  <a:lnTo>
                    <a:pt x="12895" y="196"/>
                  </a:lnTo>
                  <a:cubicBezTo>
                    <a:pt x="12940" y="196"/>
                    <a:pt x="12985" y="151"/>
                    <a:pt x="12985" y="91"/>
                  </a:cubicBezTo>
                  <a:cubicBezTo>
                    <a:pt x="12985" y="46"/>
                    <a:pt x="12940" y="1"/>
                    <a:pt x="1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6086957" y="4595348"/>
              <a:ext cx="65624" cy="6474"/>
            </a:xfrm>
            <a:custGeom>
              <a:avLst/>
              <a:gdLst/>
              <a:ahLst/>
              <a:cxnLst/>
              <a:rect l="l" t="t" r="r" b="b"/>
              <a:pathLst>
                <a:path w="2453" h="242" extrusionOk="0">
                  <a:moveTo>
                    <a:pt x="90" y="1"/>
                  </a:moveTo>
                  <a:cubicBezTo>
                    <a:pt x="45" y="1"/>
                    <a:pt x="0" y="31"/>
                    <a:pt x="0" y="76"/>
                  </a:cubicBezTo>
                  <a:cubicBezTo>
                    <a:pt x="0" y="136"/>
                    <a:pt x="45" y="182"/>
                    <a:pt x="90" y="182"/>
                  </a:cubicBezTo>
                  <a:cubicBezTo>
                    <a:pt x="948" y="227"/>
                    <a:pt x="1670" y="242"/>
                    <a:pt x="2347" y="242"/>
                  </a:cubicBezTo>
                  <a:lnTo>
                    <a:pt x="2362" y="242"/>
                  </a:lnTo>
                  <a:cubicBezTo>
                    <a:pt x="2407" y="242"/>
                    <a:pt x="2453" y="212"/>
                    <a:pt x="2453" y="151"/>
                  </a:cubicBezTo>
                  <a:cubicBezTo>
                    <a:pt x="2453" y="106"/>
                    <a:pt x="2407" y="61"/>
                    <a:pt x="2362" y="61"/>
                  </a:cubicBezTo>
                  <a:cubicBezTo>
                    <a:pt x="1685" y="61"/>
                    <a:pt x="963" y="46"/>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5619208" y="4582079"/>
              <a:ext cx="440774" cy="19743"/>
            </a:xfrm>
            <a:custGeom>
              <a:avLst/>
              <a:gdLst/>
              <a:ahLst/>
              <a:cxnLst/>
              <a:rect l="l" t="t" r="r" b="b"/>
              <a:pathLst>
                <a:path w="16476" h="738" extrusionOk="0">
                  <a:moveTo>
                    <a:pt x="7689" y="0"/>
                  </a:moveTo>
                  <a:cubicBezTo>
                    <a:pt x="2619" y="0"/>
                    <a:pt x="106" y="557"/>
                    <a:pt x="76" y="557"/>
                  </a:cubicBezTo>
                  <a:cubicBezTo>
                    <a:pt x="31" y="572"/>
                    <a:pt x="1" y="617"/>
                    <a:pt x="1" y="678"/>
                  </a:cubicBezTo>
                  <a:cubicBezTo>
                    <a:pt x="16" y="708"/>
                    <a:pt x="61" y="738"/>
                    <a:pt x="91" y="738"/>
                  </a:cubicBezTo>
                  <a:lnTo>
                    <a:pt x="121" y="738"/>
                  </a:lnTo>
                  <a:cubicBezTo>
                    <a:pt x="136" y="738"/>
                    <a:pt x="2634" y="196"/>
                    <a:pt x="7689" y="196"/>
                  </a:cubicBezTo>
                  <a:cubicBezTo>
                    <a:pt x="10503" y="196"/>
                    <a:pt x="12880" y="362"/>
                    <a:pt x="14986" y="512"/>
                  </a:cubicBezTo>
                  <a:lnTo>
                    <a:pt x="16371" y="602"/>
                  </a:lnTo>
                  <a:cubicBezTo>
                    <a:pt x="16379" y="604"/>
                    <a:pt x="16387" y="605"/>
                    <a:pt x="16394" y="605"/>
                  </a:cubicBezTo>
                  <a:cubicBezTo>
                    <a:pt x="16442" y="605"/>
                    <a:pt x="16476" y="566"/>
                    <a:pt x="16476" y="527"/>
                  </a:cubicBezTo>
                  <a:cubicBezTo>
                    <a:pt x="16476" y="467"/>
                    <a:pt x="16446" y="422"/>
                    <a:pt x="16386" y="422"/>
                  </a:cubicBezTo>
                  <a:lnTo>
                    <a:pt x="15001" y="316"/>
                  </a:lnTo>
                  <a:cubicBezTo>
                    <a:pt x="12895" y="181"/>
                    <a:pt x="10518" y="0"/>
                    <a:pt x="7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4729646" y="4316421"/>
              <a:ext cx="1224061" cy="107893"/>
            </a:xfrm>
            <a:custGeom>
              <a:avLst/>
              <a:gdLst/>
              <a:ahLst/>
              <a:cxnLst/>
              <a:rect l="l" t="t" r="r" b="b"/>
              <a:pathLst>
                <a:path w="45755" h="4033" extrusionOk="0">
                  <a:moveTo>
                    <a:pt x="22870" y="0"/>
                  </a:moveTo>
                  <a:cubicBezTo>
                    <a:pt x="10247" y="0"/>
                    <a:pt x="1" y="903"/>
                    <a:pt x="1" y="2016"/>
                  </a:cubicBezTo>
                  <a:cubicBezTo>
                    <a:pt x="1" y="3130"/>
                    <a:pt x="10247" y="4033"/>
                    <a:pt x="22870" y="4033"/>
                  </a:cubicBezTo>
                  <a:cubicBezTo>
                    <a:pt x="35509" y="4033"/>
                    <a:pt x="45755" y="3130"/>
                    <a:pt x="45755" y="2016"/>
                  </a:cubicBezTo>
                  <a:cubicBezTo>
                    <a:pt x="45755" y="903"/>
                    <a:pt x="35509" y="0"/>
                    <a:pt x="22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4568245" y="2616715"/>
              <a:ext cx="1531179" cy="416376"/>
            </a:xfrm>
            <a:custGeom>
              <a:avLst/>
              <a:gdLst/>
              <a:ahLst/>
              <a:cxnLst/>
              <a:rect l="l" t="t" r="r" b="b"/>
              <a:pathLst>
                <a:path w="57235" h="15564" extrusionOk="0">
                  <a:moveTo>
                    <a:pt x="25979" y="0"/>
                  </a:moveTo>
                  <a:cubicBezTo>
                    <a:pt x="19468" y="0"/>
                    <a:pt x="12587" y="1579"/>
                    <a:pt x="10201" y="2101"/>
                  </a:cubicBezTo>
                  <a:cubicBezTo>
                    <a:pt x="7312" y="2733"/>
                    <a:pt x="2332" y="4554"/>
                    <a:pt x="2332" y="4554"/>
                  </a:cubicBezTo>
                  <a:lnTo>
                    <a:pt x="0" y="5201"/>
                  </a:lnTo>
                  <a:cubicBezTo>
                    <a:pt x="0" y="5201"/>
                    <a:pt x="1776" y="6781"/>
                    <a:pt x="2513" y="8135"/>
                  </a:cubicBezTo>
                  <a:cubicBezTo>
                    <a:pt x="3235" y="9474"/>
                    <a:pt x="3085" y="9383"/>
                    <a:pt x="4514" y="9880"/>
                  </a:cubicBezTo>
                  <a:cubicBezTo>
                    <a:pt x="5943" y="10376"/>
                    <a:pt x="9945" y="11430"/>
                    <a:pt x="11631" y="11941"/>
                  </a:cubicBezTo>
                  <a:cubicBezTo>
                    <a:pt x="13242" y="12435"/>
                    <a:pt x="17736" y="14160"/>
                    <a:pt x="18282" y="14160"/>
                  </a:cubicBezTo>
                  <a:cubicBezTo>
                    <a:pt x="18302" y="14160"/>
                    <a:pt x="18317" y="14158"/>
                    <a:pt x="18326" y="14153"/>
                  </a:cubicBezTo>
                  <a:cubicBezTo>
                    <a:pt x="18582" y="14003"/>
                    <a:pt x="19169" y="13626"/>
                    <a:pt x="19169" y="13626"/>
                  </a:cubicBezTo>
                  <a:cubicBezTo>
                    <a:pt x="19169" y="13626"/>
                    <a:pt x="20162" y="14589"/>
                    <a:pt x="20809" y="14634"/>
                  </a:cubicBezTo>
                  <a:cubicBezTo>
                    <a:pt x="21456" y="14665"/>
                    <a:pt x="27790" y="14980"/>
                    <a:pt x="31747" y="15387"/>
                  </a:cubicBezTo>
                  <a:cubicBezTo>
                    <a:pt x="33066" y="15517"/>
                    <a:pt x="34020" y="15564"/>
                    <a:pt x="34728" y="15564"/>
                  </a:cubicBezTo>
                  <a:cubicBezTo>
                    <a:pt x="36144" y="15564"/>
                    <a:pt x="36572" y="15377"/>
                    <a:pt x="36953" y="15296"/>
                  </a:cubicBezTo>
                  <a:cubicBezTo>
                    <a:pt x="37524" y="15176"/>
                    <a:pt x="38051" y="14634"/>
                    <a:pt x="38051" y="14634"/>
                  </a:cubicBezTo>
                  <a:cubicBezTo>
                    <a:pt x="38548" y="14980"/>
                    <a:pt x="39119" y="15176"/>
                    <a:pt x="39721" y="15221"/>
                  </a:cubicBezTo>
                  <a:cubicBezTo>
                    <a:pt x="39735" y="15222"/>
                    <a:pt x="39751" y="15222"/>
                    <a:pt x="39768" y="15222"/>
                  </a:cubicBezTo>
                  <a:cubicBezTo>
                    <a:pt x="40977" y="15222"/>
                    <a:pt x="50509" y="13204"/>
                    <a:pt x="51562" y="13115"/>
                  </a:cubicBezTo>
                  <a:cubicBezTo>
                    <a:pt x="52601" y="13014"/>
                    <a:pt x="52976" y="12359"/>
                    <a:pt x="53935" y="12359"/>
                  </a:cubicBezTo>
                  <a:cubicBezTo>
                    <a:pt x="53975" y="12359"/>
                    <a:pt x="54017" y="12360"/>
                    <a:pt x="54060" y="12363"/>
                  </a:cubicBezTo>
                  <a:cubicBezTo>
                    <a:pt x="54113" y="12366"/>
                    <a:pt x="54163" y="12368"/>
                    <a:pt x="54210" y="12368"/>
                  </a:cubicBezTo>
                  <a:cubicBezTo>
                    <a:pt x="55078" y="12368"/>
                    <a:pt x="54773" y="11713"/>
                    <a:pt x="55444" y="10828"/>
                  </a:cubicBezTo>
                  <a:cubicBezTo>
                    <a:pt x="55941" y="10211"/>
                    <a:pt x="56527" y="9669"/>
                    <a:pt x="57174" y="9218"/>
                  </a:cubicBezTo>
                  <a:lnTo>
                    <a:pt x="57234" y="8330"/>
                  </a:lnTo>
                  <a:cubicBezTo>
                    <a:pt x="57234" y="8330"/>
                    <a:pt x="51081" y="5110"/>
                    <a:pt x="47349" y="3516"/>
                  </a:cubicBezTo>
                  <a:cubicBezTo>
                    <a:pt x="43633" y="1906"/>
                    <a:pt x="37419" y="1183"/>
                    <a:pt x="30002" y="236"/>
                  </a:cubicBezTo>
                  <a:cubicBezTo>
                    <a:pt x="28708" y="71"/>
                    <a:pt x="27351" y="0"/>
                    <a:pt x="25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4565811" y="2614361"/>
              <a:ext cx="1536022" cy="421700"/>
            </a:xfrm>
            <a:custGeom>
              <a:avLst/>
              <a:gdLst/>
              <a:ahLst/>
              <a:cxnLst/>
              <a:rect l="l" t="t" r="r" b="b"/>
              <a:pathLst>
                <a:path w="57416" h="15763" extrusionOk="0">
                  <a:moveTo>
                    <a:pt x="26125" y="171"/>
                  </a:moveTo>
                  <a:cubicBezTo>
                    <a:pt x="27477" y="171"/>
                    <a:pt x="28810" y="239"/>
                    <a:pt x="30078" y="399"/>
                  </a:cubicBezTo>
                  <a:lnTo>
                    <a:pt x="31507" y="594"/>
                  </a:lnTo>
                  <a:cubicBezTo>
                    <a:pt x="38172" y="1452"/>
                    <a:pt x="43920" y="2159"/>
                    <a:pt x="47410" y="3679"/>
                  </a:cubicBezTo>
                  <a:cubicBezTo>
                    <a:pt x="50901" y="5198"/>
                    <a:pt x="56603" y="8162"/>
                    <a:pt x="57220" y="8493"/>
                  </a:cubicBezTo>
                  <a:lnTo>
                    <a:pt x="57160" y="9261"/>
                  </a:lnTo>
                  <a:cubicBezTo>
                    <a:pt x="56513" y="9712"/>
                    <a:pt x="55941" y="10239"/>
                    <a:pt x="55445" y="10856"/>
                  </a:cubicBezTo>
                  <a:cubicBezTo>
                    <a:pt x="55234" y="11142"/>
                    <a:pt x="55084" y="11442"/>
                    <a:pt x="54963" y="11773"/>
                  </a:cubicBezTo>
                  <a:cubicBezTo>
                    <a:pt x="54809" y="12167"/>
                    <a:pt x="54746" y="12363"/>
                    <a:pt x="54249" y="12363"/>
                  </a:cubicBezTo>
                  <a:cubicBezTo>
                    <a:pt x="54214" y="12363"/>
                    <a:pt x="54176" y="12362"/>
                    <a:pt x="54136" y="12360"/>
                  </a:cubicBezTo>
                  <a:cubicBezTo>
                    <a:pt x="54109" y="12359"/>
                    <a:pt x="54082" y="12359"/>
                    <a:pt x="54056" y="12359"/>
                  </a:cubicBezTo>
                  <a:cubicBezTo>
                    <a:pt x="53601" y="12359"/>
                    <a:pt x="53150" y="12480"/>
                    <a:pt x="52767" y="12721"/>
                  </a:cubicBezTo>
                  <a:cubicBezTo>
                    <a:pt x="52421" y="12917"/>
                    <a:pt x="52029" y="13052"/>
                    <a:pt x="51638" y="13097"/>
                  </a:cubicBezTo>
                  <a:cubicBezTo>
                    <a:pt x="51202" y="13143"/>
                    <a:pt x="49396" y="13489"/>
                    <a:pt x="47290" y="13895"/>
                  </a:cubicBezTo>
                  <a:cubicBezTo>
                    <a:pt x="44267" y="14500"/>
                    <a:pt x="40535" y="15220"/>
                    <a:pt x="39850" y="15220"/>
                  </a:cubicBezTo>
                  <a:cubicBezTo>
                    <a:pt x="39836" y="15220"/>
                    <a:pt x="39823" y="15220"/>
                    <a:pt x="39812" y="15219"/>
                  </a:cubicBezTo>
                  <a:cubicBezTo>
                    <a:pt x="39225" y="15174"/>
                    <a:pt x="38669" y="14978"/>
                    <a:pt x="38187" y="14647"/>
                  </a:cubicBezTo>
                  <a:cubicBezTo>
                    <a:pt x="38176" y="14636"/>
                    <a:pt x="38160" y="14631"/>
                    <a:pt x="38143" y="14631"/>
                  </a:cubicBezTo>
                  <a:cubicBezTo>
                    <a:pt x="38116" y="14631"/>
                    <a:pt x="38085" y="14644"/>
                    <a:pt x="38067" y="14662"/>
                  </a:cubicBezTo>
                  <a:cubicBezTo>
                    <a:pt x="38067" y="14662"/>
                    <a:pt x="37555" y="15174"/>
                    <a:pt x="37014" y="15294"/>
                  </a:cubicBezTo>
                  <a:lnTo>
                    <a:pt x="36803" y="15354"/>
                  </a:lnTo>
                  <a:cubicBezTo>
                    <a:pt x="36461" y="15447"/>
                    <a:pt x="35982" y="15573"/>
                    <a:pt x="34854" y="15573"/>
                  </a:cubicBezTo>
                  <a:cubicBezTo>
                    <a:pt x="34146" y="15573"/>
                    <a:pt x="33183" y="15524"/>
                    <a:pt x="31838" y="15384"/>
                  </a:cubicBezTo>
                  <a:cubicBezTo>
                    <a:pt x="28438" y="15038"/>
                    <a:pt x="23202" y="14753"/>
                    <a:pt x="21486" y="14662"/>
                  </a:cubicBezTo>
                  <a:lnTo>
                    <a:pt x="20915" y="14632"/>
                  </a:lnTo>
                  <a:cubicBezTo>
                    <a:pt x="20298" y="14602"/>
                    <a:pt x="19335" y="13654"/>
                    <a:pt x="19320" y="13654"/>
                  </a:cubicBezTo>
                  <a:cubicBezTo>
                    <a:pt x="19305" y="13639"/>
                    <a:pt x="19275" y="13624"/>
                    <a:pt x="19260" y="13624"/>
                  </a:cubicBezTo>
                  <a:cubicBezTo>
                    <a:pt x="19245" y="13624"/>
                    <a:pt x="19229" y="13624"/>
                    <a:pt x="19214" y="13639"/>
                  </a:cubicBezTo>
                  <a:cubicBezTo>
                    <a:pt x="19199" y="13639"/>
                    <a:pt x="18613" y="14000"/>
                    <a:pt x="18387" y="14151"/>
                  </a:cubicBezTo>
                  <a:cubicBezTo>
                    <a:pt x="18382" y="14151"/>
                    <a:pt x="18377" y="14152"/>
                    <a:pt x="18371" y="14152"/>
                  </a:cubicBezTo>
                  <a:cubicBezTo>
                    <a:pt x="18079" y="14152"/>
                    <a:pt x="16127" y="13462"/>
                    <a:pt x="14550" y="12902"/>
                  </a:cubicBezTo>
                  <a:cubicBezTo>
                    <a:pt x="13437" y="12496"/>
                    <a:pt x="12384" y="12120"/>
                    <a:pt x="11752" y="11939"/>
                  </a:cubicBezTo>
                  <a:cubicBezTo>
                    <a:pt x="11090" y="11743"/>
                    <a:pt x="10052" y="11442"/>
                    <a:pt x="8968" y="11142"/>
                  </a:cubicBezTo>
                  <a:cubicBezTo>
                    <a:pt x="7343" y="10690"/>
                    <a:pt x="5508" y="10179"/>
                    <a:pt x="4635" y="9878"/>
                  </a:cubicBezTo>
                  <a:lnTo>
                    <a:pt x="4500" y="9833"/>
                  </a:lnTo>
                  <a:cubicBezTo>
                    <a:pt x="3356" y="9441"/>
                    <a:pt x="3356" y="9441"/>
                    <a:pt x="2860" y="8478"/>
                  </a:cubicBezTo>
                  <a:lnTo>
                    <a:pt x="2679" y="8162"/>
                  </a:lnTo>
                  <a:cubicBezTo>
                    <a:pt x="2062" y="7019"/>
                    <a:pt x="708" y="5740"/>
                    <a:pt x="287" y="5349"/>
                  </a:cubicBezTo>
                  <a:lnTo>
                    <a:pt x="2453" y="4732"/>
                  </a:lnTo>
                  <a:cubicBezTo>
                    <a:pt x="2499" y="4702"/>
                    <a:pt x="7464" y="2911"/>
                    <a:pt x="10307" y="2280"/>
                  </a:cubicBezTo>
                  <a:lnTo>
                    <a:pt x="10593" y="2204"/>
                  </a:lnTo>
                  <a:cubicBezTo>
                    <a:pt x="13108" y="1647"/>
                    <a:pt x="19825" y="171"/>
                    <a:pt x="26125" y="171"/>
                  </a:cubicBezTo>
                  <a:close/>
                  <a:moveTo>
                    <a:pt x="26094" y="1"/>
                  </a:moveTo>
                  <a:cubicBezTo>
                    <a:pt x="19779" y="1"/>
                    <a:pt x="13061" y="1482"/>
                    <a:pt x="10563" y="2039"/>
                  </a:cubicBezTo>
                  <a:lnTo>
                    <a:pt x="10277" y="2099"/>
                  </a:lnTo>
                  <a:cubicBezTo>
                    <a:pt x="7419" y="2731"/>
                    <a:pt x="2438" y="4521"/>
                    <a:pt x="2393" y="4536"/>
                  </a:cubicBezTo>
                  <a:lnTo>
                    <a:pt x="76" y="5213"/>
                  </a:lnTo>
                  <a:cubicBezTo>
                    <a:pt x="46" y="5229"/>
                    <a:pt x="16" y="5244"/>
                    <a:pt x="1" y="5289"/>
                  </a:cubicBezTo>
                  <a:cubicBezTo>
                    <a:pt x="1" y="5319"/>
                    <a:pt x="16" y="5349"/>
                    <a:pt x="31" y="5379"/>
                  </a:cubicBezTo>
                  <a:cubicBezTo>
                    <a:pt x="61" y="5394"/>
                    <a:pt x="1806" y="6944"/>
                    <a:pt x="2514" y="8268"/>
                  </a:cubicBezTo>
                  <a:lnTo>
                    <a:pt x="2694" y="8584"/>
                  </a:lnTo>
                  <a:cubicBezTo>
                    <a:pt x="3221" y="9592"/>
                    <a:pt x="3236" y="9607"/>
                    <a:pt x="4439" y="10013"/>
                  </a:cubicBezTo>
                  <a:lnTo>
                    <a:pt x="4575" y="10058"/>
                  </a:lnTo>
                  <a:cubicBezTo>
                    <a:pt x="5448" y="10359"/>
                    <a:pt x="7208" y="10856"/>
                    <a:pt x="8908" y="11337"/>
                  </a:cubicBezTo>
                  <a:cubicBezTo>
                    <a:pt x="9991" y="11638"/>
                    <a:pt x="11030" y="11924"/>
                    <a:pt x="11692" y="12120"/>
                  </a:cubicBezTo>
                  <a:cubicBezTo>
                    <a:pt x="12323" y="12315"/>
                    <a:pt x="13377" y="12691"/>
                    <a:pt x="14490" y="13082"/>
                  </a:cubicBezTo>
                  <a:cubicBezTo>
                    <a:pt x="17009" y="13992"/>
                    <a:pt x="18025" y="14336"/>
                    <a:pt x="18359" y="14336"/>
                  </a:cubicBezTo>
                  <a:cubicBezTo>
                    <a:pt x="18406" y="14336"/>
                    <a:pt x="18440" y="14329"/>
                    <a:pt x="18462" y="14316"/>
                  </a:cubicBezTo>
                  <a:cubicBezTo>
                    <a:pt x="18658" y="14196"/>
                    <a:pt x="19079" y="13940"/>
                    <a:pt x="19245" y="13835"/>
                  </a:cubicBezTo>
                  <a:cubicBezTo>
                    <a:pt x="19470" y="14045"/>
                    <a:pt x="20298" y="14768"/>
                    <a:pt x="20900" y="14813"/>
                  </a:cubicBezTo>
                  <a:lnTo>
                    <a:pt x="21486" y="14843"/>
                  </a:lnTo>
                  <a:cubicBezTo>
                    <a:pt x="23202" y="14933"/>
                    <a:pt x="28422" y="15219"/>
                    <a:pt x="31823" y="15565"/>
                  </a:cubicBezTo>
                  <a:cubicBezTo>
                    <a:pt x="32831" y="15685"/>
                    <a:pt x="33839" y="15746"/>
                    <a:pt x="34847" y="15761"/>
                  </a:cubicBezTo>
                  <a:cubicBezTo>
                    <a:pt x="34903" y="15762"/>
                    <a:pt x="34960" y="15762"/>
                    <a:pt x="35016" y="15762"/>
                  </a:cubicBezTo>
                  <a:cubicBezTo>
                    <a:pt x="35637" y="15762"/>
                    <a:pt x="36256" y="15687"/>
                    <a:pt x="36863" y="15535"/>
                  </a:cubicBezTo>
                  <a:cubicBezTo>
                    <a:pt x="36938" y="15520"/>
                    <a:pt x="36999" y="15490"/>
                    <a:pt x="37074" y="15490"/>
                  </a:cubicBezTo>
                  <a:cubicBezTo>
                    <a:pt x="37480" y="15369"/>
                    <a:pt x="37856" y="15144"/>
                    <a:pt x="38157" y="14843"/>
                  </a:cubicBezTo>
                  <a:cubicBezTo>
                    <a:pt x="38654" y="15174"/>
                    <a:pt x="39225" y="15369"/>
                    <a:pt x="39812" y="15415"/>
                  </a:cubicBezTo>
                  <a:cubicBezTo>
                    <a:pt x="39824" y="15415"/>
                    <a:pt x="39838" y="15415"/>
                    <a:pt x="39852" y="15415"/>
                  </a:cubicBezTo>
                  <a:cubicBezTo>
                    <a:pt x="40551" y="15415"/>
                    <a:pt x="44152" y="14724"/>
                    <a:pt x="47335" y="14091"/>
                  </a:cubicBezTo>
                  <a:cubicBezTo>
                    <a:pt x="49426" y="13684"/>
                    <a:pt x="51247" y="13338"/>
                    <a:pt x="51653" y="13293"/>
                  </a:cubicBezTo>
                  <a:cubicBezTo>
                    <a:pt x="52090" y="13248"/>
                    <a:pt x="52496" y="13113"/>
                    <a:pt x="52857" y="12902"/>
                  </a:cubicBezTo>
                  <a:cubicBezTo>
                    <a:pt x="53212" y="12675"/>
                    <a:pt x="53634" y="12555"/>
                    <a:pt x="54060" y="12555"/>
                  </a:cubicBezTo>
                  <a:cubicBezTo>
                    <a:pt x="54085" y="12555"/>
                    <a:pt x="54111" y="12555"/>
                    <a:pt x="54136" y="12556"/>
                  </a:cubicBezTo>
                  <a:cubicBezTo>
                    <a:pt x="54183" y="12559"/>
                    <a:pt x="54227" y="12560"/>
                    <a:pt x="54270" y="12560"/>
                  </a:cubicBezTo>
                  <a:cubicBezTo>
                    <a:pt x="54889" y="12560"/>
                    <a:pt x="55004" y="12257"/>
                    <a:pt x="55159" y="11849"/>
                  </a:cubicBezTo>
                  <a:cubicBezTo>
                    <a:pt x="55264" y="11533"/>
                    <a:pt x="55415" y="11247"/>
                    <a:pt x="55610" y="10976"/>
                  </a:cubicBezTo>
                  <a:cubicBezTo>
                    <a:pt x="56092" y="10374"/>
                    <a:pt x="56663" y="9848"/>
                    <a:pt x="57310" y="9396"/>
                  </a:cubicBezTo>
                  <a:cubicBezTo>
                    <a:pt x="57341" y="9381"/>
                    <a:pt x="57356" y="9351"/>
                    <a:pt x="57356" y="9321"/>
                  </a:cubicBezTo>
                  <a:lnTo>
                    <a:pt x="57401" y="8433"/>
                  </a:lnTo>
                  <a:cubicBezTo>
                    <a:pt x="57416" y="8403"/>
                    <a:pt x="57386" y="8358"/>
                    <a:pt x="57356" y="8343"/>
                  </a:cubicBezTo>
                  <a:cubicBezTo>
                    <a:pt x="57295" y="8313"/>
                    <a:pt x="51172" y="5108"/>
                    <a:pt x="47486" y="3498"/>
                  </a:cubicBezTo>
                  <a:cubicBezTo>
                    <a:pt x="43995" y="1979"/>
                    <a:pt x="38217" y="1256"/>
                    <a:pt x="31522" y="399"/>
                  </a:cubicBezTo>
                  <a:lnTo>
                    <a:pt x="30093" y="233"/>
                  </a:lnTo>
                  <a:cubicBezTo>
                    <a:pt x="28810" y="70"/>
                    <a:pt x="27461" y="1"/>
                    <a:pt x="26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667258" y="2741198"/>
              <a:ext cx="159819" cy="134699"/>
            </a:xfrm>
            <a:custGeom>
              <a:avLst/>
              <a:gdLst/>
              <a:ahLst/>
              <a:cxnLst/>
              <a:rect l="l" t="t" r="r" b="b"/>
              <a:pathLst>
                <a:path w="5974" h="5035" extrusionOk="0">
                  <a:moveTo>
                    <a:pt x="5859" y="0"/>
                  </a:moveTo>
                  <a:cubicBezTo>
                    <a:pt x="5847" y="0"/>
                    <a:pt x="5834" y="2"/>
                    <a:pt x="5823" y="6"/>
                  </a:cubicBezTo>
                  <a:cubicBezTo>
                    <a:pt x="5297" y="247"/>
                    <a:pt x="753" y="2338"/>
                    <a:pt x="467" y="3060"/>
                  </a:cubicBezTo>
                  <a:cubicBezTo>
                    <a:pt x="241" y="3677"/>
                    <a:pt x="91" y="4294"/>
                    <a:pt x="0" y="4926"/>
                  </a:cubicBezTo>
                  <a:cubicBezTo>
                    <a:pt x="0" y="4986"/>
                    <a:pt x="31" y="5031"/>
                    <a:pt x="91" y="5031"/>
                  </a:cubicBezTo>
                  <a:lnTo>
                    <a:pt x="106" y="5031"/>
                  </a:lnTo>
                  <a:cubicBezTo>
                    <a:pt x="112" y="5033"/>
                    <a:pt x="118" y="5034"/>
                    <a:pt x="124" y="5034"/>
                  </a:cubicBezTo>
                  <a:cubicBezTo>
                    <a:pt x="162" y="5034"/>
                    <a:pt x="196" y="4995"/>
                    <a:pt x="196" y="4956"/>
                  </a:cubicBezTo>
                  <a:cubicBezTo>
                    <a:pt x="286" y="4339"/>
                    <a:pt x="422" y="3722"/>
                    <a:pt x="632" y="3136"/>
                  </a:cubicBezTo>
                  <a:cubicBezTo>
                    <a:pt x="843" y="2639"/>
                    <a:pt x="3897" y="1089"/>
                    <a:pt x="5898" y="187"/>
                  </a:cubicBezTo>
                  <a:cubicBezTo>
                    <a:pt x="5944" y="157"/>
                    <a:pt x="5974" y="111"/>
                    <a:pt x="5944" y="51"/>
                  </a:cubicBezTo>
                  <a:cubicBezTo>
                    <a:pt x="5932" y="17"/>
                    <a:pt x="5896" y="0"/>
                    <a:pt x="5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78237" y="2691678"/>
              <a:ext cx="140504" cy="292405"/>
            </a:xfrm>
            <a:custGeom>
              <a:avLst/>
              <a:gdLst/>
              <a:ahLst/>
              <a:cxnLst/>
              <a:rect l="l" t="t" r="r" b="b"/>
              <a:pathLst>
                <a:path w="5252" h="10930" extrusionOk="0">
                  <a:moveTo>
                    <a:pt x="5152" y="1"/>
                  </a:moveTo>
                  <a:cubicBezTo>
                    <a:pt x="5129" y="1"/>
                    <a:pt x="5106" y="8"/>
                    <a:pt x="5086" y="21"/>
                  </a:cubicBezTo>
                  <a:cubicBezTo>
                    <a:pt x="4063" y="849"/>
                    <a:pt x="181" y="10403"/>
                    <a:pt x="15" y="10809"/>
                  </a:cubicBezTo>
                  <a:cubicBezTo>
                    <a:pt x="0" y="10854"/>
                    <a:pt x="15" y="10915"/>
                    <a:pt x="60" y="10930"/>
                  </a:cubicBezTo>
                  <a:lnTo>
                    <a:pt x="106" y="10930"/>
                  </a:lnTo>
                  <a:cubicBezTo>
                    <a:pt x="136" y="10930"/>
                    <a:pt x="166" y="10900"/>
                    <a:pt x="181" y="10869"/>
                  </a:cubicBezTo>
                  <a:cubicBezTo>
                    <a:pt x="226" y="10779"/>
                    <a:pt x="4213" y="969"/>
                    <a:pt x="5206" y="172"/>
                  </a:cubicBezTo>
                  <a:cubicBezTo>
                    <a:pt x="5251" y="127"/>
                    <a:pt x="5251" y="67"/>
                    <a:pt x="5221" y="37"/>
                  </a:cubicBezTo>
                  <a:cubicBezTo>
                    <a:pt x="5205" y="12"/>
                    <a:pt x="5179" y="1"/>
                    <a:pt x="5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496840" y="2717494"/>
              <a:ext cx="92216" cy="293555"/>
            </a:xfrm>
            <a:custGeom>
              <a:avLst/>
              <a:gdLst/>
              <a:ahLst/>
              <a:cxnLst/>
              <a:rect l="l" t="t" r="r" b="b"/>
              <a:pathLst>
                <a:path w="3447" h="10973" extrusionOk="0">
                  <a:moveTo>
                    <a:pt x="107" y="0"/>
                  </a:moveTo>
                  <a:cubicBezTo>
                    <a:pt x="97" y="0"/>
                    <a:pt x="87" y="2"/>
                    <a:pt x="76" y="4"/>
                  </a:cubicBezTo>
                  <a:cubicBezTo>
                    <a:pt x="31" y="19"/>
                    <a:pt x="1" y="80"/>
                    <a:pt x="16" y="125"/>
                  </a:cubicBezTo>
                  <a:lnTo>
                    <a:pt x="3251" y="10898"/>
                  </a:lnTo>
                  <a:cubicBezTo>
                    <a:pt x="3266" y="10943"/>
                    <a:pt x="3296" y="10973"/>
                    <a:pt x="3341" y="10973"/>
                  </a:cubicBezTo>
                  <a:lnTo>
                    <a:pt x="3371" y="10958"/>
                  </a:lnTo>
                  <a:cubicBezTo>
                    <a:pt x="3416" y="10943"/>
                    <a:pt x="3446" y="10898"/>
                    <a:pt x="3431" y="10837"/>
                  </a:cubicBezTo>
                  <a:lnTo>
                    <a:pt x="196" y="65"/>
                  </a:lnTo>
                  <a:cubicBezTo>
                    <a:pt x="184" y="27"/>
                    <a:pt x="151"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75392" y="2745612"/>
              <a:ext cx="228252" cy="203854"/>
            </a:xfrm>
            <a:custGeom>
              <a:avLst/>
              <a:gdLst/>
              <a:ahLst/>
              <a:cxnLst/>
              <a:rect l="l" t="t" r="r" b="b"/>
              <a:pathLst>
                <a:path w="8532" h="7620" extrusionOk="0">
                  <a:moveTo>
                    <a:pt x="102" y="1"/>
                  </a:moveTo>
                  <a:cubicBezTo>
                    <a:pt x="69" y="1"/>
                    <a:pt x="38" y="18"/>
                    <a:pt x="16" y="52"/>
                  </a:cubicBezTo>
                  <a:cubicBezTo>
                    <a:pt x="1" y="97"/>
                    <a:pt x="16" y="157"/>
                    <a:pt x="61" y="187"/>
                  </a:cubicBezTo>
                  <a:cubicBezTo>
                    <a:pt x="76" y="187"/>
                    <a:pt x="1264" y="924"/>
                    <a:pt x="3852" y="3091"/>
                  </a:cubicBezTo>
                  <a:cubicBezTo>
                    <a:pt x="5477" y="4460"/>
                    <a:pt x="6982" y="5965"/>
                    <a:pt x="8366" y="7590"/>
                  </a:cubicBezTo>
                  <a:cubicBezTo>
                    <a:pt x="8381" y="7605"/>
                    <a:pt x="8411" y="7620"/>
                    <a:pt x="8441" y="7620"/>
                  </a:cubicBezTo>
                  <a:cubicBezTo>
                    <a:pt x="8456" y="7620"/>
                    <a:pt x="8471" y="7605"/>
                    <a:pt x="8486" y="7590"/>
                  </a:cubicBezTo>
                  <a:cubicBezTo>
                    <a:pt x="8532" y="7560"/>
                    <a:pt x="8532" y="7499"/>
                    <a:pt x="8501" y="7454"/>
                  </a:cubicBezTo>
                  <a:cubicBezTo>
                    <a:pt x="7117" y="5829"/>
                    <a:pt x="5613" y="4325"/>
                    <a:pt x="3973" y="2941"/>
                  </a:cubicBezTo>
                  <a:cubicBezTo>
                    <a:pt x="1370" y="774"/>
                    <a:pt x="166" y="22"/>
                    <a:pt x="151" y="22"/>
                  </a:cubicBezTo>
                  <a:cubicBezTo>
                    <a:pt x="151" y="22"/>
                    <a:pt x="151" y="22"/>
                    <a:pt x="136" y="7"/>
                  </a:cubicBezTo>
                  <a:cubicBezTo>
                    <a:pt x="125" y="3"/>
                    <a:pt x="113"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5217111" y="2664844"/>
              <a:ext cx="129616" cy="1703091"/>
            </a:xfrm>
            <a:custGeom>
              <a:avLst/>
              <a:gdLst/>
              <a:ahLst/>
              <a:cxnLst/>
              <a:rect l="l" t="t" r="r" b="b"/>
              <a:pathLst>
                <a:path w="4845" h="63661" extrusionOk="0">
                  <a:moveTo>
                    <a:pt x="4364" y="1"/>
                  </a:moveTo>
                  <a:cubicBezTo>
                    <a:pt x="4108" y="1"/>
                    <a:pt x="3911" y="191"/>
                    <a:pt x="3882" y="438"/>
                  </a:cubicBezTo>
                  <a:lnTo>
                    <a:pt x="15" y="63164"/>
                  </a:lnTo>
                  <a:cubicBezTo>
                    <a:pt x="0" y="63419"/>
                    <a:pt x="196" y="63645"/>
                    <a:pt x="451" y="63660"/>
                  </a:cubicBezTo>
                  <a:lnTo>
                    <a:pt x="482" y="63660"/>
                  </a:lnTo>
                  <a:cubicBezTo>
                    <a:pt x="737" y="63660"/>
                    <a:pt x="948" y="63464"/>
                    <a:pt x="948" y="63209"/>
                  </a:cubicBezTo>
                  <a:lnTo>
                    <a:pt x="4830" y="498"/>
                  </a:lnTo>
                  <a:cubicBezTo>
                    <a:pt x="4845" y="242"/>
                    <a:pt x="4649" y="16"/>
                    <a:pt x="4393" y="1"/>
                  </a:cubicBezTo>
                  <a:cubicBezTo>
                    <a:pt x="4384" y="1"/>
                    <a:pt x="4374" y="1"/>
                    <a:pt x="4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4568245" y="2509863"/>
              <a:ext cx="1530778" cy="348371"/>
            </a:xfrm>
            <a:custGeom>
              <a:avLst/>
              <a:gdLst/>
              <a:ahLst/>
              <a:cxnLst/>
              <a:rect l="l" t="t" r="r" b="b"/>
              <a:pathLst>
                <a:path w="57220" h="13022" extrusionOk="0">
                  <a:moveTo>
                    <a:pt x="24538" y="1"/>
                  </a:moveTo>
                  <a:cubicBezTo>
                    <a:pt x="22627" y="1"/>
                    <a:pt x="20989" y="1160"/>
                    <a:pt x="20989" y="1160"/>
                  </a:cubicBezTo>
                  <a:cubicBezTo>
                    <a:pt x="20989" y="1160"/>
                    <a:pt x="20856" y="1152"/>
                    <a:pt x="20601" y="1152"/>
                  </a:cubicBezTo>
                  <a:cubicBezTo>
                    <a:pt x="19732" y="1152"/>
                    <a:pt x="17446" y="1251"/>
                    <a:pt x="14188" y="2123"/>
                  </a:cubicBezTo>
                  <a:cubicBezTo>
                    <a:pt x="9976" y="3237"/>
                    <a:pt x="3566" y="6983"/>
                    <a:pt x="2633" y="7585"/>
                  </a:cubicBezTo>
                  <a:cubicBezTo>
                    <a:pt x="1700" y="8172"/>
                    <a:pt x="0" y="9195"/>
                    <a:pt x="0" y="9195"/>
                  </a:cubicBezTo>
                  <a:cubicBezTo>
                    <a:pt x="0" y="9195"/>
                    <a:pt x="918" y="10158"/>
                    <a:pt x="1580" y="10188"/>
                  </a:cubicBezTo>
                  <a:cubicBezTo>
                    <a:pt x="1590" y="10188"/>
                    <a:pt x="1603" y="10189"/>
                    <a:pt x="1618" y="10189"/>
                  </a:cubicBezTo>
                  <a:cubicBezTo>
                    <a:pt x="2574" y="10189"/>
                    <a:pt x="13373" y="8814"/>
                    <a:pt x="14113" y="8533"/>
                  </a:cubicBezTo>
                  <a:cubicBezTo>
                    <a:pt x="14760" y="8287"/>
                    <a:pt x="15517" y="7220"/>
                    <a:pt x="16366" y="7220"/>
                  </a:cubicBezTo>
                  <a:cubicBezTo>
                    <a:pt x="16506" y="7220"/>
                    <a:pt x="16647" y="7248"/>
                    <a:pt x="16791" y="7314"/>
                  </a:cubicBezTo>
                  <a:cubicBezTo>
                    <a:pt x="17829" y="7795"/>
                    <a:pt x="17980" y="7961"/>
                    <a:pt x="18221" y="7976"/>
                  </a:cubicBezTo>
                  <a:cubicBezTo>
                    <a:pt x="18228" y="7976"/>
                    <a:pt x="18243" y="7977"/>
                    <a:pt x="18266" y="7977"/>
                  </a:cubicBezTo>
                  <a:cubicBezTo>
                    <a:pt x="18570" y="7977"/>
                    <a:pt x="20203" y="7937"/>
                    <a:pt x="22456" y="7937"/>
                  </a:cubicBezTo>
                  <a:cubicBezTo>
                    <a:pt x="25365" y="7937"/>
                    <a:pt x="29306" y="8003"/>
                    <a:pt x="32755" y="8307"/>
                  </a:cubicBezTo>
                  <a:cubicBezTo>
                    <a:pt x="37200" y="8700"/>
                    <a:pt x="39035" y="8883"/>
                    <a:pt x="39930" y="8883"/>
                  </a:cubicBezTo>
                  <a:cubicBezTo>
                    <a:pt x="40305" y="8883"/>
                    <a:pt x="40515" y="8851"/>
                    <a:pt x="40684" y="8788"/>
                  </a:cubicBezTo>
                  <a:cubicBezTo>
                    <a:pt x="41087" y="8654"/>
                    <a:pt x="41305" y="8307"/>
                    <a:pt x="41709" y="8307"/>
                  </a:cubicBezTo>
                  <a:cubicBezTo>
                    <a:pt x="41894" y="8307"/>
                    <a:pt x="42117" y="8380"/>
                    <a:pt x="42414" y="8578"/>
                  </a:cubicBezTo>
                  <a:cubicBezTo>
                    <a:pt x="43347" y="9195"/>
                    <a:pt x="43889" y="9646"/>
                    <a:pt x="44701" y="9691"/>
                  </a:cubicBezTo>
                  <a:cubicBezTo>
                    <a:pt x="45514" y="9736"/>
                    <a:pt x="47801" y="9556"/>
                    <a:pt x="50178" y="10594"/>
                  </a:cubicBezTo>
                  <a:cubicBezTo>
                    <a:pt x="52555" y="11632"/>
                    <a:pt x="55474" y="12956"/>
                    <a:pt x="56287" y="13016"/>
                  </a:cubicBezTo>
                  <a:cubicBezTo>
                    <a:pt x="56317" y="13019"/>
                    <a:pt x="56347" y="13021"/>
                    <a:pt x="56377" y="13021"/>
                  </a:cubicBezTo>
                  <a:cubicBezTo>
                    <a:pt x="56780" y="13021"/>
                    <a:pt x="57149" y="12745"/>
                    <a:pt x="57219" y="12339"/>
                  </a:cubicBezTo>
                  <a:cubicBezTo>
                    <a:pt x="57219" y="12339"/>
                    <a:pt x="53774" y="8954"/>
                    <a:pt x="49862" y="6502"/>
                  </a:cubicBezTo>
                  <a:cubicBezTo>
                    <a:pt x="45950" y="4064"/>
                    <a:pt x="39390" y="2289"/>
                    <a:pt x="37946" y="1958"/>
                  </a:cubicBezTo>
                  <a:cubicBezTo>
                    <a:pt x="36501" y="1627"/>
                    <a:pt x="36125" y="950"/>
                    <a:pt x="34606" y="694"/>
                  </a:cubicBezTo>
                  <a:cubicBezTo>
                    <a:pt x="33071" y="438"/>
                    <a:pt x="26601" y="32"/>
                    <a:pt x="24645" y="2"/>
                  </a:cubicBezTo>
                  <a:cubicBezTo>
                    <a:pt x="24609" y="1"/>
                    <a:pt x="24573" y="1"/>
                    <a:pt x="24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4565811" y="2507456"/>
              <a:ext cx="1536022" cy="353079"/>
            </a:xfrm>
            <a:custGeom>
              <a:avLst/>
              <a:gdLst/>
              <a:ahLst/>
              <a:cxnLst/>
              <a:rect l="l" t="t" r="r" b="b"/>
              <a:pathLst>
                <a:path w="57416" h="13198" extrusionOk="0">
                  <a:moveTo>
                    <a:pt x="24664" y="181"/>
                  </a:moveTo>
                  <a:cubicBezTo>
                    <a:pt x="24688" y="181"/>
                    <a:pt x="24712" y="182"/>
                    <a:pt x="24736" y="182"/>
                  </a:cubicBezTo>
                  <a:cubicBezTo>
                    <a:pt x="26647" y="227"/>
                    <a:pt x="33117" y="618"/>
                    <a:pt x="34682" y="874"/>
                  </a:cubicBezTo>
                  <a:cubicBezTo>
                    <a:pt x="35298" y="979"/>
                    <a:pt x="35900" y="1205"/>
                    <a:pt x="36442" y="1521"/>
                  </a:cubicBezTo>
                  <a:cubicBezTo>
                    <a:pt x="36923" y="1792"/>
                    <a:pt x="37465" y="2003"/>
                    <a:pt x="38007" y="2138"/>
                  </a:cubicBezTo>
                  <a:cubicBezTo>
                    <a:pt x="39902" y="2574"/>
                    <a:pt x="46131" y="4350"/>
                    <a:pt x="49893" y="6682"/>
                  </a:cubicBezTo>
                  <a:cubicBezTo>
                    <a:pt x="53534" y="8954"/>
                    <a:pt x="56814" y="12083"/>
                    <a:pt x="57205" y="12459"/>
                  </a:cubicBezTo>
                  <a:cubicBezTo>
                    <a:pt x="57124" y="12783"/>
                    <a:pt x="56825" y="13010"/>
                    <a:pt x="56493" y="13010"/>
                  </a:cubicBezTo>
                  <a:cubicBezTo>
                    <a:pt x="56455" y="13010"/>
                    <a:pt x="56416" y="13007"/>
                    <a:pt x="56378" y="13001"/>
                  </a:cubicBezTo>
                  <a:cubicBezTo>
                    <a:pt x="55670" y="12971"/>
                    <a:pt x="53173" y="11873"/>
                    <a:pt x="50991" y="10910"/>
                  </a:cubicBezTo>
                  <a:lnTo>
                    <a:pt x="50299" y="10609"/>
                  </a:lnTo>
                  <a:cubicBezTo>
                    <a:pt x="48313" y="9736"/>
                    <a:pt x="46372" y="9706"/>
                    <a:pt x="45319" y="9706"/>
                  </a:cubicBezTo>
                  <a:cubicBezTo>
                    <a:pt x="45108" y="9706"/>
                    <a:pt x="44928" y="9691"/>
                    <a:pt x="44792" y="9691"/>
                  </a:cubicBezTo>
                  <a:cubicBezTo>
                    <a:pt x="44115" y="9646"/>
                    <a:pt x="43619" y="9315"/>
                    <a:pt x="42881" y="8818"/>
                  </a:cubicBezTo>
                  <a:cubicBezTo>
                    <a:pt x="42776" y="8743"/>
                    <a:pt x="42671" y="8668"/>
                    <a:pt x="42550" y="8593"/>
                  </a:cubicBezTo>
                  <a:cubicBezTo>
                    <a:pt x="42340" y="8427"/>
                    <a:pt x="42069" y="8322"/>
                    <a:pt x="41798" y="8307"/>
                  </a:cubicBezTo>
                  <a:cubicBezTo>
                    <a:pt x="41557" y="8322"/>
                    <a:pt x="41332" y="8412"/>
                    <a:pt x="41151" y="8563"/>
                  </a:cubicBezTo>
                  <a:cubicBezTo>
                    <a:pt x="41031" y="8653"/>
                    <a:pt x="40895" y="8728"/>
                    <a:pt x="40745" y="8788"/>
                  </a:cubicBezTo>
                  <a:cubicBezTo>
                    <a:pt x="40588" y="8844"/>
                    <a:pt x="40393" y="8872"/>
                    <a:pt x="40057" y="8872"/>
                  </a:cubicBezTo>
                  <a:cubicBezTo>
                    <a:pt x="39394" y="8872"/>
                    <a:pt x="38179" y="8762"/>
                    <a:pt x="35614" y="8532"/>
                  </a:cubicBezTo>
                  <a:lnTo>
                    <a:pt x="32861" y="8307"/>
                  </a:lnTo>
                  <a:cubicBezTo>
                    <a:pt x="30060" y="8071"/>
                    <a:pt x="26567" y="7946"/>
                    <a:pt x="22457" y="7946"/>
                  </a:cubicBezTo>
                  <a:cubicBezTo>
                    <a:pt x="21313" y="7946"/>
                    <a:pt x="20121" y="7956"/>
                    <a:pt x="18883" y="7976"/>
                  </a:cubicBezTo>
                  <a:lnTo>
                    <a:pt x="18312" y="7976"/>
                  </a:lnTo>
                  <a:cubicBezTo>
                    <a:pt x="18161" y="7946"/>
                    <a:pt x="18011" y="7885"/>
                    <a:pt x="17875" y="7795"/>
                  </a:cubicBezTo>
                  <a:cubicBezTo>
                    <a:pt x="17680" y="7690"/>
                    <a:pt x="17394" y="7539"/>
                    <a:pt x="16927" y="7329"/>
                  </a:cubicBezTo>
                  <a:cubicBezTo>
                    <a:pt x="16765" y="7252"/>
                    <a:pt x="16606" y="7219"/>
                    <a:pt x="16452" y="7219"/>
                  </a:cubicBezTo>
                  <a:cubicBezTo>
                    <a:pt x="15907" y="7219"/>
                    <a:pt x="15414" y="7631"/>
                    <a:pt x="14956" y="8006"/>
                  </a:cubicBezTo>
                  <a:cubicBezTo>
                    <a:pt x="14731" y="8216"/>
                    <a:pt x="14460" y="8397"/>
                    <a:pt x="14174" y="8532"/>
                  </a:cubicBezTo>
                  <a:cubicBezTo>
                    <a:pt x="13377" y="8833"/>
                    <a:pt x="2423" y="10203"/>
                    <a:pt x="1701" y="10203"/>
                  </a:cubicBezTo>
                  <a:lnTo>
                    <a:pt x="1671" y="10203"/>
                  </a:lnTo>
                  <a:cubicBezTo>
                    <a:pt x="1175" y="10172"/>
                    <a:pt x="497" y="9540"/>
                    <a:pt x="257" y="9315"/>
                  </a:cubicBezTo>
                  <a:cubicBezTo>
                    <a:pt x="633" y="9089"/>
                    <a:pt x="1987" y="8262"/>
                    <a:pt x="2769" y="7750"/>
                  </a:cubicBezTo>
                  <a:cubicBezTo>
                    <a:pt x="3777" y="7118"/>
                    <a:pt x="10172" y="3402"/>
                    <a:pt x="14309" y="2303"/>
                  </a:cubicBezTo>
                  <a:cubicBezTo>
                    <a:pt x="17567" y="1427"/>
                    <a:pt x="19873" y="1334"/>
                    <a:pt x="20721" y="1334"/>
                  </a:cubicBezTo>
                  <a:cubicBezTo>
                    <a:pt x="20951" y="1334"/>
                    <a:pt x="21074" y="1341"/>
                    <a:pt x="21080" y="1341"/>
                  </a:cubicBezTo>
                  <a:cubicBezTo>
                    <a:pt x="21095" y="1341"/>
                    <a:pt x="21125" y="1341"/>
                    <a:pt x="21140" y="1326"/>
                  </a:cubicBezTo>
                  <a:cubicBezTo>
                    <a:pt x="21155" y="1311"/>
                    <a:pt x="22812" y="181"/>
                    <a:pt x="24664" y="181"/>
                  </a:cubicBezTo>
                  <a:close/>
                  <a:moveTo>
                    <a:pt x="24619" y="0"/>
                  </a:moveTo>
                  <a:cubicBezTo>
                    <a:pt x="22818" y="0"/>
                    <a:pt x="21286" y="998"/>
                    <a:pt x="21065" y="1160"/>
                  </a:cubicBezTo>
                  <a:cubicBezTo>
                    <a:pt x="21010" y="1157"/>
                    <a:pt x="20887" y="1153"/>
                    <a:pt x="20701" y="1153"/>
                  </a:cubicBezTo>
                  <a:cubicBezTo>
                    <a:pt x="19817" y="1153"/>
                    <a:pt x="17505" y="1253"/>
                    <a:pt x="14249" y="2123"/>
                  </a:cubicBezTo>
                  <a:cubicBezTo>
                    <a:pt x="10067" y="3236"/>
                    <a:pt x="3672" y="6953"/>
                    <a:pt x="2664" y="7600"/>
                  </a:cubicBezTo>
                  <a:cubicBezTo>
                    <a:pt x="1746" y="8186"/>
                    <a:pt x="61" y="9209"/>
                    <a:pt x="46" y="9225"/>
                  </a:cubicBezTo>
                  <a:cubicBezTo>
                    <a:pt x="31" y="9240"/>
                    <a:pt x="16" y="9270"/>
                    <a:pt x="1" y="9285"/>
                  </a:cubicBezTo>
                  <a:cubicBezTo>
                    <a:pt x="1" y="9315"/>
                    <a:pt x="16" y="9345"/>
                    <a:pt x="31" y="9360"/>
                  </a:cubicBezTo>
                  <a:cubicBezTo>
                    <a:pt x="76" y="9405"/>
                    <a:pt x="979" y="10338"/>
                    <a:pt x="1656" y="10383"/>
                  </a:cubicBezTo>
                  <a:cubicBezTo>
                    <a:pt x="1661" y="10383"/>
                    <a:pt x="1668" y="10384"/>
                    <a:pt x="1676" y="10384"/>
                  </a:cubicBezTo>
                  <a:cubicBezTo>
                    <a:pt x="2406" y="10384"/>
                    <a:pt x="13431" y="9011"/>
                    <a:pt x="14249" y="8713"/>
                  </a:cubicBezTo>
                  <a:cubicBezTo>
                    <a:pt x="14550" y="8563"/>
                    <a:pt x="14821" y="8367"/>
                    <a:pt x="15077" y="8141"/>
                  </a:cubicBezTo>
                  <a:cubicBezTo>
                    <a:pt x="15515" y="7774"/>
                    <a:pt x="15972" y="7407"/>
                    <a:pt x="16455" y="7407"/>
                  </a:cubicBezTo>
                  <a:cubicBezTo>
                    <a:pt x="16586" y="7407"/>
                    <a:pt x="16718" y="7433"/>
                    <a:pt x="16852" y="7494"/>
                  </a:cubicBezTo>
                  <a:cubicBezTo>
                    <a:pt x="17304" y="7705"/>
                    <a:pt x="17605" y="7855"/>
                    <a:pt x="17785" y="7946"/>
                  </a:cubicBezTo>
                  <a:cubicBezTo>
                    <a:pt x="17951" y="8051"/>
                    <a:pt x="18116" y="8126"/>
                    <a:pt x="18312" y="8156"/>
                  </a:cubicBezTo>
                  <a:lnTo>
                    <a:pt x="18883" y="8156"/>
                  </a:lnTo>
                  <a:cubicBezTo>
                    <a:pt x="20184" y="8136"/>
                    <a:pt x="21433" y="8125"/>
                    <a:pt x="22629" y="8125"/>
                  </a:cubicBezTo>
                  <a:cubicBezTo>
                    <a:pt x="26660" y="8125"/>
                    <a:pt x="30084" y="8244"/>
                    <a:pt x="32846" y="8487"/>
                  </a:cubicBezTo>
                  <a:lnTo>
                    <a:pt x="35599" y="8728"/>
                  </a:lnTo>
                  <a:cubicBezTo>
                    <a:pt x="38103" y="8960"/>
                    <a:pt x="39333" y="9074"/>
                    <a:pt x="40029" y="9074"/>
                  </a:cubicBezTo>
                  <a:cubicBezTo>
                    <a:pt x="40416" y="9074"/>
                    <a:pt x="40637" y="9039"/>
                    <a:pt x="40820" y="8969"/>
                  </a:cubicBezTo>
                  <a:cubicBezTo>
                    <a:pt x="40971" y="8909"/>
                    <a:pt x="41121" y="8833"/>
                    <a:pt x="41257" y="8728"/>
                  </a:cubicBezTo>
                  <a:cubicBezTo>
                    <a:pt x="41441" y="8602"/>
                    <a:pt x="41597" y="8495"/>
                    <a:pt x="41809" y="8495"/>
                  </a:cubicBezTo>
                  <a:cubicBezTo>
                    <a:pt x="41977" y="8495"/>
                    <a:pt x="42180" y="8563"/>
                    <a:pt x="42460" y="8743"/>
                  </a:cubicBezTo>
                  <a:cubicBezTo>
                    <a:pt x="42566" y="8818"/>
                    <a:pt x="42686" y="8894"/>
                    <a:pt x="42791" y="8969"/>
                  </a:cubicBezTo>
                  <a:cubicBezTo>
                    <a:pt x="43528" y="9465"/>
                    <a:pt x="44055" y="9826"/>
                    <a:pt x="44792" y="9872"/>
                  </a:cubicBezTo>
                  <a:cubicBezTo>
                    <a:pt x="44928" y="9887"/>
                    <a:pt x="45108" y="9887"/>
                    <a:pt x="45319" y="9887"/>
                  </a:cubicBezTo>
                  <a:cubicBezTo>
                    <a:pt x="46357" y="9902"/>
                    <a:pt x="48268" y="9917"/>
                    <a:pt x="50224" y="10774"/>
                  </a:cubicBezTo>
                  <a:lnTo>
                    <a:pt x="50916" y="11075"/>
                  </a:lnTo>
                  <a:cubicBezTo>
                    <a:pt x="53233" y="12098"/>
                    <a:pt x="55625" y="13151"/>
                    <a:pt x="56378" y="13197"/>
                  </a:cubicBezTo>
                  <a:lnTo>
                    <a:pt x="56453" y="13197"/>
                  </a:lnTo>
                  <a:cubicBezTo>
                    <a:pt x="56463" y="13197"/>
                    <a:pt x="56474" y="13197"/>
                    <a:pt x="56485" y="13197"/>
                  </a:cubicBezTo>
                  <a:cubicBezTo>
                    <a:pt x="56937" y="13197"/>
                    <a:pt x="57312" y="12885"/>
                    <a:pt x="57401" y="12444"/>
                  </a:cubicBezTo>
                  <a:cubicBezTo>
                    <a:pt x="57416" y="12414"/>
                    <a:pt x="57401" y="12384"/>
                    <a:pt x="57386" y="12354"/>
                  </a:cubicBezTo>
                  <a:cubicBezTo>
                    <a:pt x="57341" y="12324"/>
                    <a:pt x="53880" y="8939"/>
                    <a:pt x="49998" y="6531"/>
                  </a:cubicBezTo>
                  <a:cubicBezTo>
                    <a:pt x="46222" y="4169"/>
                    <a:pt x="39948" y="2394"/>
                    <a:pt x="38052" y="1957"/>
                  </a:cubicBezTo>
                  <a:cubicBezTo>
                    <a:pt x="37510" y="1822"/>
                    <a:pt x="36999" y="1626"/>
                    <a:pt x="36517" y="1356"/>
                  </a:cubicBezTo>
                  <a:cubicBezTo>
                    <a:pt x="35960" y="1025"/>
                    <a:pt x="35344" y="799"/>
                    <a:pt x="34712" y="694"/>
                  </a:cubicBezTo>
                  <a:cubicBezTo>
                    <a:pt x="33147" y="438"/>
                    <a:pt x="26662" y="32"/>
                    <a:pt x="24736" y="1"/>
                  </a:cubicBezTo>
                  <a:cubicBezTo>
                    <a:pt x="24697" y="1"/>
                    <a:pt x="24658" y="0"/>
                    <a:pt x="24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5001750" y="2538329"/>
              <a:ext cx="130846" cy="164795"/>
            </a:xfrm>
            <a:custGeom>
              <a:avLst/>
              <a:gdLst/>
              <a:ahLst/>
              <a:cxnLst/>
              <a:rect l="l" t="t" r="r" b="b"/>
              <a:pathLst>
                <a:path w="4891" h="6160" extrusionOk="0">
                  <a:moveTo>
                    <a:pt x="4786" y="0"/>
                  </a:moveTo>
                  <a:cubicBezTo>
                    <a:pt x="4766" y="0"/>
                    <a:pt x="4745" y="8"/>
                    <a:pt x="4725" y="21"/>
                  </a:cubicBezTo>
                  <a:cubicBezTo>
                    <a:pt x="4695" y="51"/>
                    <a:pt x="1490" y="3361"/>
                    <a:pt x="31" y="6024"/>
                  </a:cubicBezTo>
                  <a:cubicBezTo>
                    <a:pt x="1" y="6069"/>
                    <a:pt x="31" y="6130"/>
                    <a:pt x="76" y="6145"/>
                  </a:cubicBezTo>
                  <a:cubicBezTo>
                    <a:pt x="76" y="6160"/>
                    <a:pt x="91" y="6160"/>
                    <a:pt x="106" y="6160"/>
                  </a:cubicBezTo>
                  <a:cubicBezTo>
                    <a:pt x="151" y="6160"/>
                    <a:pt x="181" y="6145"/>
                    <a:pt x="196" y="6115"/>
                  </a:cubicBezTo>
                  <a:cubicBezTo>
                    <a:pt x="1641" y="3482"/>
                    <a:pt x="4830" y="187"/>
                    <a:pt x="4860" y="156"/>
                  </a:cubicBezTo>
                  <a:cubicBezTo>
                    <a:pt x="4890" y="126"/>
                    <a:pt x="4890" y="66"/>
                    <a:pt x="4860" y="36"/>
                  </a:cubicBezTo>
                  <a:cubicBezTo>
                    <a:pt x="4835" y="11"/>
                    <a:pt x="4811" y="0"/>
                    <a:pt x="4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563268" y="2556628"/>
              <a:ext cx="128011" cy="175496"/>
            </a:xfrm>
            <a:custGeom>
              <a:avLst/>
              <a:gdLst/>
              <a:ahLst/>
              <a:cxnLst/>
              <a:rect l="l" t="t" r="r" b="b"/>
              <a:pathLst>
                <a:path w="4785" h="6560" extrusionOk="0">
                  <a:moveTo>
                    <a:pt x="99" y="1"/>
                  </a:moveTo>
                  <a:cubicBezTo>
                    <a:pt x="79" y="1"/>
                    <a:pt x="59" y="9"/>
                    <a:pt x="46" y="29"/>
                  </a:cubicBezTo>
                  <a:cubicBezTo>
                    <a:pt x="0" y="59"/>
                    <a:pt x="0" y="119"/>
                    <a:pt x="31" y="165"/>
                  </a:cubicBezTo>
                  <a:cubicBezTo>
                    <a:pt x="76" y="195"/>
                    <a:pt x="3175" y="3384"/>
                    <a:pt x="4589" y="6514"/>
                  </a:cubicBezTo>
                  <a:cubicBezTo>
                    <a:pt x="4604" y="6544"/>
                    <a:pt x="4635" y="6559"/>
                    <a:pt x="4665" y="6559"/>
                  </a:cubicBezTo>
                  <a:lnTo>
                    <a:pt x="4710" y="6559"/>
                  </a:lnTo>
                  <a:cubicBezTo>
                    <a:pt x="4755" y="6544"/>
                    <a:pt x="4785" y="6484"/>
                    <a:pt x="4755" y="6439"/>
                  </a:cubicBezTo>
                  <a:cubicBezTo>
                    <a:pt x="3341" y="3279"/>
                    <a:pt x="196" y="59"/>
                    <a:pt x="166" y="29"/>
                  </a:cubicBezTo>
                  <a:cubicBezTo>
                    <a:pt x="149" y="13"/>
                    <a:pt x="124"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4784382" y="4122808"/>
              <a:ext cx="588903" cy="339329"/>
            </a:xfrm>
            <a:custGeom>
              <a:avLst/>
              <a:gdLst/>
              <a:ahLst/>
              <a:cxnLst/>
              <a:rect l="l" t="t" r="r" b="b"/>
              <a:pathLst>
                <a:path w="22013" h="12684" extrusionOk="0">
                  <a:moveTo>
                    <a:pt x="1" y="0"/>
                  </a:moveTo>
                  <a:lnTo>
                    <a:pt x="1" y="11224"/>
                  </a:lnTo>
                  <a:cubicBezTo>
                    <a:pt x="1" y="12022"/>
                    <a:pt x="663" y="12684"/>
                    <a:pt x="1460" y="12684"/>
                  </a:cubicBezTo>
                  <a:lnTo>
                    <a:pt x="20553" y="12684"/>
                  </a:lnTo>
                  <a:cubicBezTo>
                    <a:pt x="21351" y="12684"/>
                    <a:pt x="22013" y="12022"/>
                    <a:pt x="22013" y="11224"/>
                  </a:cubicBezTo>
                  <a:lnTo>
                    <a:pt x="22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4781975" y="4120374"/>
              <a:ext cx="593745" cy="344198"/>
            </a:xfrm>
            <a:custGeom>
              <a:avLst/>
              <a:gdLst/>
              <a:ahLst/>
              <a:cxnLst/>
              <a:rect l="l" t="t" r="r" b="b"/>
              <a:pathLst>
                <a:path w="22194" h="12866" extrusionOk="0">
                  <a:moveTo>
                    <a:pt x="22013" y="197"/>
                  </a:moveTo>
                  <a:lnTo>
                    <a:pt x="22013" y="11315"/>
                  </a:lnTo>
                  <a:cubicBezTo>
                    <a:pt x="22013" y="12068"/>
                    <a:pt x="21396" y="12685"/>
                    <a:pt x="20643" y="12685"/>
                  </a:cubicBezTo>
                  <a:lnTo>
                    <a:pt x="1550" y="12685"/>
                  </a:lnTo>
                  <a:cubicBezTo>
                    <a:pt x="798" y="12685"/>
                    <a:pt x="196" y="12068"/>
                    <a:pt x="181" y="11315"/>
                  </a:cubicBezTo>
                  <a:lnTo>
                    <a:pt x="181" y="197"/>
                  </a:lnTo>
                  <a:close/>
                  <a:moveTo>
                    <a:pt x="91" y="1"/>
                  </a:moveTo>
                  <a:cubicBezTo>
                    <a:pt x="46" y="1"/>
                    <a:pt x="1" y="46"/>
                    <a:pt x="1" y="91"/>
                  </a:cubicBezTo>
                  <a:lnTo>
                    <a:pt x="1" y="11315"/>
                  </a:lnTo>
                  <a:cubicBezTo>
                    <a:pt x="1" y="12173"/>
                    <a:pt x="693" y="12865"/>
                    <a:pt x="1550" y="12865"/>
                  </a:cubicBezTo>
                  <a:lnTo>
                    <a:pt x="20643" y="12865"/>
                  </a:lnTo>
                  <a:cubicBezTo>
                    <a:pt x="21501" y="12865"/>
                    <a:pt x="22193" y="12173"/>
                    <a:pt x="22193" y="11315"/>
                  </a:cubicBezTo>
                  <a:lnTo>
                    <a:pt x="22193" y="91"/>
                  </a:lnTo>
                  <a:cubicBezTo>
                    <a:pt x="22193" y="46"/>
                    <a:pt x="22148" y="1"/>
                    <a:pt x="22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4763863" y="4122808"/>
              <a:ext cx="629968" cy="229055"/>
            </a:xfrm>
            <a:custGeom>
              <a:avLst/>
              <a:gdLst/>
              <a:ahLst/>
              <a:cxnLst/>
              <a:rect l="l" t="t" r="r" b="b"/>
              <a:pathLst>
                <a:path w="23548" h="8562" extrusionOk="0">
                  <a:moveTo>
                    <a:pt x="0" y="0"/>
                  </a:moveTo>
                  <a:lnTo>
                    <a:pt x="0" y="5417"/>
                  </a:lnTo>
                  <a:cubicBezTo>
                    <a:pt x="0" y="6380"/>
                    <a:pt x="888" y="7177"/>
                    <a:pt x="1971" y="7177"/>
                  </a:cubicBezTo>
                  <a:lnTo>
                    <a:pt x="7659" y="7177"/>
                  </a:lnTo>
                  <a:cubicBezTo>
                    <a:pt x="8065" y="7177"/>
                    <a:pt x="8441" y="7358"/>
                    <a:pt x="8682" y="7674"/>
                  </a:cubicBezTo>
                  <a:cubicBezTo>
                    <a:pt x="9103" y="8245"/>
                    <a:pt x="9765" y="8561"/>
                    <a:pt x="10472" y="8561"/>
                  </a:cubicBezTo>
                  <a:lnTo>
                    <a:pt x="13075" y="8561"/>
                  </a:lnTo>
                  <a:cubicBezTo>
                    <a:pt x="13782" y="8561"/>
                    <a:pt x="14444" y="8245"/>
                    <a:pt x="14866" y="7674"/>
                  </a:cubicBezTo>
                  <a:cubicBezTo>
                    <a:pt x="15106" y="7358"/>
                    <a:pt x="15498" y="7177"/>
                    <a:pt x="15889" y="7177"/>
                  </a:cubicBezTo>
                  <a:lnTo>
                    <a:pt x="21576" y="7177"/>
                  </a:lnTo>
                  <a:cubicBezTo>
                    <a:pt x="22659" y="7177"/>
                    <a:pt x="23547" y="6380"/>
                    <a:pt x="23547" y="5417"/>
                  </a:cubicBezTo>
                  <a:lnTo>
                    <a:pt x="23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4761455" y="4120374"/>
              <a:ext cx="635185" cy="233897"/>
            </a:xfrm>
            <a:custGeom>
              <a:avLst/>
              <a:gdLst/>
              <a:ahLst/>
              <a:cxnLst/>
              <a:rect l="l" t="t" r="r" b="b"/>
              <a:pathLst>
                <a:path w="23743" h="8743" extrusionOk="0">
                  <a:moveTo>
                    <a:pt x="23547" y="197"/>
                  </a:moveTo>
                  <a:lnTo>
                    <a:pt x="23547" y="5508"/>
                  </a:lnTo>
                  <a:cubicBezTo>
                    <a:pt x="23547" y="6425"/>
                    <a:pt x="22704" y="7178"/>
                    <a:pt x="21666" y="7178"/>
                  </a:cubicBezTo>
                  <a:lnTo>
                    <a:pt x="15979" y="7178"/>
                  </a:lnTo>
                  <a:cubicBezTo>
                    <a:pt x="15965" y="7177"/>
                    <a:pt x="15951" y="7177"/>
                    <a:pt x="15936" y="7177"/>
                  </a:cubicBezTo>
                  <a:cubicBezTo>
                    <a:pt x="15529" y="7177"/>
                    <a:pt x="15128" y="7385"/>
                    <a:pt x="14880" y="7719"/>
                  </a:cubicBezTo>
                  <a:cubicBezTo>
                    <a:pt x="14484" y="8248"/>
                    <a:pt x="13872" y="8547"/>
                    <a:pt x="13214" y="8547"/>
                  </a:cubicBezTo>
                  <a:cubicBezTo>
                    <a:pt x="13198" y="8547"/>
                    <a:pt x="13181" y="8547"/>
                    <a:pt x="13165" y="8547"/>
                  </a:cubicBezTo>
                  <a:lnTo>
                    <a:pt x="10562" y="8547"/>
                  </a:lnTo>
                  <a:cubicBezTo>
                    <a:pt x="10546" y="8547"/>
                    <a:pt x="10530" y="8547"/>
                    <a:pt x="10514" y="8547"/>
                  </a:cubicBezTo>
                  <a:cubicBezTo>
                    <a:pt x="9855" y="8547"/>
                    <a:pt x="9244" y="8248"/>
                    <a:pt x="8847" y="7719"/>
                  </a:cubicBezTo>
                  <a:cubicBezTo>
                    <a:pt x="8600" y="7385"/>
                    <a:pt x="8212" y="7177"/>
                    <a:pt x="7793" y="7177"/>
                  </a:cubicBezTo>
                  <a:cubicBezTo>
                    <a:pt x="7778" y="7177"/>
                    <a:pt x="7763" y="7177"/>
                    <a:pt x="7749" y="7178"/>
                  </a:cubicBezTo>
                  <a:lnTo>
                    <a:pt x="2077" y="7178"/>
                  </a:lnTo>
                  <a:cubicBezTo>
                    <a:pt x="1038" y="7178"/>
                    <a:pt x="196" y="6425"/>
                    <a:pt x="196" y="5508"/>
                  </a:cubicBezTo>
                  <a:lnTo>
                    <a:pt x="196" y="197"/>
                  </a:lnTo>
                  <a:close/>
                  <a:moveTo>
                    <a:pt x="90" y="1"/>
                  </a:moveTo>
                  <a:cubicBezTo>
                    <a:pt x="45" y="1"/>
                    <a:pt x="0" y="46"/>
                    <a:pt x="0" y="91"/>
                  </a:cubicBezTo>
                  <a:lnTo>
                    <a:pt x="0" y="5508"/>
                  </a:lnTo>
                  <a:cubicBezTo>
                    <a:pt x="0" y="6531"/>
                    <a:pt x="933" y="7358"/>
                    <a:pt x="2061" y="7358"/>
                  </a:cubicBezTo>
                  <a:lnTo>
                    <a:pt x="7749" y="7358"/>
                  </a:lnTo>
                  <a:cubicBezTo>
                    <a:pt x="8125" y="7358"/>
                    <a:pt x="8471" y="7524"/>
                    <a:pt x="8697" y="7825"/>
                  </a:cubicBezTo>
                  <a:cubicBezTo>
                    <a:pt x="9124" y="8399"/>
                    <a:pt x="9796" y="8743"/>
                    <a:pt x="10516" y="8743"/>
                  </a:cubicBezTo>
                  <a:cubicBezTo>
                    <a:pt x="10532" y="8743"/>
                    <a:pt x="10547" y="8743"/>
                    <a:pt x="10562" y="8743"/>
                  </a:cubicBezTo>
                  <a:lnTo>
                    <a:pt x="13165" y="8743"/>
                  </a:lnTo>
                  <a:cubicBezTo>
                    <a:pt x="13181" y="8743"/>
                    <a:pt x="13196" y="8743"/>
                    <a:pt x="13211" y="8743"/>
                  </a:cubicBezTo>
                  <a:cubicBezTo>
                    <a:pt x="13931" y="8743"/>
                    <a:pt x="14604" y="8399"/>
                    <a:pt x="15031" y="7825"/>
                  </a:cubicBezTo>
                  <a:cubicBezTo>
                    <a:pt x="15257" y="7524"/>
                    <a:pt x="15618" y="7358"/>
                    <a:pt x="15979" y="7358"/>
                  </a:cubicBezTo>
                  <a:lnTo>
                    <a:pt x="21666" y="7358"/>
                  </a:lnTo>
                  <a:cubicBezTo>
                    <a:pt x="22810" y="7358"/>
                    <a:pt x="23742" y="6531"/>
                    <a:pt x="23742" y="5508"/>
                  </a:cubicBezTo>
                  <a:lnTo>
                    <a:pt x="23742" y="91"/>
                  </a:lnTo>
                  <a:cubicBezTo>
                    <a:pt x="23742" y="46"/>
                    <a:pt x="23697" y="1"/>
                    <a:pt x="23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4767876" y="4020959"/>
              <a:ext cx="621514" cy="87374"/>
            </a:xfrm>
            <a:custGeom>
              <a:avLst/>
              <a:gdLst/>
              <a:ahLst/>
              <a:cxnLst/>
              <a:rect l="l" t="t" r="r" b="b"/>
              <a:pathLst>
                <a:path w="23232" h="3266" extrusionOk="0">
                  <a:moveTo>
                    <a:pt x="1506" y="1"/>
                  </a:moveTo>
                  <a:cubicBezTo>
                    <a:pt x="678" y="1"/>
                    <a:pt x="1" y="678"/>
                    <a:pt x="1" y="1505"/>
                  </a:cubicBezTo>
                  <a:lnTo>
                    <a:pt x="1" y="3266"/>
                  </a:lnTo>
                  <a:lnTo>
                    <a:pt x="23232" y="3266"/>
                  </a:lnTo>
                  <a:lnTo>
                    <a:pt x="23232" y="1505"/>
                  </a:lnTo>
                  <a:cubicBezTo>
                    <a:pt x="23232" y="678"/>
                    <a:pt x="22570" y="1"/>
                    <a:pt x="2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9"/>
            <p:cNvSpPr/>
            <p:nvPr/>
          </p:nvSpPr>
          <p:spPr>
            <a:xfrm>
              <a:off x="4765468" y="4018150"/>
              <a:ext cx="626731" cy="92992"/>
            </a:xfrm>
            <a:custGeom>
              <a:avLst/>
              <a:gdLst/>
              <a:ahLst/>
              <a:cxnLst/>
              <a:rect l="l" t="t" r="r" b="b"/>
              <a:pathLst>
                <a:path w="23427" h="3476" extrusionOk="0">
                  <a:moveTo>
                    <a:pt x="21817" y="196"/>
                  </a:moveTo>
                  <a:cubicBezTo>
                    <a:pt x="22599" y="196"/>
                    <a:pt x="23231" y="828"/>
                    <a:pt x="23231" y="1610"/>
                  </a:cubicBezTo>
                  <a:lnTo>
                    <a:pt x="23231" y="3280"/>
                  </a:lnTo>
                  <a:lnTo>
                    <a:pt x="181" y="3280"/>
                  </a:lnTo>
                  <a:lnTo>
                    <a:pt x="181" y="1610"/>
                  </a:lnTo>
                  <a:cubicBezTo>
                    <a:pt x="181" y="828"/>
                    <a:pt x="813" y="196"/>
                    <a:pt x="1596" y="196"/>
                  </a:cubicBezTo>
                  <a:close/>
                  <a:moveTo>
                    <a:pt x="1596" y="0"/>
                  </a:moveTo>
                  <a:cubicBezTo>
                    <a:pt x="708" y="15"/>
                    <a:pt x="1" y="723"/>
                    <a:pt x="1" y="1610"/>
                  </a:cubicBezTo>
                  <a:lnTo>
                    <a:pt x="1" y="3371"/>
                  </a:lnTo>
                  <a:cubicBezTo>
                    <a:pt x="1" y="3431"/>
                    <a:pt x="31" y="3476"/>
                    <a:pt x="91" y="3476"/>
                  </a:cubicBezTo>
                  <a:lnTo>
                    <a:pt x="23337" y="3476"/>
                  </a:lnTo>
                  <a:cubicBezTo>
                    <a:pt x="23382" y="3476"/>
                    <a:pt x="23427" y="3431"/>
                    <a:pt x="23427" y="3371"/>
                  </a:cubicBezTo>
                  <a:lnTo>
                    <a:pt x="23427" y="1610"/>
                  </a:lnTo>
                  <a:cubicBezTo>
                    <a:pt x="23427" y="723"/>
                    <a:pt x="22705" y="15"/>
                    <a:pt x="2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9"/>
            <p:cNvSpPr/>
            <p:nvPr/>
          </p:nvSpPr>
          <p:spPr>
            <a:xfrm>
              <a:off x="4738902" y="4056380"/>
              <a:ext cx="679460" cy="87775"/>
            </a:xfrm>
            <a:custGeom>
              <a:avLst/>
              <a:gdLst/>
              <a:ahLst/>
              <a:cxnLst/>
              <a:rect l="l" t="t" r="r" b="b"/>
              <a:pathLst>
                <a:path w="25398" h="3281" extrusionOk="0">
                  <a:moveTo>
                    <a:pt x="753" y="1"/>
                  </a:moveTo>
                  <a:cubicBezTo>
                    <a:pt x="332" y="1"/>
                    <a:pt x="1" y="347"/>
                    <a:pt x="1" y="768"/>
                  </a:cubicBezTo>
                  <a:lnTo>
                    <a:pt x="1" y="2528"/>
                  </a:lnTo>
                  <a:cubicBezTo>
                    <a:pt x="1" y="2950"/>
                    <a:pt x="332" y="3281"/>
                    <a:pt x="753" y="3281"/>
                  </a:cubicBezTo>
                  <a:lnTo>
                    <a:pt x="24646" y="3281"/>
                  </a:lnTo>
                  <a:cubicBezTo>
                    <a:pt x="25067" y="3281"/>
                    <a:pt x="25398" y="2950"/>
                    <a:pt x="25398" y="2528"/>
                  </a:cubicBezTo>
                  <a:lnTo>
                    <a:pt x="25398" y="768"/>
                  </a:lnTo>
                  <a:cubicBezTo>
                    <a:pt x="25398" y="347"/>
                    <a:pt x="25067" y="1"/>
                    <a:pt x="24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9"/>
            <p:cNvSpPr/>
            <p:nvPr/>
          </p:nvSpPr>
          <p:spPr>
            <a:xfrm>
              <a:off x="4736495" y="4053973"/>
              <a:ext cx="684703" cy="92590"/>
            </a:xfrm>
            <a:custGeom>
              <a:avLst/>
              <a:gdLst/>
              <a:ahLst/>
              <a:cxnLst/>
              <a:rect l="l" t="t" r="r" b="b"/>
              <a:pathLst>
                <a:path w="25594" h="3461" extrusionOk="0">
                  <a:moveTo>
                    <a:pt x="24736" y="196"/>
                  </a:moveTo>
                  <a:cubicBezTo>
                    <a:pt x="25112" y="196"/>
                    <a:pt x="25398" y="497"/>
                    <a:pt x="25398" y="858"/>
                  </a:cubicBezTo>
                  <a:lnTo>
                    <a:pt x="25398" y="2618"/>
                  </a:lnTo>
                  <a:cubicBezTo>
                    <a:pt x="25398" y="2979"/>
                    <a:pt x="25112" y="3280"/>
                    <a:pt x="24736" y="3280"/>
                  </a:cubicBezTo>
                  <a:lnTo>
                    <a:pt x="843" y="3280"/>
                  </a:lnTo>
                  <a:cubicBezTo>
                    <a:pt x="482" y="3280"/>
                    <a:pt x="181" y="2979"/>
                    <a:pt x="181" y="2618"/>
                  </a:cubicBezTo>
                  <a:lnTo>
                    <a:pt x="181" y="858"/>
                  </a:lnTo>
                  <a:cubicBezTo>
                    <a:pt x="181" y="497"/>
                    <a:pt x="482" y="196"/>
                    <a:pt x="843" y="196"/>
                  </a:cubicBezTo>
                  <a:close/>
                  <a:moveTo>
                    <a:pt x="843" y="0"/>
                  </a:moveTo>
                  <a:cubicBezTo>
                    <a:pt x="376" y="15"/>
                    <a:pt x="0" y="392"/>
                    <a:pt x="0" y="858"/>
                  </a:cubicBezTo>
                  <a:lnTo>
                    <a:pt x="0" y="2618"/>
                  </a:lnTo>
                  <a:cubicBezTo>
                    <a:pt x="0" y="3085"/>
                    <a:pt x="376" y="3461"/>
                    <a:pt x="843" y="3461"/>
                  </a:cubicBezTo>
                  <a:lnTo>
                    <a:pt x="24736" y="3461"/>
                  </a:lnTo>
                  <a:cubicBezTo>
                    <a:pt x="25202" y="3461"/>
                    <a:pt x="25593" y="3085"/>
                    <a:pt x="25593" y="2618"/>
                  </a:cubicBezTo>
                  <a:lnTo>
                    <a:pt x="25593" y="858"/>
                  </a:lnTo>
                  <a:cubicBezTo>
                    <a:pt x="25593" y="392"/>
                    <a:pt x="25202" y="15"/>
                    <a:pt x="24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9"/>
            <p:cNvSpPr/>
            <p:nvPr/>
          </p:nvSpPr>
          <p:spPr>
            <a:xfrm>
              <a:off x="4736495" y="4120374"/>
              <a:ext cx="684703" cy="5270"/>
            </a:xfrm>
            <a:custGeom>
              <a:avLst/>
              <a:gdLst/>
              <a:ahLst/>
              <a:cxnLst/>
              <a:rect l="l" t="t" r="r" b="b"/>
              <a:pathLst>
                <a:path w="25594" h="197" extrusionOk="0">
                  <a:moveTo>
                    <a:pt x="91" y="1"/>
                  </a:moveTo>
                  <a:cubicBezTo>
                    <a:pt x="45" y="1"/>
                    <a:pt x="0" y="46"/>
                    <a:pt x="0" y="106"/>
                  </a:cubicBezTo>
                  <a:cubicBezTo>
                    <a:pt x="0" y="151"/>
                    <a:pt x="45" y="197"/>
                    <a:pt x="91" y="197"/>
                  </a:cubicBezTo>
                  <a:lnTo>
                    <a:pt x="25488" y="197"/>
                  </a:lnTo>
                  <a:cubicBezTo>
                    <a:pt x="25548" y="197"/>
                    <a:pt x="25593" y="151"/>
                    <a:pt x="25593" y="106"/>
                  </a:cubicBezTo>
                  <a:cubicBezTo>
                    <a:pt x="25593" y="46"/>
                    <a:pt x="25548" y="1"/>
                    <a:pt x="25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9"/>
            <p:cNvSpPr/>
            <p:nvPr/>
          </p:nvSpPr>
          <p:spPr>
            <a:xfrm>
              <a:off x="5036369" y="4107907"/>
              <a:ext cx="93420" cy="15329"/>
            </a:xfrm>
            <a:custGeom>
              <a:avLst/>
              <a:gdLst/>
              <a:ahLst/>
              <a:cxnLst/>
              <a:rect l="l" t="t" r="r" b="b"/>
              <a:pathLst>
                <a:path w="3492" h="573" extrusionOk="0">
                  <a:moveTo>
                    <a:pt x="527" y="1"/>
                  </a:moveTo>
                  <a:lnTo>
                    <a:pt x="0" y="572"/>
                  </a:lnTo>
                  <a:lnTo>
                    <a:pt x="3491" y="572"/>
                  </a:lnTo>
                  <a:lnTo>
                    <a:pt x="29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9"/>
            <p:cNvSpPr/>
            <p:nvPr/>
          </p:nvSpPr>
          <p:spPr>
            <a:xfrm>
              <a:off x="5033961" y="4105499"/>
              <a:ext cx="98636" cy="20145"/>
            </a:xfrm>
            <a:custGeom>
              <a:avLst/>
              <a:gdLst/>
              <a:ahLst/>
              <a:cxnLst/>
              <a:rect l="l" t="t" r="r" b="b"/>
              <a:pathLst>
                <a:path w="3687" h="753" extrusionOk="0">
                  <a:moveTo>
                    <a:pt x="3009" y="181"/>
                  </a:moveTo>
                  <a:lnTo>
                    <a:pt x="3370" y="557"/>
                  </a:lnTo>
                  <a:lnTo>
                    <a:pt x="301" y="557"/>
                  </a:lnTo>
                  <a:lnTo>
                    <a:pt x="647" y="181"/>
                  </a:lnTo>
                  <a:close/>
                  <a:moveTo>
                    <a:pt x="617" y="0"/>
                  </a:moveTo>
                  <a:cubicBezTo>
                    <a:pt x="587" y="0"/>
                    <a:pt x="557" y="15"/>
                    <a:pt x="542" y="30"/>
                  </a:cubicBezTo>
                  <a:lnTo>
                    <a:pt x="15" y="587"/>
                  </a:lnTo>
                  <a:cubicBezTo>
                    <a:pt x="0" y="602"/>
                    <a:pt x="0" y="632"/>
                    <a:pt x="0" y="662"/>
                  </a:cubicBezTo>
                  <a:cubicBezTo>
                    <a:pt x="0" y="707"/>
                    <a:pt x="30" y="753"/>
                    <a:pt x="90" y="753"/>
                  </a:cubicBezTo>
                  <a:lnTo>
                    <a:pt x="3581" y="753"/>
                  </a:lnTo>
                  <a:cubicBezTo>
                    <a:pt x="3611" y="753"/>
                    <a:pt x="3656" y="722"/>
                    <a:pt x="3671" y="692"/>
                  </a:cubicBezTo>
                  <a:cubicBezTo>
                    <a:pt x="3686" y="662"/>
                    <a:pt x="3671" y="617"/>
                    <a:pt x="3641" y="587"/>
                  </a:cubicBezTo>
                  <a:lnTo>
                    <a:pt x="3130" y="30"/>
                  </a:lnTo>
                  <a:cubicBezTo>
                    <a:pt x="3115" y="15"/>
                    <a:pt x="3085" y="0"/>
                    <a:pt x="3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a:off x="7562997" y="4380601"/>
              <a:ext cx="189996" cy="19155"/>
            </a:xfrm>
            <a:custGeom>
              <a:avLst/>
              <a:gdLst/>
              <a:ahLst/>
              <a:cxnLst/>
              <a:rect l="l" t="t" r="r" b="b"/>
              <a:pathLst>
                <a:path w="7102" h="716" extrusionOk="0">
                  <a:moveTo>
                    <a:pt x="1747" y="0"/>
                  </a:moveTo>
                  <a:cubicBezTo>
                    <a:pt x="702" y="0"/>
                    <a:pt x="87" y="244"/>
                    <a:pt x="45" y="264"/>
                  </a:cubicBezTo>
                  <a:cubicBezTo>
                    <a:pt x="15" y="279"/>
                    <a:pt x="0" y="325"/>
                    <a:pt x="0" y="370"/>
                  </a:cubicBezTo>
                  <a:cubicBezTo>
                    <a:pt x="12" y="407"/>
                    <a:pt x="55" y="434"/>
                    <a:pt x="95" y="434"/>
                  </a:cubicBezTo>
                  <a:cubicBezTo>
                    <a:pt x="104" y="434"/>
                    <a:pt x="112" y="433"/>
                    <a:pt x="120" y="430"/>
                  </a:cubicBezTo>
                  <a:cubicBezTo>
                    <a:pt x="131" y="430"/>
                    <a:pt x="738" y="197"/>
                    <a:pt x="1771" y="197"/>
                  </a:cubicBezTo>
                  <a:cubicBezTo>
                    <a:pt x="2222" y="197"/>
                    <a:pt x="2755" y="241"/>
                    <a:pt x="3355" y="370"/>
                  </a:cubicBezTo>
                  <a:cubicBezTo>
                    <a:pt x="4439" y="595"/>
                    <a:pt x="5552" y="716"/>
                    <a:pt x="6650" y="716"/>
                  </a:cubicBezTo>
                  <a:lnTo>
                    <a:pt x="7011" y="716"/>
                  </a:lnTo>
                  <a:cubicBezTo>
                    <a:pt x="7057" y="716"/>
                    <a:pt x="7102" y="671"/>
                    <a:pt x="7102" y="610"/>
                  </a:cubicBezTo>
                  <a:cubicBezTo>
                    <a:pt x="7089" y="561"/>
                    <a:pt x="7056" y="531"/>
                    <a:pt x="7019" y="531"/>
                  </a:cubicBezTo>
                  <a:cubicBezTo>
                    <a:pt x="7012" y="531"/>
                    <a:pt x="7004" y="533"/>
                    <a:pt x="6996" y="535"/>
                  </a:cubicBezTo>
                  <a:cubicBezTo>
                    <a:pt x="6922" y="536"/>
                    <a:pt x="6847" y="537"/>
                    <a:pt x="6772" y="537"/>
                  </a:cubicBezTo>
                  <a:cubicBezTo>
                    <a:pt x="5643" y="537"/>
                    <a:pt x="4515" y="429"/>
                    <a:pt x="3400" y="189"/>
                  </a:cubicBezTo>
                  <a:cubicBezTo>
                    <a:pt x="2772" y="49"/>
                    <a:pt x="2216"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a:off x="7279603" y="3932808"/>
              <a:ext cx="146149" cy="469934"/>
            </a:xfrm>
            <a:custGeom>
              <a:avLst/>
              <a:gdLst/>
              <a:ahLst/>
              <a:cxnLst/>
              <a:rect l="l" t="t" r="r" b="b"/>
              <a:pathLst>
                <a:path w="5463" h="17566" extrusionOk="0">
                  <a:moveTo>
                    <a:pt x="1280" y="1"/>
                  </a:moveTo>
                  <a:cubicBezTo>
                    <a:pt x="1280" y="1"/>
                    <a:pt x="934" y="1701"/>
                    <a:pt x="1671" y="5206"/>
                  </a:cubicBezTo>
                  <a:cubicBezTo>
                    <a:pt x="2393" y="8712"/>
                    <a:pt x="2829" y="14309"/>
                    <a:pt x="2784" y="14655"/>
                  </a:cubicBezTo>
                  <a:cubicBezTo>
                    <a:pt x="2739" y="14986"/>
                    <a:pt x="1280" y="16446"/>
                    <a:pt x="648" y="16792"/>
                  </a:cubicBezTo>
                  <a:cubicBezTo>
                    <a:pt x="1" y="17138"/>
                    <a:pt x="61" y="17378"/>
                    <a:pt x="588" y="17469"/>
                  </a:cubicBezTo>
                  <a:cubicBezTo>
                    <a:pt x="882" y="17526"/>
                    <a:pt x="1274" y="17565"/>
                    <a:pt x="1657" y="17565"/>
                  </a:cubicBezTo>
                  <a:cubicBezTo>
                    <a:pt x="1980" y="17565"/>
                    <a:pt x="2296" y="17537"/>
                    <a:pt x="2544" y="17469"/>
                  </a:cubicBezTo>
                  <a:cubicBezTo>
                    <a:pt x="3070" y="17318"/>
                    <a:pt x="3898" y="16987"/>
                    <a:pt x="4394" y="16882"/>
                  </a:cubicBezTo>
                  <a:cubicBezTo>
                    <a:pt x="4876" y="16792"/>
                    <a:pt x="5222" y="16446"/>
                    <a:pt x="5116" y="15919"/>
                  </a:cubicBezTo>
                  <a:cubicBezTo>
                    <a:pt x="5026" y="15377"/>
                    <a:pt x="4725" y="13873"/>
                    <a:pt x="4725" y="13873"/>
                  </a:cubicBezTo>
                  <a:cubicBezTo>
                    <a:pt x="4725" y="13873"/>
                    <a:pt x="5462" y="7102"/>
                    <a:pt x="5222" y="5206"/>
                  </a:cubicBezTo>
                  <a:cubicBezTo>
                    <a:pt x="4966" y="3311"/>
                    <a:pt x="4289" y="196"/>
                    <a:pt x="4289" y="196"/>
                  </a:cubicBezTo>
                  <a:lnTo>
                    <a:pt x="1280" y="1"/>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a:off x="7281209" y="3929999"/>
              <a:ext cx="146951" cy="475392"/>
            </a:xfrm>
            <a:custGeom>
              <a:avLst/>
              <a:gdLst/>
              <a:ahLst/>
              <a:cxnLst/>
              <a:rect l="l" t="t" r="r" b="b"/>
              <a:pathLst>
                <a:path w="5493" h="17770" extrusionOk="0">
                  <a:moveTo>
                    <a:pt x="1295" y="196"/>
                  </a:moveTo>
                  <a:lnTo>
                    <a:pt x="4169" y="376"/>
                  </a:lnTo>
                  <a:cubicBezTo>
                    <a:pt x="4259" y="858"/>
                    <a:pt x="4846" y="3596"/>
                    <a:pt x="5071" y="5326"/>
                  </a:cubicBezTo>
                  <a:cubicBezTo>
                    <a:pt x="5312" y="7192"/>
                    <a:pt x="4590" y="13888"/>
                    <a:pt x="4590" y="13963"/>
                  </a:cubicBezTo>
                  <a:cubicBezTo>
                    <a:pt x="4590" y="13978"/>
                    <a:pt x="4590" y="13978"/>
                    <a:pt x="4590" y="13993"/>
                  </a:cubicBezTo>
                  <a:cubicBezTo>
                    <a:pt x="4590" y="13993"/>
                    <a:pt x="4876" y="15497"/>
                    <a:pt x="4981" y="16039"/>
                  </a:cubicBezTo>
                  <a:cubicBezTo>
                    <a:pt x="5056" y="16475"/>
                    <a:pt x="4816" y="16806"/>
                    <a:pt x="4319" y="16897"/>
                  </a:cubicBezTo>
                  <a:cubicBezTo>
                    <a:pt x="3958" y="16987"/>
                    <a:pt x="3597" y="17092"/>
                    <a:pt x="3251" y="17228"/>
                  </a:cubicBezTo>
                  <a:cubicBezTo>
                    <a:pt x="2965" y="17333"/>
                    <a:pt x="2694" y="17423"/>
                    <a:pt x="2468" y="17483"/>
                  </a:cubicBezTo>
                  <a:cubicBezTo>
                    <a:pt x="2236" y="17547"/>
                    <a:pt x="1926" y="17574"/>
                    <a:pt x="1605" y="17574"/>
                  </a:cubicBezTo>
                  <a:cubicBezTo>
                    <a:pt x="1241" y="17574"/>
                    <a:pt x="861" y="17539"/>
                    <a:pt x="558" y="17483"/>
                  </a:cubicBezTo>
                  <a:cubicBezTo>
                    <a:pt x="302" y="17438"/>
                    <a:pt x="227" y="17348"/>
                    <a:pt x="227" y="17333"/>
                  </a:cubicBezTo>
                  <a:cubicBezTo>
                    <a:pt x="227" y="17318"/>
                    <a:pt x="212" y="17198"/>
                    <a:pt x="633" y="16972"/>
                  </a:cubicBezTo>
                  <a:cubicBezTo>
                    <a:pt x="1235" y="16641"/>
                    <a:pt x="2769" y="15166"/>
                    <a:pt x="2830" y="14760"/>
                  </a:cubicBezTo>
                  <a:cubicBezTo>
                    <a:pt x="2860" y="14429"/>
                    <a:pt x="2453" y="8862"/>
                    <a:pt x="1701" y="5296"/>
                  </a:cubicBezTo>
                  <a:cubicBezTo>
                    <a:pt x="1069" y="2272"/>
                    <a:pt x="1235" y="572"/>
                    <a:pt x="1295" y="196"/>
                  </a:cubicBezTo>
                  <a:close/>
                  <a:moveTo>
                    <a:pt x="1220" y="0"/>
                  </a:moveTo>
                  <a:cubicBezTo>
                    <a:pt x="1175" y="0"/>
                    <a:pt x="1129" y="30"/>
                    <a:pt x="1114" y="91"/>
                  </a:cubicBezTo>
                  <a:cubicBezTo>
                    <a:pt x="1114" y="151"/>
                    <a:pt x="798" y="1896"/>
                    <a:pt x="1506" y="5342"/>
                  </a:cubicBezTo>
                  <a:cubicBezTo>
                    <a:pt x="2228" y="8787"/>
                    <a:pt x="2679" y="14414"/>
                    <a:pt x="2634" y="14745"/>
                  </a:cubicBezTo>
                  <a:cubicBezTo>
                    <a:pt x="2589" y="15031"/>
                    <a:pt x="1190" y="16460"/>
                    <a:pt x="543" y="16806"/>
                  </a:cubicBezTo>
                  <a:cubicBezTo>
                    <a:pt x="166" y="17017"/>
                    <a:pt x="1" y="17213"/>
                    <a:pt x="31" y="17363"/>
                  </a:cubicBezTo>
                  <a:cubicBezTo>
                    <a:pt x="46" y="17514"/>
                    <a:pt x="212" y="17619"/>
                    <a:pt x="513" y="17664"/>
                  </a:cubicBezTo>
                  <a:cubicBezTo>
                    <a:pt x="874" y="17739"/>
                    <a:pt x="1235" y="17769"/>
                    <a:pt x="1596" y="17769"/>
                  </a:cubicBezTo>
                  <a:cubicBezTo>
                    <a:pt x="1912" y="17769"/>
                    <a:pt x="2213" y="17739"/>
                    <a:pt x="2499" y="17664"/>
                  </a:cubicBezTo>
                  <a:cubicBezTo>
                    <a:pt x="2739" y="17604"/>
                    <a:pt x="3010" y="17499"/>
                    <a:pt x="3296" y="17393"/>
                  </a:cubicBezTo>
                  <a:cubicBezTo>
                    <a:pt x="3642" y="17273"/>
                    <a:pt x="3988" y="17168"/>
                    <a:pt x="4349" y="17077"/>
                  </a:cubicBezTo>
                  <a:cubicBezTo>
                    <a:pt x="4936" y="16957"/>
                    <a:pt x="5252" y="16536"/>
                    <a:pt x="5147" y="15994"/>
                  </a:cubicBezTo>
                  <a:cubicBezTo>
                    <a:pt x="5056" y="15482"/>
                    <a:pt x="4786" y="14113"/>
                    <a:pt x="4755" y="13963"/>
                  </a:cubicBezTo>
                  <a:cubicBezTo>
                    <a:pt x="4801" y="13526"/>
                    <a:pt x="5493" y="7177"/>
                    <a:pt x="5252" y="5296"/>
                  </a:cubicBezTo>
                  <a:cubicBezTo>
                    <a:pt x="5011" y="3416"/>
                    <a:pt x="4319" y="301"/>
                    <a:pt x="4319" y="271"/>
                  </a:cubicBezTo>
                  <a:cubicBezTo>
                    <a:pt x="4304" y="226"/>
                    <a:pt x="4274" y="196"/>
                    <a:pt x="4229" y="196"/>
                  </a:cubicBezTo>
                  <a:lnTo>
                    <a:pt x="1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a:off x="7103462" y="2861908"/>
              <a:ext cx="217230" cy="401930"/>
            </a:xfrm>
            <a:custGeom>
              <a:avLst/>
              <a:gdLst/>
              <a:ahLst/>
              <a:cxnLst/>
              <a:rect l="l" t="t" r="r" b="b"/>
              <a:pathLst>
                <a:path w="8120" h="15024" extrusionOk="0">
                  <a:moveTo>
                    <a:pt x="1916" y="0"/>
                  </a:moveTo>
                  <a:cubicBezTo>
                    <a:pt x="1841" y="0"/>
                    <a:pt x="1786" y="50"/>
                    <a:pt x="1770" y="158"/>
                  </a:cubicBezTo>
                  <a:cubicBezTo>
                    <a:pt x="1740" y="474"/>
                    <a:pt x="2357" y="1663"/>
                    <a:pt x="2357" y="1663"/>
                  </a:cubicBezTo>
                  <a:cubicBezTo>
                    <a:pt x="2357" y="1663"/>
                    <a:pt x="1499" y="580"/>
                    <a:pt x="1304" y="233"/>
                  </a:cubicBezTo>
                  <a:cubicBezTo>
                    <a:pt x="1232" y="95"/>
                    <a:pt x="1131" y="29"/>
                    <a:pt x="1043" y="29"/>
                  </a:cubicBezTo>
                  <a:cubicBezTo>
                    <a:pt x="912" y="29"/>
                    <a:pt x="810" y="179"/>
                    <a:pt x="882" y="459"/>
                  </a:cubicBezTo>
                  <a:cubicBezTo>
                    <a:pt x="1003" y="926"/>
                    <a:pt x="1665" y="1934"/>
                    <a:pt x="1665" y="1934"/>
                  </a:cubicBezTo>
                  <a:cubicBezTo>
                    <a:pt x="1665" y="1934"/>
                    <a:pt x="852" y="1347"/>
                    <a:pt x="657" y="1166"/>
                  </a:cubicBezTo>
                  <a:cubicBezTo>
                    <a:pt x="606" y="1116"/>
                    <a:pt x="556" y="1093"/>
                    <a:pt x="513" y="1093"/>
                  </a:cubicBezTo>
                  <a:cubicBezTo>
                    <a:pt x="391" y="1093"/>
                    <a:pt x="336" y="1278"/>
                    <a:pt x="536" y="1512"/>
                  </a:cubicBezTo>
                  <a:lnTo>
                    <a:pt x="1349" y="2430"/>
                  </a:lnTo>
                  <a:cubicBezTo>
                    <a:pt x="973" y="2355"/>
                    <a:pt x="612" y="2265"/>
                    <a:pt x="266" y="2129"/>
                  </a:cubicBezTo>
                  <a:cubicBezTo>
                    <a:pt x="232" y="2115"/>
                    <a:pt x="205" y="2108"/>
                    <a:pt x="185" y="2108"/>
                  </a:cubicBezTo>
                  <a:cubicBezTo>
                    <a:pt x="0" y="2108"/>
                    <a:pt x="367" y="2678"/>
                    <a:pt x="612" y="2746"/>
                  </a:cubicBezTo>
                  <a:cubicBezTo>
                    <a:pt x="852" y="2821"/>
                    <a:pt x="1078" y="2912"/>
                    <a:pt x="1304" y="3017"/>
                  </a:cubicBezTo>
                  <a:cubicBezTo>
                    <a:pt x="1304" y="3017"/>
                    <a:pt x="1349" y="3634"/>
                    <a:pt x="1499" y="3905"/>
                  </a:cubicBezTo>
                  <a:cubicBezTo>
                    <a:pt x="1650" y="4115"/>
                    <a:pt x="1830" y="4296"/>
                    <a:pt x="2041" y="4446"/>
                  </a:cubicBezTo>
                  <a:cubicBezTo>
                    <a:pt x="2041" y="4446"/>
                    <a:pt x="2929" y="10329"/>
                    <a:pt x="3350" y="11849"/>
                  </a:cubicBezTo>
                  <a:cubicBezTo>
                    <a:pt x="3786" y="13353"/>
                    <a:pt x="3982" y="13474"/>
                    <a:pt x="4253" y="13549"/>
                  </a:cubicBezTo>
                  <a:cubicBezTo>
                    <a:pt x="4523" y="13624"/>
                    <a:pt x="8119" y="15024"/>
                    <a:pt x="8119" y="15024"/>
                  </a:cubicBezTo>
                  <a:lnTo>
                    <a:pt x="7111" y="12270"/>
                  </a:lnTo>
                  <a:lnTo>
                    <a:pt x="5953" y="11774"/>
                  </a:lnTo>
                  <a:cubicBezTo>
                    <a:pt x="5953" y="11774"/>
                    <a:pt x="4674" y="8133"/>
                    <a:pt x="4208" y="7124"/>
                  </a:cubicBezTo>
                  <a:cubicBezTo>
                    <a:pt x="3741" y="6116"/>
                    <a:pt x="2929" y="3754"/>
                    <a:pt x="2929" y="3754"/>
                  </a:cubicBezTo>
                  <a:lnTo>
                    <a:pt x="3591" y="2054"/>
                  </a:lnTo>
                  <a:cubicBezTo>
                    <a:pt x="3561" y="1648"/>
                    <a:pt x="3485" y="1242"/>
                    <a:pt x="3365" y="850"/>
                  </a:cubicBezTo>
                  <a:cubicBezTo>
                    <a:pt x="3282" y="662"/>
                    <a:pt x="3184" y="576"/>
                    <a:pt x="3102" y="576"/>
                  </a:cubicBezTo>
                  <a:cubicBezTo>
                    <a:pt x="3019" y="576"/>
                    <a:pt x="2951" y="662"/>
                    <a:pt x="2929" y="820"/>
                  </a:cubicBezTo>
                  <a:cubicBezTo>
                    <a:pt x="2929" y="1121"/>
                    <a:pt x="2974" y="1422"/>
                    <a:pt x="3049" y="1708"/>
                  </a:cubicBezTo>
                  <a:cubicBezTo>
                    <a:pt x="3049" y="1708"/>
                    <a:pt x="2628" y="850"/>
                    <a:pt x="2387" y="429"/>
                  </a:cubicBezTo>
                  <a:cubicBezTo>
                    <a:pt x="2242" y="159"/>
                    <a:pt x="2048" y="0"/>
                    <a:pt x="1916"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a:off x="7104104" y="2859527"/>
              <a:ext cx="219799" cy="406718"/>
            </a:xfrm>
            <a:custGeom>
              <a:avLst/>
              <a:gdLst/>
              <a:ahLst/>
              <a:cxnLst/>
              <a:rect l="l" t="t" r="r" b="b"/>
              <a:pathLst>
                <a:path w="8216" h="15203" extrusionOk="0">
                  <a:moveTo>
                    <a:pt x="1894" y="171"/>
                  </a:moveTo>
                  <a:cubicBezTo>
                    <a:pt x="1964" y="171"/>
                    <a:pt x="2132" y="280"/>
                    <a:pt x="2288" y="548"/>
                  </a:cubicBezTo>
                  <a:cubicBezTo>
                    <a:pt x="2513" y="969"/>
                    <a:pt x="2935" y="1827"/>
                    <a:pt x="2935" y="1827"/>
                  </a:cubicBezTo>
                  <a:cubicBezTo>
                    <a:pt x="2957" y="1861"/>
                    <a:pt x="2988" y="1878"/>
                    <a:pt x="3021" y="1878"/>
                  </a:cubicBezTo>
                  <a:cubicBezTo>
                    <a:pt x="3033" y="1878"/>
                    <a:pt x="3044" y="1876"/>
                    <a:pt x="3055" y="1872"/>
                  </a:cubicBezTo>
                  <a:cubicBezTo>
                    <a:pt x="3100" y="1857"/>
                    <a:pt x="3130" y="1812"/>
                    <a:pt x="3115" y="1767"/>
                  </a:cubicBezTo>
                  <a:cubicBezTo>
                    <a:pt x="3040" y="1481"/>
                    <a:pt x="2995" y="1195"/>
                    <a:pt x="2995" y="909"/>
                  </a:cubicBezTo>
                  <a:cubicBezTo>
                    <a:pt x="3010" y="804"/>
                    <a:pt x="3055" y="759"/>
                    <a:pt x="3070" y="744"/>
                  </a:cubicBezTo>
                  <a:cubicBezTo>
                    <a:pt x="3100" y="744"/>
                    <a:pt x="3175" y="789"/>
                    <a:pt x="3251" y="969"/>
                  </a:cubicBezTo>
                  <a:cubicBezTo>
                    <a:pt x="3356" y="1346"/>
                    <a:pt x="3431" y="1737"/>
                    <a:pt x="3476" y="2128"/>
                  </a:cubicBezTo>
                  <a:lnTo>
                    <a:pt x="2814" y="3798"/>
                  </a:lnTo>
                  <a:cubicBezTo>
                    <a:pt x="2814" y="3828"/>
                    <a:pt x="2814" y="3843"/>
                    <a:pt x="2814" y="3873"/>
                  </a:cubicBezTo>
                  <a:cubicBezTo>
                    <a:pt x="2829" y="3903"/>
                    <a:pt x="3642" y="6266"/>
                    <a:pt x="4093" y="7259"/>
                  </a:cubicBezTo>
                  <a:cubicBezTo>
                    <a:pt x="4560" y="8252"/>
                    <a:pt x="5824" y="11863"/>
                    <a:pt x="5839" y="11893"/>
                  </a:cubicBezTo>
                  <a:cubicBezTo>
                    <a:pt x="5854" y="11923"/>
                    <a:pt x="5869" y="11938"/>
                    <a:pt x="5884" y="11953"/>
                  </a:cubicBezTo>
                  <a:lnTo>
                    <a:pt x="7012" y="12434"/>
                  </a:lnTo>
                  <a:lnTo>
                    <a:pt x="7945" y="14947"/>
                  </a:lnTo>
                  <a:cubicBezTo>
                    <a:pt x="7178" y="14661"/>
                    <a:pt x="4469" y="13608"/>
                    <a:pt x="4259" y="13548"/>
                  </a:cubicBezTo>
                  <a:cubicBezTo>
                    <a:pt x="4048" y="13488"/>
                    <a:pt x="3853" y="13442"/>
                    <a:pt x="3431" y="11908"/>
                  </a:cubicBezTo>
                  <a:cubicBezTo>
                    <a:pt x="3010" y="10433"/>
                    <a:pt x="2107" y="4595"/>
                    <a:pt x="2107" y="4535"/>
                  </a:cubicBezTo>
                  <a:cubicBezTo>
                    <a:pt x="2107" y="4505"/>
                    <a:pt x="2092" y="4490"/>
                    <a:pt x="2077" y="4475"/>
                  </a:cubicBezTo>
                  <a:cubicBezTo>
                    <a:pt x="1882" y="4325"/>
                    <a:pt x="1701" y="4159"/>
                    <a:pt x="1566" y="3964"/>
                  </a:cubicBezTo>
                  <a:cubicBezTo>
                    <a:pt x="1460" y="3693"/>
                    <a:pt x="1385" y="3392"/>
                    <a:pt x="1370" y="3106"/>
                  </a:cubicBezTo>
                  <a:cubicBezTo>
                    <a:pt x="1370" y="3076"/>
                    <a:pt x="1355" y="3046"/>
                    <a:pt x="1310" y="3031"/>
                  </a:cubicBezTo>
                  <a:cubicBezTo>
                    <a:pt x="1084" y="2925"/>
                    <a:pt x="843" y="2835"/>
                    <a:pt x="603" y="2745"/>
                  </a:cubicBezTo>
                  <a:cubicBezTo>
                    <a:pt x="437" y="2655"/>
                    <a:pt x="302" y="2504"/>
                    <a:pt x="211" y="2324"/>
                  </a:cubicBezTo>
                  <a:lnTo>
                    <a:pt x="211" y="2324"/>
                  </a:lnTo>
                  <a:cubicBezTo>
                    <a:pt x="573" y="2444"/>
                    <a:pt x="934" y="2549"/>
                    <a:pt x="1295" y="2625"/>
                  </a:cubicBezTo>
                  <a:cubicBezTo>
                    <a:pt x="1340" y="2625"/>
                    <a:pt x="1370" y="2609"/>
                    <a:pt x="1400" y="2579"/>
                  </a:cubicBezTo>
                  <a:cubicBezTo>
                    <a:pt x="1415" y="2549"/>
                    <a:pt x="1415" y="2504"/>
                    <a:pt x="1385" y="2474"/>
                  </a:cubicBezTo>
                  <a:lnTo>
                    <a:pt x="573" y="1541"/>
                  </a:lnTo>
                  <a:cubicBezTo>
                    <a:pt x="437" y="1391"/>
                    <a:pt x="467" y="1285"/>
                    <a:pt x="467" y="1285"/>
                  </a:cubicBezTo>
                  <a:cubicBezTo>
                    <a:pt x="471" y="1281"/>
                    <a:pt x="476" y="1280"/>
                    <a:pt x="482" y="1280"/>
                  </a:cubicBezTo>
                  <a:cubicBezTo>
                    <a:pt x="498" y="1280"/>
                    <a:pt x="520" y="1293"/>
                    <a:pt x="542" y="1316"/>
                  </a:cubicBezTo>
                  <a:cubicBezTo>
                    <a:pt x="753" y="1511"/>
                    <a:pt x="1535" y="2083"/>
                    <a:pt x="1566" y="2098"/>
                  </a:cubicBezTo>
                  <a:cubicBezTo>
                    <a:pt x="1583" y="2116"/>
                    <a:pt x="1606" y="2123"/>
                    <a:pt x="1628" y="2123"/>
                  </a:cubicBezTo>
                  <a:cubicBezTo>
                    <a:pt x="1643" y="2123"/>
                    <a:pt x="1658" y="2119"/>
                    <a:pt x="1671" y="2113"/>
                  </a:cubicBezTo>
                  <a:cubicBezTo>
                    <a:pt x="1716" y="2083"/>
                    <a:pt x="1731" y="2023"/>
                    <a:pt x="1701" y="1978"/>
                  </a:cubicBezTo>
                  <a:cubicBezTo>
                    <a:pt x="1686" y="1962"/>
                    <a:pt x="1054" y="985"/>
                    <a:pt x="934" y="533"/>
                  </a:cubicBezTo>
                  <a:cubicBezTo>
                    <a:pt x="889" y="353"/>
                    <a:pt x="934" y="232"/>
                    <a:pt x="994" y="217"/>
                  </a:cubicBezTo>
                  <a:cubicBezTo>
                    <a:pt x="999" y="215"/>
                    <a:pt x="1006" y="214"/>
                    <a:pt x="1012" y="214"/>
                  </a:cubicBezTo>
                  <a:cubicBezTo>
                    <a:pt x="1061" y="214"/>
                    <a:pt x="1137" y="262"/>
                    <a:pt x="1189" y="368"/>
                  </a:cubicBezTo>
                  <a:cubicBezTo>
                    <a:pt x="1385" y="714"/>
                    <a:pt x="2213" y="1767"/>
                    <a:pt x="2243" y="1812"/>
                  </a:cubicBezTo>
                  <a:cubicBezTo>
                    <a:pt x="2262" y="1841"/>
                    <a:pt x="2294" y="1858"/>
                    <a:pt x="2322" y="1858"/>
                  </a:cubicBezTo>
                  <a:cubicBezTo>
                    <a:pt x="2338" y="1858"/>
                    <a:pt x="2352" y="1853"/>
                    <a:pt x="2363" y="1842"/>
                  </a:cubicBezTo>
                  <a:cubicBezTo>
                    <a:pt x="2408" y="1812"/>
                    <a:pt x="2423" y="1752"/>
                    <a:pt x="2408" y="1707"/>
                  </a:cubicBezTo>
                  <a:cubicBezTo>
                    <a:pt x="2182" y="1255"/>
                    <a:pt x="1821" y="458"/>
                    <a:pt x="1836" y="262"/>
                  </a:cubicBezTo>
                  <a:cubicBezTo>
                    <a:pt x="1836" y="232"/>
                    <a:pt x="1851" y="172"/>
                    <a:pt x="1882" y="172"/>
                  </a:cubicBezTo>
                  <a:cubicBezTo>
                    <a:pt x="1885" y="171"/>
                    <a:pt x="1889" y="171"/>
                    <a:pt x="1894" y="171"/>
                  </a:cubicBezTo>
                  <a:close/>
                  <a:moveTo>
                    <a:pt x="1894" y="0"/>
                  </a:moveTo>
                  <a:cubicBezTo>
                    <a:pt x="1874" y="0"/>
                    <a:pt x="1855" y="2"/>
                    <a:pt x="1836" y="7"/>
                  </a:cubicBezTo>
                  <a:cubicBezTo>
                    <a:pt x="1731" y="22"/>
                    <a:pt x="1656" y="127"/>
                    <a:pt x="1656" y="247"/>
                  </a:cubicBezTo>
                  <a:cubicBezTo>
                    <a:pt x="1671" y="518"/>
                    <a:pt x="1746" y="774"/>
                    <a:pt x="1866" y="1015"/>
                  </a:cubicBezTo>
                  <a:cubicBezTo>
                    <a:pt x="1656" y="729"/>
                    <a:pt x="1445" y="443"/>
                    <a:pt x="1370" y="292"/>
                  </a:cubicBezTo>
                  <a:cubicBezTo>
                    <a:pt x="1265" y="105"/>
                    <a:pt x="1132" y="36"/>
                    <a:pt x="1014" y="36"/>
                  </a:cubicBezTo>
                  <a:cubicBezTo>
                    <a:pt x="981" y="36"/>
                    <a:pt x="949" y="42"/>
                    <a:pt x="919" y="52"/>
                  </a:cubicBezTo>
                  <a:cubicBezTo>
                    <a:pt x="798" y="97"/>
                    <a:pt x="693" y="277"/>
                    <a:pt x="768" y="593"/>
                  </a:cubicBezTo>
                  <a:cubicBezTo>
                    <a:pt x="904" y="969"/>
                    <a:pt x="1084" y="1331"/>
                    <a:pt x="1295" y="1677"/>
                  </a:cubicBezTo>
                  <a:cubicBezTo>
                    <a:pt x="1084" y="1526"/>
                    <a:pt x="889" y="1361"/>
                    <a:pt x="693" y="1195"/>
                  </a:cubicBezTo>
                  <a:cubicBezTo>
                    <a:pt x="693" y="1195"/>
                    <a:pt x="693" y="1195"/>
                    <a:pt x="678" y="1180"/>
                  </a:cubicBezTo>
                  <a:cubicBezTo>
                    <a:pt x="635" y="1129"/>
                    <a:pt x="568" y="1102"/>
                    <a:pt x="499" y="1102"/>
                  </a:cubicBezTo>
                  <a:cubicBezTo>
                    <a:pt x="446" y="1102"/>
                    <a:pt x="392" y="1117"/>
                    <a:pt x="347" y="1150"/>
                  </a:cubicBezTo>
                  <a:cubicBezTo>
                    <a:pt x="242" y="1240"/>
                    <a:pt x="242" y="1436"/>
                    <a:pt x="437" y="1677"/>
                  </a:cubicBezTo>
                  <a:lnTo>
                    <a:pt x="1054" y="2384"/>
                  </a:lnTo>
                  <a:cubicBezTo>
                    <a:pt x="798" y="2324"/>
                    <a:pt x="527" y="2248"/>
                    <a:pt x="272" y="2143"/>
                  </a:cubicBezTo>
                  <a:cubicBezTo>
                    <a:pt x="242" y="2120"/>
                    <a:pt x="208" y="2109"/>
                    <a:pt x="172" y="2109"/>
                  </a:cubicBezTo>
                  <a:cubicBezTo>
                    <a:pt x="136" y="2109"/>
                    <a:pt x="99" y="2120"/>
                    <a:pt x="61" y="2143"/>
                  </a:cubicBezTo>
                  <a:cubicBezTo>
                    <a:pt x="16" y="2188"/>
                    <a:pt x="1" y="2248"/>
                    <a:pt x="16" y="2309"/>
                  </a:cubicBezTo>
                  <a:cubicBezTo>
                    <a:pt x="106" y="2579"/>
                    <a:pt x="302" y="2805"/>
                    <a:pt x="557" y="2940"/>
                  </a:cubicBezTo>
                  <a:cubicBezTo>
                    <a:pt x="768" y="3016"/>
                    <a:pt x="979" y="3091"/>
                    <a:pt x="1189" y="3181"/>
                  </a:cubicBezTo>
                  <a:cubicBezTo>
                    <a:pt x="1204" y="3482"/>
                    <a:pt x="1280" y="3783"/>
                    <a:pt x="1400" y="4054"/>
                  </a:cubicBezTo>
                  <a:cubicBezTo>
                    <a:pt x="1535" y="4264"/>
                    <a:pt x="1716" y="4460"/>
                    <a:pt x="1927" y="4611"/>
                  </a:cubicBezTo>
                  <a:cubicBezTo>
                    <a:pt x="2017" y="5122"/>
                    <a:pt x="2844" y="10539"/>
                    <a:pt x="3251" y="11968"/>
                  </a:cubicBezTo>
                  <a:cubicBezTo>
                    <a:pt x="3687" y="13518"/>
                    <a:pt x="3898" y="13653"/>
                    <a:pt x="4199" y="13743"/>
                  </a:cubicBezTo>
                  <a:cubicBezTo>
                    <a:pt x="4469" y="13819"/>
                    <a:pt x="8035" y="15188"/>
                    <a:pt x="8065" y="15203"/>
                  </a:cubicBezTo>
                  <a:lnTo>
                    <a:pt x="8095" y="15203"/>
                  </a:lnTo>
                  <a:cubicBezTo>
                    <a:pt x="8110" y="15203"/>
                    <a:pt x="8126" y="15203"/>
                    <a:pt x="8141" y="15188"/>
                  </a:cubicBezTo>
                  <a:cubicBezTo>
                    <a:pt x="8186" y="15173"/>
                    <a:pt x="8216" y="15128"/>
                    <a:pt x="8186" y="15067"/>
                  </a:cubicBezTo>
                  <a:lnTo>
                    <a:pt x="7178" y="12329"/>
                  </a:lnTo>
                  <a:cubicBezTo>
                    <a:pt x="7178" y="12299"/>
                    <a:pt x="7163" y="12284"/>
                    <a:pt x="7133" y="12269"/>
                  </a:cubicBezTo>
                  <a:lnTo>
                    <a:pt x="6004" y="11787"/>
                  </a:lnTo>
                  <a:cubicBezTo>
                    <a:pt x="5869" y="11396"/>
                    <a:pt x="4710" y="8101"/>
                    <a:pt x="4274" y="7168"/>
                  </a:cubicBezTo>
                  <a:cubicBezTo>
                    <a:pt x="3853" y="6235"/>
                    <a:pt x="3115" y="4129"/>
                    <a:pt x="3010" y="3843"/>
                  </a:cubicBezTo>
                  <a:lnTo>
                    <a:pt x="3672" y="2188"/>
                  </a:lnTo>
                  <a:cubicBezTo>
                    <a:pt x="3672" y="2173"/>
                    <a:pt x="3672" y="2158"/>
                    <a:pt x="3672" y="2143"/>
                  </a:cubicBezTo>
                  <a:cubicBezTo>
                    <a:pt x="3642" y="1722"/>
                    <a:pt x="3552" y="1316"/>
                    <a:pt x="3431" y="909"/>
                  </a:cubicBezTo>
                  <a:cubicBezTo>
                    <a:pt x="3316" y="627"/>
                    <a:pt x="3178" y="574"/>
                    <a:pt x="3094" y="574"/>
                  </a:cubicBezTo>
                  <a:cubicBezTo>
                    <a:pt x="3079" y="574"/>
                    <a:pt x="3066" y="576"/>
                    <a:pt x="3055" y="578"/>
                  </a:cubicBezTo>
                  <a:cubicBezTo>
                    <a:pt x="2935" y="593"/>
                    <a:pt x="2844" y="714"/>
                    <a:pt x="2814" y="894"/>
                  </a:cubicBezTo>
                  <a:cubicBezTo>
                    <a:pt x="2814" y="1000"/>
                    <a:pt x="2814" y="1090"/>
                    <a:pt x="2814" y="1180"/>
                  </a:cubicBezTo>
                  <a:cubicBezTo>
                    <a:pt x="2679" y="939"/>
                    <a:pt x="2544" y="669"/>
                    <a:pt x="2438" y="488"/>
                  </a:cubicBezTo>
                  <a:cubicBezTo>
                    <a:pt x="2289" y="189"/>
                    <a:pt x="2077"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a:off x="7158439" y="2907575"/>
              <a:ext cx="27020" cy="65249"/>
            </a:xfrm>
            <a:custGeom>
              <a:avLst/>
              <a:gdLst/>
              <a:ahLst/>
              <a:cxnLst/>
              <a:rect l="l" t="t" r="r" b="b"/>
              <a:pathLst>
                <a:path w="1010" h="2439" extrusionOk="0">
                  <a:moveTo>
                    <a:pt x="1009" y="1"/>
                  </a:moveTo>
                  <a:cubicBezTo>
                    <a:pt x="1009" y="1"/>
                    <a:pt x="1" y="1400"/>
                    <a:pt x="76" y="1671"/>
                  </a:cubicBezTo>
                  <a:cubicBezTo>
                    <a:pt x="166" y="1927"/>
                    <a:pt x="272" y="2183"/>
                    <a:pt x="377" y="2438"/>
                  </a:cubicBezTo>
                  <a:lnTo>
                    <a:pt x="1009" y="1"/>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a:off x="7155630" y="2905141"/>
              <a:ext cx="32237" cy="70092"/>
            </a:xfrm>
            <a:custGeom>
              <a:avLst/>
              <a:gdLst/>
              <a:ahLst/>
              <a:cxnLst/>
              <a:rect l="l" t="t" r="r" b="b"/>
              <a:pathLst>
                <a:path w="1205" h="2620" extrusionOk="0">
                  <a:moveTo>
                    <a:pt x="1103" y="0"/>
                  </a:moveTo>
                  <a:cubicBezTo>
                    <a:pt x="1072" y="0"/>
                    <a:pt x="1042" y="13"/>
                    <a:pt x="1024" y="32"/>
                  </a:cubicBezTo>
                  <a:cubicBezTo>
                    <a:pt x="783" y="378"/>
                    <a:pt x="1" y="1491"/>
                    <a:pt x="76" y="1777"/>
                  </a:cubicBezTo>
                  <a:cubicBezTo>
                    <a:pt x="166" y="2048"/>
                    <a:pt x="271" y="2319"/>
                    <a:pt x="392" y="2575"/>
                  </a:cubicBezTo>
                  <a:cubicBezTo>
                    <a:pt x="407" y="2605"/>
                    <a:pt x="452" y="2620"/>
                    <a:pt x="482" y="2620"/>
                  </a:cubicBezTo>
                  <a:cubicBezTo>
                    <a:pt x="497" y="2620"/>
                    <a:pt x="512" y="2620"/>
                    <a:pt x="527" y="2605"/>
                  </a:cubicBezTo>
                  <a:cubicBezTo>
                    <a:pt x="572" y="2590"/>
                    <a:pt x="587" y="2529"/>
                    <a:pt x="572" y="2484"/>
                  </a:cubicBezTo>
                  <a:cubicBezTo>
                    <a:pt x="452" y="2244"/>
                    <a:pt x="347" y="1988"/>
                    <a:pt x="256" y="1732"/>
                  </a:cubicBezTo>
                  <a:cubicBezTo>
                    <a:pt x="226" y="1582"/>
                    <a:pt x="708" y="799"/>
                    <a:pt x="1174" y="152"/>
                  </a:cubicBezTo>
                  <a:cubicBezTo>
                    <a:pt x="1204" y="107"/>
                    <a:pt x="1204" y="47"/>
                    <a:pt x="1159" y="17"/>
                  </a:cubicBezTo>
                  <a:cubicBezTo>
                    <a:pt x="1142" y="5"/>
                    <a:pt x="112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9"/>
            <p:cNvSpPr/>
            <p:nvPr/>
          </p:nvSpPr>
          <p:spPr>
            <a:xfrm>
              <a:off x="7278614" y="3186102"/>
              <a:ext cx="172901" cy="294759"/>
            </a:xfrm>
            <a:custGeom>
              <a:avLst/>
              <a:gdLst/>
              <a:ahLst/>
              <a:cxnLst/>
              <a:rect l="l" t="t" r="r" b="b"/>
              <a:pathLst>
                <a:path w="6463" h="11018" extrusionOk="0">
                  <a:moveTo>
                    <a:pt x="183" y="1"/>
                  </a:moveTo>
                  <a:cubicBezTo>
                    <a:pt x="1" y="1"/>
                    <a:pt x="414" y="3838"/>
                    <a:pt x="414" y="3838"/>
                  </a:cubicBezTo>
                  <a:lnTo>
                    <a:pt x="3318" y="3763"/>
                  </a:lnTo>
                  <a:lnTo>
                    <a:pt x="3318" y="3763"/>
                  </a:lnTo>
                  <a:cubicBezTo>
                    <a:pt x="3288" y="4320"/>
                    <a:pt x="3243" y="4876"/>
                    <a:pt x="3167" y="5433"/>
                  </a:cubicBezTo>
                  <a:cubicBezTo>
                    <a:pt x="3047" y="6140"/>
                    <a:pt x="2430" y="10323"/>
                    <a:pt x="2325" y="10639"/>
                  </a:cubicBezTo>
                  <a:cubicBezTo>
                    <a:pt x="2230" y="10908"/>
                    <a:pt x="2222" y="11017"/>
                    <a:pt x="2274" y="11017"/>
                  </a:cubicBezTo>
                  <a:cubicBezTo>
                    <a:pt x="2499" y="11017"/>
                    <a:pt x="3844" y="8924"/>
                    <a:pt x="3844" y="8924"/>
                  </a:cubicBezTo>
                  <a:lnTo>
                    <a:pt x="3664" y="7179"/>
                  </a:lnTo>
                  <a:cubicBezTo>
                    <a:pt x="3664" y="7179"/>
                    <a:pt x="6071" y="3989"/>
                    <a:pt x="6267" y="3056"/>
                  </a:cubicBezTo>
                  <a:cubicBezTo>
                    <a:pt x="6462" y="2138"/>
                    <a:pt x="5921" y="784"/>
                    <a:pt x="5800" y="664"/>
                  </a:cubicBezTo>
                  <a:cubicBezTo>
                    <a:pt x="5665" y="543"/>
                    <a:pt x="4476" y="543"/>
                    <a:pt x="4476" y="543"/>
                  </a:cubicBezTo>
                  <a:cubicBezTo>
                    <a:pt x="4476" y="543"/>
                    <a:pt x="369" y="77"/>
                    <a:pt x="188" y="2"/>
                  </a:cubicBezTo>
                  <a:cubicBezTo>
                    <a:pt x="186" y="1"/>
                    <a:pt x="185"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a:off x="7276393" y="3183721"/>
              <a:ext cx="177530" cy="299494"/>
            </a:xfrm>
            <a:custGeom>
              <a:avLst/>
              <a:gdLst/>
              <a:ahLst/>
              <a:cxnLst/>
              <a:rect l="l" t="t" r="r" b="b"/>
              <a:pathLst>
                <a:path w="6636" h="11195" extrusionOk="0">
                  <a:moveTo>
                    <a:pt x="3401" y="3762"/>
                  </a:moveTo>
                  <a:cubicBezTo>
                    <a:pt x="3403" y="3762"/>
                    <a:pt x="3405" y="3762"/>
                    <a:pt x="3407" y="3762"/>
                  </a:cubicBezTo>
                  <a:lnTo>
                    <a:pt x="3407" y="3762"/>
                  </a:lnTo>
                  <a:lnTo>
                    <a:pt x="3416" y="3762"/>
                  </a:lnTo>
                  <a:close/>
                  <a:moveTo>
                    <a:pt x="316" y="211"/>
                  </a:moveTo>
                  <a:cubicBezTo>
                    <a:pt x="888" y="331"/>
                    <a:pt x="3912" y="677"/>
                    <a:pt x="4559" y="738"/>
                  </a:cubicBezTo>
                  <a:lnTo>
                    <a:pt x="4574" y="738"/>
                  </a:lnTo>
                  <a:cubicBezTo>
                    <a:pt x="5101" y="738"/>
                    <a:pt x="5733" y="783"/>
                    <a:pt x="5823" y="828"/>
                  </a:cubicBezTo>
                  <a:cubicBezTo>
                    <a:pt x="5913" y="933"/>
                    <a:pt x="6440" y="2257"/>
                    <a:pt x="6259" y="3145"/>
                  </a:cubicBezTo>
                  <a:cubicBezTo>
                    <a:pt x="6064" y="4033"/>
                    <a:pt x="3687" y="7207"/>
                    <a:pt x="3672" y="7237"/>
                  </a:cubicBezTo>
                  <a:cubicBezTo>
                    <a:pt x="3657" y="7252"/>
                    <a:pt x="3641" y="7283"/>
                    <a:pt x="3641" y="7298"/>
                  </a:cubicBezTo>
                  <a:lnTo>
                    <a:pt x="3837" y="8998"/>
                  </a:lnTo>
                  <a:cubicBezTo>
                    <a:pt x="3416" y="9675"/>
                    <a:pt x="2949" y="10322"/>
                    <a:pt x="2438" y="10939"/>
                  </a:cubicBezTo>
                  <a:cubicBezTo>
                    <a:pt x="2453" y="10894"/>
                    <a:pt x="2468" y="10833"/>
                    <a:pt x="2498" y="10758"/>
                  </a:cubicBezTo>
                  <a:cubicBezTo>
                    <a:pt x="2573" y="10547"/>
                    <a:pt x="2844" y="8802"/>
                    <a:pt x="3130" y="6861"/>
                  </a:cubicBezTo>
                  <a:cubicBezTo>
                    <a:pt x="3220" y="6259"/>
                    <a:pt x="3295" y="5763"/>
                    <a:pt x="3341" y="5552"/>
                  </a:cubicBezTo>
                  <a:cubicBezTo>
                    <a:pt x="3416" y="4996"/>
                    <a:pt x="3476" y="4424"/>
                    <a:pt x="3491" y="3852"/>
                  </a:cubicBezTo>
                  <a:cubicBezTo>
                    <a:pt x="3491" y="3837"/>
                    <a:pt x="3491" y="3807"/>
                    <a:pt x="3461" y="3792"/>
                  </a:cubicBezTo>
                  <a:cubicBezTo>
                    <a:pt x="3447" y="3778"/>
                    <a:pt x="3433" y="3764"/>
                    <a:pt x="3407" y="3762"/>
                  </a:cubicBezTo>
                  <a:lnTo>
                    <a:pt x="3407" y="3762"/>
                  </a:lnTo>
                  <a:lnTo>
                    <a:pt x="587" y="3837"/>
                  </a:lnTo>
                  <a:cubicBezTo>
                    <a:pt x="422" y="2287"/>
                    <a:pt x="271" y="572"/>
                    <a:pt x="316" y="211"/>
                  </a:cubicBezTo>
                  <a:close/>
                  <a:moveTo>
                    <a:pt x="301" y="0"/>
                  </a:moveTo>
                  <a:cubicBezTo>
                    <a:pt x="271" y="0"/>
                    <a:pt x="226" y="0"/>
                    <a:pt x="196" y="15"/>
                  </a:cubicBezTo>
                  <a:cubicBezTo>
                    <a:pt x="151" y="61"/>
                    <a:pt x="0" y="166"/>
                    <a:pt x="407" y="3927"/>
                  </a:cubicBezTo>
                  <a:cubicBezTo>
                    <a:pt x="407" y="3988"/>
                    <a:pt x="452" y="4018"/>
                    <a:pt x="497" y="4018"/>
                  </a:cubicBezTo>
                  <a:lnTo>
                    <a:pt x="3295" y="3942"/>
                  </a:lnTo>
                  <a:lnTo>
                    <a:pt x="3295" y="3942"/>
                  </a:lnTo>
                  <a:cubicBezTo>
                    <a:pt x="3280" y="4213"/>
                    <a:pt x="3250" y="4950"/>
                    <a:pt x="3145" y="5507"/>
                  </a:cubicBezTo>
                  <a:cubicBezTo>
                    <a:pt x="3115" y="5703"/>
                    <a:pt x="3040" y="6214"/>
                    <a:pt x="2949" y="6831"/>
                  </a:cubicBezTo>
                  <a:cubicBezTo>
                    <a:pt x="2724" y="8291"/>
                    <a:pt x="2393" y="10472"/>
                    <a:pt x="2317" y="10683"/>
                  </a:cubicBezTo>
                  <a:cubicBezTo>
                    <a:pt x="2227" y="10969"/>
                    <a:pt x="2197" y="11134"/>
                    <a:pt x="2302" y="11179"/>
                  </a:cubicBezTo>
                  <a:cubicBezTo>
                    <a:pt x="2317" y="11194"/>
                    <a:pt x="2333" y="11194"/>
                    <a:pt x="2348" y="11194"/>
                  </a:cubicBezTo>
                  <a:cubicBezTo>
                    <a:pt x="2468" y="11194"/>
                    <a:pt x="2784" y="10969"/>
                    <a:pt x="4003" y="9058"/>
                  </a:cubicBezTo>
                  <a:cubicBezTo>
                    <a:pt x="4018" y="9043"/>
                    <a:pt x="4018" y="9028"/>
                    <a:pt x="4018" y="8998"/>
                  </a:cubicBezTo>
                  <a:lnTo>
                    <a:pt x="3837" y="7313"/>
                  </a:lnTo>
                  <a:cubicBezTo>
                    <a:pt x="4093" y="6952"/>
                    <a:pt x="6244" y="4063"/>
                    <a:pt x="6440" y="3175"/>
                  </a:cubicBezTo>
                  <a:cubicBezTo>
                    <a:pt x="6636" y="2197"/>
                    <a:pt x="6064" y="813"/>
                    <a:pt x="5944" y="677"/>
                  </a:cubicBezTo>
                  <a:cubicBezTo>
                    <a:pt x="5823" y="557"/>
                    <a:pt x="5026" y="542"/>
                    <a:pt x="4574" y="542"/>
                  </a:cubicBezTo>
                  <a:cubicBezTo>
                    <a:pt x="2934" y="361"/>
                    <a:pt x="467" y="61"/>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a:off x="7437392" y="3982328"/>
              <a:ext cx="146951" cy="445055"/>
            </a:xfrm>
            <a:custGeom>
              <a:avLst/>
              <a:gdLst/>
              <a:ahLst/>
              <a:cxnLst/>
              <a:rect l="l" t="t" r="r" b="b"/>
              <a:pathLst>
                <a:path w="5493" h="16636" extrusionOk="0">
                  <a:moveTo>
                    <a:pt x="106" y="0"/>
                  </a:moveTo>
                  <a:cubicBezTo>
                    <a:pt x="106" y="0"/>
                    <a:pt x="121" y="121"/>
                    <a:pt x="181" y="346"/>
                  </a:cubicBezTo>
                  <a:cubicBezTo>
                    <a:pt x="482" y="1580"/>
                    <a:pt x="1535" y="5808"/>
                    <a:pt x="2197" y="7839"/>
                  </a:cubicBezTo>
                  <a:cubicBezTo>
                    <a:pt x="2965" y="10216"/>
                    <a:pt x="2769" y="13045"/>
                    <a:pt x="2724" y="13526"/>
                  </a:cubicBezTo>
                  <a:cubicBezTo>
                    <a:pt x="2679" y="14008"/>
                    <a:pt x="2197" y="14399"/>
                    <a:pt x="1415" y="15181"/>
                  </a:cubicBezTo>
                  <a:cubicBezTo>
                    <a:pt x="633" y="15964"/>
                    <a:pt x="1" y="16205"/>
                    <a:pt x="437" y="16355"/>
                  </a:cubicBezTo>
                  <a:cubicBezTo>
                    <a:pt x="751" y="16452"/>
                    <a:pt x="995" y="16635"/>
                    <a:pt x="1666" y="16635"/>
                  </a:cubicBezTo>
                  <a:cubicBezTo>
                    <a:pt x="1929" y="16635"/>
                    <a:pt x="2256" y="16607"/>
                    <a:pt x="2679" y="16536"/>
                  </a:cubicBezTo>
                  <a:cubicBezTo>
                    <a:pt x="4183" y="16295"/>
                    <a:pt x="4815" y="15663"/>
                    <a:pt x="5161" y="15227"/>
                  </a:cubicBezTo>
                  <a:cubicBezTo>
                    <a:pt x="5492" y="14775"/>
                    <a:pt x="4815" y="14203"/>
                    <a:pt x="4815" y="12744"/>
                  </a:cubicBezTo>
                  <a:cubicBezTo>
                    <a:pt x="4815" y="11285"/>
                    <a:pt x="5116" y="7192"/>
                    <a:pt x="5116" y="5387"/>
                  </a:cubicBezTo>
                  <a:cubicBezTo>
                    <a:pt x="5116" y="3596"/>
                    <a:pt x="4334" y="963"/>
                    <a:pt x="4334" y="963"/>
                  </a:cubicBezTo>
                  <a:lnTo>
                    <a:pt x="106" y="0"/>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7437392" y="3979733"/>
              <a:ext cx="145346" cy="450271"/>
            </a:xfrm>
            <a:custGeom>
              <a:avLst/>
              <a:gdLst/>
              <a:ahLst/>
              <a:cxnLst/>
              <a:rect l="l" t="t" r="r" b="b"/>
              <a:pathLst>
                <a:path w="5433" h="16831" extrusionOk="0">
                  <a:moveTo>
                    <a:pt x="226" y="218"/>
                  </a:moveTo>
                  <a:lnTo>
                    <a:pt x="4259" y="1135"/>
                  </a:lnTo>
                  <a:cubicBezTo>
                    <a:pt x="4364" y="1527"/>
                    <a:pt x="5011" y="3859"/>
                    <a:pt x="5011" y="5499"/>
                  </a:cubicBezTo>
                  <a:cubicBezTo>
                    <a:pt x="5011" y="6432"/>
                    <a:pt x="4936" y="7996"/>
                    <a:pt x="4861" y="9516"/>
                  </a:cubicBezTo>
                  <a:cubicBezTo>
                    <a:pt x="4785" y="10870"/>
                    <a:pt x="4725" y="12149"/>
                    <a:pt x="4725" y="12841"/>
                  </a:cubicBezTo>
                  <a:cubicBezTo>
                    <a:pt x="4725" y="13413"/>
                    <a:pt x="4830" y="13969"/>
                    <a:pt x="5026" y="14496"/>
                  </a:cubicBezTo>
                  <a:cubicBezTo>
                    <a:pt x="5161" y="14887"/>
                    <a:pt x="5222" y="15098"/>
                    <a:pt x="5086" y="15263"/>
                  </a:cubicBezTo>
                  <a:cubicBezTo>
                    <a:pt x="4740" y="15700"/>
                    <a:pt x="4123" y="16317"/>
                    <a:pt x="2664" y="16542"/>
                  </a:cubicBezTo>
                  <a:cubicBezTo>
                    <a:pt x="2249" y="16609"/>
                    <a:pt x="1928" y="16635"/>
                    <a:pt x="1672" y="16635"/>
                  </a:cubicBezTo>
                  <a:cubicBezTo>
                    <a:pt x="1175" y="16635"/>
                    <a:pt x="921" y="16536"/>
                    <a:pt x="693" y="16437"/>
                  </a:cubicBezTo>
                  <a:cubicBezTo>
                    <a:pt x="618" y="16407"/>
                    <a:pt x="527" y="16377"/>
                    <a:pt x="467" y="16362"/>
                  </a:cubicBezTo>
                  <a:cubicBezTo>
                    <a:pt x="422" y="16332"/>
                    <a:pt x="392" y="16317"/>
                    <a:pt x="392" y="16317"/>
                  </a:cubicBezTo>
                  <a:cubicBezTo>
                    <a:pt x="497" y="16181"/>
                    <a:pt x="618" y="16076"/>
                    <a:pt x="753" y="15986"/>
                  </a:cubicBezTo>
                  <a:cubicBezTo>
                    <a:pt x="1009" y="15775"/>
                    <a:pt x="1250" y="15564"/>
                    <a:pt x="1490" y="15339"/>
                  </a:cubicBezTo>
                  <a:cubicBezTo>
                    <a:pt x="1611" y="15203"/>
                    <a:pt x="1731" y="15083"/>
                    <a:pt x="1851" y="14978"/>
                  </a:cubicBezTo>
                  <a:cubicBezTo>
                    <a:pt x="2438" y="14406"/>
                    <a:pt x="2784" y="14060"/>
                    <a:pt x="2829" y="13623"/>
                  </a:cubicBezTo>
                  <a:cubicBezTo>
                    <a:pt x="2844" y="13488"/>
                    <a:pt x="3130" y="10464"/>
                    <a:pt x="2288" y="7891"/>
                  </a:cubicBezTo>
                  <a:cubicBezTo>
                    <a:pt x="1626" y="5860"/>
                    <a:pt x="588" y="1647"/>
                    <a:pt x="287" y="398"/>
                  </a:cubicBezTo>
                  <a:lnTo>
                    <a:pt x="226" y="218"/>
                  </a:lnTo>
                  <a:close/>
                  <a:moveTo>
                    <a:pt x="95" y="1"/>
                  </a:moveTo>
                  <a:cubicBezTo>
                    <a:pt x="73" y="1"/>
                    <a:pt x="52" y="11"/>
                    <a:pt x="31" y="22"/>
                  </a:cubicBezTo>
                  <a:cubicBezTo>
                    <a:pt x="1" y="52"/>
                    <a:pt x="1" y="82"/>
                    <a:pt x="1" y="112"/>
                  </a:cubicBezTo>
                  <a:lnTo>
                    <a:pt x="91" y="458"/>
                  </a:lnTo>
                  <a:cubicBezTo>
                    <a:pt x="392" y="1707"/>
                    <a:pt x="1430" y="5935"/>
                    <a:pt x="2107" y="7951"/>
                  </a:cubicBezTo>
                  <a:cubicBezTo>
                    <a:pt x="2935" y="10494"/>
                    <a:pt x="2649" y="13488"/>
                    <a:pt x="2634" y="13608"/>
                  </a:cubicBezTo>
                  <a:cubicBezTo>
                    <a:pt x="2589" y="13984"/>
                    <a:pt x="2273" y="14315"/>
                    <a:pt x="1701" y="14857"/>
                  </a:cubicBezTo>
                  <a:cubicBezTo>
                    <a:pt x="1596" y="14978"/>
                    <a:pt x="1475" y="15083"/>
                    <a:pt x="1340" y="15218"/>
                  </a:cubicBezTo>
                  <a:cubicBezTo>
                    <a:pt x="1114" y="15444"/>
                    <a:pt x="873" y="15655"/>
                    <a:pt x="633" y="15850"/>
                  </a:cubicBezTo>
                  <a:cubicBezTo>
                    <a:pt x="332" y="16091"/>
                    <a:pt x="181" y="16211"/>
                    <a:pt x="196" y="16362"/>
                  </a:cubicBezTo>
                  <a:cubicBezTo>
                    <a:pt x="226" y="16467"/>
                    <a:pt x="332" y="16512"/>
                    <a:pt x="407" y="16542"/>
                  </a:cubicBezTo>
                  <a:cubicBezTo>
                    <a:pt x="482" y="16557"/>
                    <a:pt x="542" y="16587"/>
                    <a:pt x="618" y="16618"/>
                  </a:cubicBezTo>
                  <a:cubicBezTo>
                    <a:pt x="921" y="16755"/>
                    <a:pt x="1249" y="16830"/>
                    <a:pt x="1580" y="16830"/>
                  </a:cubicBezTo>
                  <a:cubicBezTo>
                    <a:pt x="1610" y="16830"/>
                    <a:pt x="1641" y="16829"/>
                    <a:pt x="1671" y="16828"/>
                  </a:cubicBezTo>
                  <a:cubicBezTo>
                    <a:pt x="2017" y="16828"/>
                    <a:pt x="2363" y="16798"/>
                    <a:pt x="2694" y="16723"/>
                  </a:cubicBezTo>
                  <a:cubicBezTo>
                    <a:pt x="4214" y="16482"/>
                    <a:pt x="4876" y="15835"/>
                    <a:pt x="5237" y="15384"/>
                  </a:cubicBezTo>
                  <a:cubicBezTo>
                    <a:pt x="5432" y="15128"/>
                    <a:pt x="5342" y="14842"/>
                    <a:pt x="5207" y="14436"/>
                  </a:cubicBezTo>
                  <a:cubicBezTo>
                    <a:pt x="5011" y="13924"/>
                    <a:pt x="4921" y="13398"/>
                    <a:pt x="4906" y="12841"/>
                  </a:cubicBezTo>
                  <a:cubicBezTo>
                    <a:pt x="4906" y="12164"/>
                    <a:pt x="4981" y="10885"/>
                    <a:pt x="5041" y="9531"/>
                  </a:cubicBezTo>
                  <a:cubicBezTo>
                    <a:pt x="5131" y="8011"/>
                    <a:pt x="5207" y="6447"/>
                    <a:pt x="5207" y="5499"/>
                  </a:cubicBezTo>
                  <a:cubicBezTo>
                    <a:pt x="5207" y="3708"/>
                    <a:pt x="4424" y="1060"/>
                    <a:pt x="4424" y="1045"/>
                  </a:cubicBezTo>
                  <a:cubicBezTo>
                    <a:pt x="4409" y="1000"/>
                    <a:pt x="4379" y="985"/>
                    <a:pt x="4349" y="970"/>
                  </a:cubicBezTo>
                  <a:lnTo>
                    <a:pt x="121" y="7"/>
                  </a:lnTo>
                  <a:cubicBezTo>
                    <a:pt x="112" y="3"/>
                    <a:pt x="103"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a:off x="7299347" y="3369200"/>
              <a:ext cx="132853" cy="284272"/>
            </a:xfrm>
            <a:custGeom>
              <a:avLst/>
              <a:gdLst/>
              <a:ahLst/>
              <a:cxnLst/>
              <a:rect l="l" t="t" r="r" b="b"/>
              <a:pathLst>
                <a:path w="4966" h="10626" extrusionOk="0">
                  <a:moveTo>
                    <a:pt x="3422" y="0"/>
                  </a:moveTo>
                  <a:cubicBezTo>
                    <a:pt x="3224" y="0"/>
                    <a:pt x="3039" y="104"/>
                    <a:pt x="2889" y="335"/>
                  </a:cubicBezTo>
                  <a:cubicBezTo>
                    <a:pt x="2889" y="335"/>
                    <a:pt x="933" y="5029"/>
                    <a:pt x="466" y="6774"/>
                  </a:cubicBezTo>
                  <a:cubicBezTo>
                    <a:pt x="0" y="8534"/>
                    <a:pt x="60" y="10626"/>
                    <a:pt x="60" y="10626"/>
                  </a:cubicBezTo>
                  <a:cubicBezTo>
                    <a:pt x="60" y="10626"/>
                    <a:pt x="2859" y="9693"/>
                    <a:pt x="3506" y="9407"/>
                  </a:cubicBezTo>
                  <a:cubicBezTo>
                    <a:pt x="4153" y="9121"/>
                    <a:pt x="4965" y="4547"/>
                    <a:pt x="4905" y="2621"/>
                  </a:cubicBezTo>
                  <a:cubicBezTo>
                    <a:pt x="4859" y="1142"/>
                    <a:pt x="4076" y="0"/>
                    <a:pt x="3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a:off x="7296511" y="3366926"/>
              <a:ext cx="137695" cy="289382"/>
            </a:xfrm>
            <a:custGeom>
              <a:avLst/>
              <a:gdLst/>
              <a:ahLst/>
              <a:cxnLst/>
              <a:rect l="l" t="t" r="r" b="b"/>
              <a:pathLst>
                <a:path w="5147" h="10817" extrusionOk="0">
                  <a:moveTo>
                    <a:pt x="3537" y="177"/>
                  </a:moveTo>
                  <a:cubicBezTo>
                    <a:pt x="3582" y="177"/>
                    <a:pt x="3627" y="183"/>
                    <a:pt x="3672" y="194"/>
                  </a:cubicBezTo>
                  <a:cubicBezTo>
                    <a:pt x="4244" y="359"/>
                    <a:pt x="4876" y="1413"/>
                    <a:pt x="4906" y="2706"/>
                  </a:cubicBezTo>
                  <a:cubicBezTo>
                    <a:pt x="4966" y="4662"/>
                    <a:pt x="4153" y="9131"/>
                    <a:pt x="3567" y="9402"/>
                  </a:cubicBezTo>
                  <a:cubicBezTo>
                    <a:pt x="3010" y="9658"/>
                    <a:pt x="798" y="10395"/>
                    <a:pt x="241" y="10590"/>
                  </a:cubicBezTo>
                  <a:cubicBezTo>
                    <a:pt x="241" y="10109"/>
                    <a:pt x="256" y="8349"/>
                    <a:pt x="648" y="6874"/>
                  </a:cubicBezTo>
                  <a:cubicBezTo>
                    <a:pt x="1114" y="5189"/>
                    <a:pt x="2965" y="690"/>
                    <a:pt x="3070" y="465"/>
                  </a:cubicBezTo>
                  <a:cubicBezTo>
                    <a:pt x="3156" y="281"/>
                    <a:pt x="3341" y="177"/>
                    <a:pt x="3537" y="177"/>
                  </a:cubicBezTo>
                  <a:close/>
                  <a:moveTo>
                    <a:pt x="3520" y="1"/>
                  </a:moveTo>
                  <a:cubicBezTo>
                    <a:pt x="3266" y="1"/>
                    <a:pt x="3021" y="135"/>
                    <a:pt x="2889" y="374"/>
                  </a:cubicBezTo>
                  <a:cubicBezTo>
                    <a:pt x="2889" y="374"/>
                    <a:pt x="2889" y="389"/>
                    <a:pt x="2889" y="389"/>
                  </a:cubicBezTo>
                  <a:cubicBezTo>
                    <a:pt x="2874" y="435"/>
                    <a:pt x="934" y="5084"/>
                    <a:pt x="467" y="6829"/>
                  </a:cubicBezTo>
                  <a:cubicBezTo>
                    <a:pt x="1" y="8589"/>
                    <a:pt x="61" y="10696"/>
                    <a:pt x="61" y="10726"/>
                  </a:cubicBezTo>
                  <a:cubicBezTo>
                    <a:pt x="61" y="10756"/>
                    <a:pt x="76" y="10786"/>
                    <a:pt x="106" y="10801"/>
                  </a:cubicBezTo>
                  <a:cubicBezTo>
                    <a:pt x="121" y="10801"/>
                    <a:pt x="136" y="10816"/>
                    <a:pt x="151" y="10816"/>
                  </a:cubicBezTo>
                  <a:lnTo>
                    <a:pt x="181" y="10801"/>
                  </a:lnTo>
                  <a:cubicBezTo>
                    <a:pt x="287" y="10771"/>
                    <a:pt x="2995" y="9868"/>
                    <a:pt x="3627" y="9582"/>
                  </a:cubicBezTo>
                  <a:cubicBezTo>
                    <a:pt x="4334" y="9251"/>
                    <a:pt x="5146" y="4632"/>
                    <a:pt x="5086" y="2706"/>
                  </a:cubicBezTo>
                  <a:cubicBezTo>
                    <a:pt x="5041" y="1277"/>
                    <a:pt x="4349" y="209"/>
                    <a:pt x="3717" y="28"/>
                  </a:cubicBezTo>
                  <a:cubicBezTo>
                    <a:pt x="3652" y="10"/>
                    <a:pt x="3586" y="1"/>
                    <a:pt x="3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7288860" y="3553636"/>
              <a:ext cx="361881" cy="468249"/>
            </a:xfrm>
            <a:custGeom>
              <a:avLst/>
              <a:gdLst/>
              <a:ahLst/>
              <a:cxnLst/>
              <a:rect l="l" t="t" r="r" b="b"/>
              <a:pathLst>
                <a:path w="13527" h="17503" extrusionOk="0">
                  <a:moveTo>
                    <a:pt x="11586" y="0"/>
                  </a:moveTo>
                  <a:cubicBezTo>
                    <a:pt x="11586" y="0"/>
                    <a:pt x="10217" y="1264"/>
                    <a:pt x="7780" y="1701"/>
                  </a:cubicBezTo>
                  <a:cubicBezTo>
                    <a:pt x="7382" y="1771"/>
                    <a:pt x="6980" y="1806"/>
                    <a:pt x="6581" y="1806"/>
                  </a:cubicBezTo>
                  <a:cubicBezTo>
                    <a:pt x="5528" y="1806"/>
                    <a:pt x="4485" y="1563"/>
                    <a:pt x="3537" y="1084"/>
                  </a:cubicBezTo>
                  <a:lnTo>
                    <a:pt x="3025" y="3265"/>
                  </a:lnTo>
                  <a:cubicBezTo>
                    <a:pt x="3025" y="3265"/>
                    <a:pt x="1370" y="8321"/>
                    <a:pt x="738" y="10713"/>
                  </a:cubicBezTo>
                  <a:cubicBezTo>
                    <a:pt x="106" y="13105"/>
                    <a:pt x="1" y="14309"/>
                    <a:pt x="1" y="14309"/>
                  </a:cubicBezTo>
                  <a:cubicBezTo>
                    <a:pt x="1" y="14309"/>
                    <a:pt x="347" y="14760"/>
                    <a:pt x="1505" y="15392"/>
                  </a:cubicBezTo>
                  <a:cubicBezTo>
                    <a:pt x="2386" y="15866"/>
                    <a:pt x="3613" y="15925"/>
                    <a:pt x="4171" y="15925"/>
                  </a:cubicBezTo>
                  <a:cubicBezTo>
                    <a:pt x="4358" y="15925"/>
                    <a:pt x="4469" y="15919"/>
                    <a:pt x="4469" y="15919"/>
                  </a:cubicBezTo>
                  <a:cubicBezTo>
                    <a:pt x="4469" y="15919"/>
                    <a:pt x="4966" y="16746"/>
                    <a:pt x="7403" y="17333"/>
                  </a:cubicBezTo>
                  <a:cubicBezTo>
                    <a:pt x="7903" y="17454"/>
                    <a:pt x="8315" y="17502"/>
                    <a:pt x="8653" y="17502"/>
                  </a:cubicBezTo>
                  <a:cubicBezTo>
                    <a:pt x="9954" y="17502"/>
                    <a:pt x="10172" y="16792"/>
                    <a:pt x="10172" y="16792"/>
                  </a:cubicBezTo>
                  <a:cubicBezTo>
                    <a:pt x="10097" y="16400"/>
                    <a:pt x="10142" y="15994"/>
                    <a:pt x="10322" y="15633"/>
                  </a:cubicBezTo>
                  <a:cubicBezTo>
                    <a:pt x="10563" y="15001"/>
                    <a:pt x="10759" y="14354"/>
                    <a:pt x="10909" y="13677"/>
                  </a:cubicBezTo>
                  <a:cubicBezTo>
                    <a:pt x="10909" y="13677"/>
                    <a:pt x="12368" y="9148"/>
                    <a:pt x="12654" y="7689"/>
                  </a:cubicBezTo>
                  <a:cubicBezTo>
                    <a:pt x="12955" y="6229"/>
                    <a:pt x="13527" y="5703"/>
                    <a:pt x="13000" y="4003"/>
                  </a:cubicBezTo>
                  <a:cubicBezTo>
                    <a:pt x="12459" y="2287"/>
                    <a:pt x="11586" y="0"/>
                    <a:pt x="11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7286452" y="3551041"/>
              <a:ext cx="363085" cy="473573"/>
            </a:xfrm>
            <a:custGeom>
              <a:avLst/>
              <a:gdLst/>
              <a:ahLst/>
              <a:cxnLst/>
              <a:rect l="l" t="t" r="r" b="b"/>
              <a:pathLst>
                <a:path w="13572" h="17702" extrusionOk="0">
                  <a:moveTo>
                    <a:pt x="11646" y="263"/>
                  </a:moveTo>
                  <a:cubicBezTo>
                    <a:pt x="11827" y="744"/>
                    <a:pt x="12549" y="2670"/>
                    <a:pt x="13000" y="4115"/>
                  </a:cubicBezTo>
                  <a:cubicBezTo>
                    <a:pt x="13376" y="5318"/>
                    <a:pt x="13181" y="5935"/>
                    <a:pt x="12940" y="6703"/>
                  </a:cubicBezTo>
                  <a:cubicBezTo>
                    <a:pt x="12835" y="7064"/>
                    <a:pt x="12729" y="7410"/>
                    <a:pt x="12654" y="7771"/>
                  </a:cubicBezTo>
                  <a:cubicBezTo>
                    <a:pt x="12368" y="9215"/>
                    <a:pt x="10924" y="13699"/>
                    <a:pt x="10909" y="13759"/>
                  </a:cubicBezTo>
                  <a:cubicBezTo>
                    <a:pt x="10909" y="13774"/>
                    <a:pt x="10608" y="15068"/>
                    <a:pt x="10322" y="15685"/>
                  </a:cubicBezTo>
                  <a:cubicBezTo>
                    <a:pt x="10156" y="16061"/>
                    <a:pt x="10096" y="16482"/>
                    <a:pt x="10172" y="16889"/>
                  </a:cubicBezTo>
                  <a:cubicBezTo>
                    <a:pt x="10125" y="16993"/>
                    <a:pt x="9830" y="17505"/>
                    <a:pt x="8734" y="17505"/>
                  </a:cubicBezTo>
                  <a:cubicBezTo>
                    <a:pt x="8404" y="17505"/>
                    <a:pt x="8000" y="17458"/>
                    <a:pt x="7508" y="17340"/>
                  </a:cubicBezTo>
                  <a:cubicBezTo>
                    <a:pt x="5161" y="16768"/>
                    <a:pt x="4650" y="15971"/>
                    <a:pt x="4650" y="15971"/>
                  </a:cubicBezTo>
                  <a:cubicBezTo>
                    <a:pt x="4635" y="15941"/>
                    <a:pt x="4605" y="15926"/>
                    <a:pt x="4574" y="15926"/>
                  </a:cubicBezTo>
                  <a:cubicBezTo>
                    <a:pt x="4568" y="15926"/>
                    <a:pt x="4471" y="15930"/>
                    <a:pt x="4313" y="15930"/>
                  </a:cubicBezTo>
                  <a:cubicBezTo>
                    <a:pt x="3774" y="15930"/>
                    <a:pt x="2513" y="15876"/>
                    <a:pt x="1641" y="15399"/>
                  </a:cubicBezTo>
                  <a:cubicBezTo>
                    <a:pt x="678" y="14872"/>
                    <a:pt x="286" y="14481"/>
                    <a:pt x="196" y="14376"/>
                  </a:cubicBezTo>
                  <a:cubicBezTo>
                    <a:pt x="347" y="13187"/>
                    <a:pt x="587" y="11999"/>
                    <a:pt x="918" y="10840"/>
                  </a:cubicBezTo>
                  <a:cubicBezTo>
                    <a:pt x="1535" y="8478"/>
                    <a:pt x="3190" y="3438"/>
                    <a:pt x="3205" y="3377"/>
                  </a:cubicBezTo>
                  <a:lnTo>
                    <a:pt x="3687" y="1316"/>
                  </a:lnTo>
                  <a:cubicBezTo>
                    <a:pt x="4635" y="1774"/>
                    <a:pt x="5669" y="2003"/>
                    <a:pt x="6711" y="2003"/>
                  </a:cubicBezTo>
                  <a:cubicBezTo>
                    <a:pt x="7108" y="2003"/>
                    <a:pt x="7505" y="1969"/>
                    <a:pt x="7900" y="1903"/>
                  </a:cubicBezTo>
                  <a:cubicBezTo>
                    <a:pt x="9269" y="1662"/>
                    <a:pt x="10548" y="1106"/>
                    <a:pt x="11646" y="263"/>
                  </a:cubicBezTo>
                  <a:close/>
                  <a:moveTo>
                    <a:pt x="11677" y="1"/>
                  </a:moveTo>
                  <a:cubicBezTo>
                    <a:pt x="11652" y="1"/>
                    <a:pt x="11627" y="12"/>
                    <a:pt x="11616" y="22"/>
                  </a:cubicBezTo>
                  <a:cubicBezTo>
                    <a:pt x="11601" y="37"/>
                    <a:pt x="10247" y="1286"/>
                    <a:pt x="7870" y="1707"/>
                  </a:cubicBezTo>
                  <a:cubicBezTo>
                    <a:pt x="7476" y="1778"/>
                    <a:pt x="7079" y="1813"/>
                    <a:pt x="6683" y="1813"/>
                  </a:cubicBezTo>
                  <a:cubicBezTo>
                    <a:pt x="5642" y="1813"/>
                    <a:pt x="4609" y="1570"/>
                    <a:pt x="3672" y="1090"/>
                  </a:cubicBezTo>
                  <a:cubicBezTo>
                    <a:pt x="3657" y="1083"/>
                    <a:pt x="3642" y="1079"/>
                    <a:pt x="3627" y="1079"/>
                  </a:cubicBezTo>
                  <a:cubicBezTo>
                    <a:pt x="3612" y="1079"/>
                    <a:pt x="3597" y="1083"/>
                    <a:pt x="3581" y="1090"/>
                  </a:cubicBezTo>
                  <a:cubicBezTo>
                    <a:pt x="3566" y="1106"/>
                    <a:pt x="3536" y="1136"/>
                    <a:pt x="3536" y="1151"/>
                  </a:cubicBezTo>
                  <a:lnTo>
                    <a:pt x="3025" y="3332"/>
                  </a:lnTo>
                  <a:cubicBezTo>
                    <a:pt x="3010" y="3377"/>
                    <a:pt x="1355" y="8418"/>
                    <a:pt x="738" y="10780"/>
                  </a:cubicBezTo>
                  <a:cubicBezTo>
                    <a:pt x="106" y="13157"/>
                    <a:pt x="1" y="14391"/>
                    <a:pt x="1" y="14406"/>
                  </a:cubicBezTo>
                  <a:cubicBezTo>
                    <a:pt x="1" y="14436"/>
                    <a:pt x="1" y="14451"/>
                    <a:pt x="16" y="14466"/>
                  </a:cubicBezTo>
                  <a:cubicBezTo>
                    <a:pt x="31" y="14481"/>
                    <a:pt x="392" y="14933"/>
                    <a:pt x="1565" y="15565"/>
                  </a:cubicBezTo>
                  <a:cubicBezTo>
                    <a:pt x="2548" y="16097"/>
                    <a:pt x="3926" y="16121"/>
                    <a:pt x="4410" y="16121"/>
                  </a:cubicBezTo>
                  <a:cubicBezTo>
                    <a:pt x="4460" y="16121"/>
                    <a:pt x="4500" y="16121"/>
                    <a:pt x="4529" y="16121"/>
                  </a:cubicBezTo>
                  <a:cubicBezTo>
                    <a:pt x="4665" y="16302"/>
                    <a:pt x="5327" y="17009"/>
                    <a:pt x="7478" y="17520"/>
                  </a:cubicBezTo>
                  <a:cubicBezTo>
                    <a:pt x="7900" y="17626"/>
                    <a:pt x="8321" y="17686"/>
                    <a:pt x="8757" y="17701"/>
                  </a:cubicBezTo>
                  <a:cubicBezTo>
                    <a:pt x="10096" y="17701"/>
                    <a:pt x="10352" y="16964"/>
                    <a:pt x="10352" y="16919"/>
                  </a:cubicBezTo>
                  <a:cubicBezTo>
                    <a:pt x="10367" y="16904"/>
                    <a:pt x="10367" y="16889"/>
                    <a:pt x="10352" y="16858"/>
                  </a:cubicBezTo>
                  <a:cubicBezTo>
                    <a:pt x="10292" y="16497"/>
                    <a:pt x="10337" y="16106"/>
                    <a:pt x="10503" y="15760"/>
                  </a:cubicBezTo>
                  <a:cubicBezTo>
                    <a:pt x="10743" y="15128"/>
                    <a:pt x="10939" y="14466"/>
                    <a:pt x="11089" y="13804"/>
                  </a:cubicBezTo>
                  <a:cubicBezTo>
                    <a:pt x="11104" y="13759"/>
                    <a:pt x="12549" y="9260"/>
                    <a:pt x="12850" y="7801"/>
                  </a:cubicBezTo>
                  <a:cubicBezTo>
                    <a:pt x="12925" y="7455"/>
                    <a:pt x="13015" y="7094"/>
                    <a:pt x="13121" y="6763"/>
                  </a:cubicBezTo>
                  <a:cubicBezTo>
                    <a:pt x="13361" y="5950"/>
                    <a:pt x="13572" y="5318"/>
                    <a:pt x="13181" y="4055"/>
                  </a:cubicBezTo>
                  <a:cubicBezTo>
                    <a:pt x="12654" y="2369"/>
                    <a:pt x="11766" y="82"/>
                    <a:pt x="11766" y="67"/>
                  </a:cubicBezTo>
                  <a:cubicBezTo>
                    <a:pt x="11751" y="37"/>
                    <a:pt x="11736" y="7"/>
                    <a:pt x="11706" y="7"/>
                  </a:cubicBezTo>
                  <a:cubicBezTo>
                    <a:pt x="11697" y="3"/>
                    <a:pt x="11687" y="1"/>
                    <a:pt x="11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7342393" y="2998830"/>
              <a:ext cx="210542" cy="615120"/>
            </a:xfrm>
            <a:custGeom>
              <a:avLst/>
              <a:gdLst/>
              <a:ahLst/>
              <a:cxnLst/>
              <a:rect l="l" t="t" r="r" b="b"/>
              <a:pathLst>
                <a:path w="7870" h="22993" extrusionOk="0">
                  <a:moveTo>
                    <a:pt x="3281" y="0"/>
                  </a:moveTo>
                  <a:cubicBezTo>
                    <a:pt x="2649" y="0"/>
                    <a:pt x="2048" y="84"/>
                    <a:pt x="1581" y="246"/>
                  </a:cubicBezTo>
                  <a:cubicBezTo>
                    <a:pt x="558" y="607"/>
                    <a:pt x="663" y="1284"/>
                    <a:pt x="994" y="1645"/>
                  </a:cubicBezTo>
                  <a:cubicBezTo>
                    <a:pt x="994" y="1645"/>
                    <a:pt x="392" y="3330"/>
                    <a:pt x="467" y="3812"/>
                  </a:cubicBezTo>
                  <a:cubicBezTo>
                    <a:pt x="528" y="4278"/>
                    <a:pt x="738" y="4579"/>
                    <a:pt x="738" y="4715"/>
                  </a:cubicBezTo>
                  <a:cubicBezTo>
                    <a:pt x="738" y="4850"/>
                    <a:pt x="1" y="5572"/>
                    <a:pt x="136" y="5873"/>
                  </a:cubicBezTo>
                  <a:cubicBezTo>
                    <a:pt x="242" y="6084"/>
                    <a:pt x="407" y="6279"/>
                    <a:pt x="603" y="6415"/>
                  </a:cubicBezTo>
                  <a:cubicBezTo>
                    <a:pt x="603" y="6415"/>
                    <a:pt x="1159" y="8085"/>
                    <a:pt x="1430" y="8250"/>
                  </a:cubicBezTo>
                  <a:cubicBezTo>
                    <a:pt x="1473" y="8277"/>
                    <a:pt x="1544" y="8288"/>
                    <a:pt x="1631" y="8288"/>
                  </a:cubicBezTo>
                  <a:cubicBezTo>
                    <a:pt x="2094" y="8288"/>
                    <a:pt x="3040" y="7980"/>
                    <a:pt x="3040" y="7980"/>
                  </a:cubicBezTo>
                  <a:cubicBezTo>
                    <a:pt x="3040" y="7980"/>
                    <a:pt x="3732" y="8642"/>
                    <a:pt x="3507" y="9439"/>
                  </a:cubicBezTo>
                  <a:cubicBezTo>
                    <a:pt x="3161" y="10537"/>
                    <a:pt x="2694" y="11576"/>
                    <a:pt x="2092" y="12554"/>
                  </a:cubicBezTo>
                  <a:cubicBezTo>
                    <a:pt x="1761" y="13065"/>
                    <a:pt x="1475" y="13607"/>
                    <a:pt x="1265" y="14194"/>
                  </a:cubicBezTo>
                  <a:cubicBezTo>
                    <a:pt x="1235" y="14765"/>
                    <a:pt x="1295" y="15352"/>
                    <a:pt x="1460" y="15924"/>
                  </a:cubicBezTo>
                  <a:cubicBezTo>
                    <a:pt x="1731" y="16691"/>
                    <a:pt x="1761" y="18888"/>
                    <a:pt x="1761" y="18888"/>
                  </a:cubicBezTo>
                  <a:cubicBezTo>
                    <a:pt x="1761" y="18888"/>
                    <a:pt x="1490" y="21521"/>
                    <a:pt x="1536" y="21822"/>
                  </a:cubicBezTo>
                  <a:cubicBezTo>
                    <a:pt x="1564" y="22104"/>
                    <a:pt x="2727" y="22993"/>
                    <a:pt x="4173" y="22993"/>
                  </a:cubicBezTo>
                  <a:cubicBezTo>
                    <a:pt x="4271" y="22993"/>
                    <a:pt x="4370" y="22989"/>
                    <a:pt x="4470" y="22980"/>
                  </a:cubicBezTo>
                  <a:cubicBezTo>
                    <a:pt x="6034" y="22860"/>
                    <a:pt x="7193" y="22213"/>
                    <a:pt x="7479" y="21987"/>
                  </a:cubicBezTo>
                  <a:cubicBezTo>
                    <a:pt x="7750" y="21747"/>
                    <a:pt x="7870" y="21325"/>
                    <a:pt x="7855" y="19956"/>
                  </a:cubicBezTo>
                  <a:cubicBezTo>
                    <a:pt x="7825" y="18587"/>
                    <a:pt x="6275" y="13185"/>
                    <a:pt x="6486" y="11982"/>
                  </a:cubicBezTo>
                  <a:cubicBezTo>
                    <a:pt x="6681" y="10793"/>
                    <a:pt x="7419" y="7814"/>
                    <a:pt x="7419" y="7709"/>
                  </a:cubicBezTo>
                  <a:cubicBezTo>
                    <a:pt x="7419" y="7619"/>
                    <a:pt x="6185" y="6114"/>
                    <a:pt x="6185" y="5948"/>
                  </a:cubicBezTo>
                  <a:cubicBezTo>
                    <a:pt x="6230" y="5723"/>
                    <a:pt x="6275" y="5497"/>
                    <a:pt x="6350" y="5286"/>
                  </a:cubicBezTo>
                  <a:cubicBezTo>
                    <a:pt x="6862" y="4534"/>
                    <a:pt x="7088" y="3646"/>
                    <a:pt x="7027" y="2744"/>
                  </a:cubicBezTo>
                  <a:cubicBezTo>
                    <a:pt x="6922" y="1209"/>
                    <a:pt x="6787" y="848"/>
                    <a:pt x="5553" y="382"/>
                  </a:cubicBezTo>
                  <a:cubicBezTo>
                    <a:pt x="4874" y="125"/>
                    <a:pt x="4054" y="0"/>
                    <a:pt x="3281" y="0"/>
                  </a:cubicBez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7340386" y="2996208"/>
              <a:ext cx="215786" cy="620230"/>
            </a:xfrm>
            <a:custGeom>
              <a:avLst/>
              <a:gdLst/>
              <a:ahLst/>
              <a:cxnLst/>
              <a:rect l="l" t="t" r="r" b="b"/>
              <a:pathLst>
                <a:path w="8066" h="23184" extrusionOk="0">
                  <a:moveTo>
                    <a:pt x="3333" y="187"/>
                  </a:moveTo>
                  <a:cubicBezTo>
                    <a:pt x="4104" y="187"/>
                    <a:pt x="4918" y="318"/>
                    <a:pt x="5583" y="570"/>
                  </a:cubicBezTo>
                  <a:cubicBezTo>
                    <a:pt x="6771" y="1021"/>
                    <a:pt x="6892" y="1352"/>
                    <a:pt x="6997" y="2857"/>
                  </a:cubicBezTo>
                  <a:cubicBezTo>
                    <a:pt x="7042" y="3729"/>
                    <a:pt x="6816" y="4587"/>
                    <a:pt x="6320" y="5309"/>
                  </a:cubicBezTo>
                  <a:cubicBezTo>
                    <a:pt x="6320" y="5324"/>
                    <a:pt x="6305" y="5324"/>
                    <a:pt x="6305" y="5339"/>
                  </a:cubicBezTo>
                  <a:cubicBezTo>
                    <a:pt x="6230" y="5565"/>
                    <a:pt x="6169" y="5791"/>
                    <a:pt x="6139" y="6031"/>
                  </a:cubicBezTo>
                  <a:cubicBezTo>
                    <a:pt x="6139" y="6152"/>
                    <a:pt x="6320" y="6408"/>
                    <a:pt x="6892" y="7160"/>
                  </a:cubicBezTo>
                  <a:cubicBezTo>
                    <a:pt x="7087" y="7416"/>
                    <a:pt x="7328" y="7732"/>
                    <a:pt x="7373" y="7822"/>
                  </a:cubicBezTo>
                  <a:cubicBezTo>
                    <a:pt x="7358" y="7912"/>
                    <a:pt x="7253" y="8303"/>
                    <a:pt x="7147" y="8755"/>
                  </a:cubicBezTo>
                  <a:cubicBezTo>
                    <a:pt x="6922" y="9763"/>
                    <a:pt x="6561" y="11282"/>
                    <a:pt x="6440" y="12065"/>
                  </a:cubicBezTo>
                  <a:cubicBezTo>
                    <a:pt x="6320" y="12757"/>
                    <a:pt x="6771" y="14773"/>
                    <a:pt x="7193" y="16714"/>
                  </a:cubicBezTo>
                  <a:cubicBezTo>
                    <a:pt x="7494" y="18128"/>
                    <a:pt x="7794" y="19467"/>
                    <a:pt x="7809" y="20054"/>
                  </a:cubicBezTo>
                  <a:cubicBezTo>
                    <a:pt x="7840" y="21408"/>
                    <a:pt x="7719" y="21784"/>
                    <a:pt x="7478" y="22010"/>
                  </a:cubicBezTo>
                  <a:cubicBezTo>
                    <a:pt x="7223" y="22236"/>
                    <a:pt x="6064" y="22868"/>
                    <a:pt x="4529" y="22988"/>
                  </a:cubicBezTo>
                  <a:cubicBezTo>
                    <a:pt x="4433" y="22996"/>
                    <a:pt x="4337" y="23000"/>
                    <a:pt x="4242" y="23000"/>
                  </a:cubicBezTo>
                  <a:cubicBezTo>
                    <a:pt x="2827" y="23000"/>
                    <a:pt x="1715" y="22102"/>
                    <a:pt x="1701" y="21905"/>
                  </a:cubicBezTo>
                  <a:cubicBezTo>
                    <a:pt x="1671" y="21664"/>
                    <a:pt x="1851" y="19723"/>
                    <a:pt x="1927" y="18986"/>
                  </a:cubicBezTo>
                  <a:cubicBezTo>
                    <a:pt x="1927" y="18896"/>
                    <a:pt x="1896" y="16759"/>
                    <a:pt x="1626" y="15992"/>
                  </a:cubicBezTo>
                  <a:cubicBezTo>
                    <a:pt x="1460" y="15435"/>
                    <a:pt x="1400" y="14863"/>
                    <a:pt x="1430" y="14292"/>
                  </a:cubicBezTo>
                  <a:lnTo>
                    <a:pt x="1430" y="14292"/>
                  </a:lnTo>
                  <a:lnTo>
                    <a:pt x="1430" y="14307"/>
                  </a:lnTo>
                  <a:cubicBezTo>
                    <a:pt x="1656" y="13735"/>
                    <a:pt x="1927" y="13193"/>
                    <a:pt x="2273" y="12697"/>
                  </a:cubicBezTo>
                  <a:cubicBezTo>
                    <a:pt x="2859" y="11719"/>
                    <a:pt x="3341" y="10666"/>
                    <a:pt x="3672" y="9567"/>
                  </a:cubicBezTo>
                  <a:cubicBezTo>
                    <a:pt x="3928" y="8725"/>
                    <a:pt x="3220" y="8048"/>
                    <a:pt x="3190" y="8017"/>
                  </a:cubicBezTo>
                  <a:cubicBezTo>
                    <a:pt x="3160" y="7987"/>
                    <a:pt x="3130" y="7987"/>
                    <a:pt x="3085" y="7987"/>
                  </a:cubicBezTo>
                  <a:cubicBezTo>
                    <a:pt x="2656" y="8134"/>
                    <a:pt x="2028" y="8301"/>
                    <a:pt x="1720" y="8301"/>
                  </a:cubicBezTo>
                  <a:cubicBezTo>
                    <a:pt x="1650" y="8301"/>
                    <a:pt x="1596" y="8293"/>
                    <a:pt x="1565" y="8273"/>
                  </a:cubicBezTo>
                  <a:cubicBezTo>
                    <a:pt x="1400" y="8168"/>
                    <a:pt x="1009" y="7160"/>
                    <a:pt x="768" y="6483"/>
                  </a:cubicBezTo>
                  <a:cubicBezTo>
                    <a:pt x="768" y="6468"/>
                    <a:pt x="753" y="6453"/>
                    <a:pt x="738" y="6438"/>
                  </a:cubicBezTo>
                  <a:cubicBezTo>
                    <a:pt x="557" y="6302"/>
                    <a:pt x="407" y="6137"/>
                    <a:pt x="302" y="5941"/>
                  </a:cubicBezTo>
                  <a:cubicBezTo>
                    <a:pt x="241" y="5791"/>
                    <a:pt x="542" y="5384"/>
                    <a:pt x="693" y="5174"/>
                  </a:cubicBezTo>
                  <a:cubicBezTo>
                    <a:pt x="858" y="4978"/>
                    <a:pt x="918" y="4888"/>
                    <a:pt x="918" y="4813"/>
                  </a:cubicBezTo>
                  <a:cubicBezTo>
                    <a:pt x="903" y="4722"/>
                    <a:pt x="873" y="4632"/>
                    <a:pt x="828" y="4542"/>
                  </a:cubicBezTo>
                  <a:cubicBezTo>
                    <a:pt x="738" y="4331"/>
                    <a:pt x="678" y="4121"/>
                    <a:pt x="648" y="3895"/>
                  </a:cubicBezTo>
                  <a:cubicBezTo>
                    <a:pt x="587" y="3534"/>
                    <a:pt x="1009" y="2240"/>
                    <a:pt x="1174" y="1773"/>
                  </a:cubicBezTo>
                  <a:cubicBezTo>
                    <a:pt x="1189" y="1743"/>
                    <a:pt x="1174" y="1713"/>
                    <a:pt x="1159" y="1683"/>
                  </a:cubicBezTo>
                  <a:cubicBezTo>
                    <a:pt x="979" y="1518"/>
                    <a:pt x="903" y="1277"/>
                    <a:pt x="949" y="1051"/>
                  </a:cubicBezTo>
                  <a:cubicBezTo>
                    <a:pt x="1009" y="795"/>
                    <a:pt x="1265" y="585"/>
                    <a:pt x="1686" y="434"/>
                  </a:cubicBezTo>
                  <a:cubicBezTo>
                    <a:pt x="2144" y="268"/>
                    <a:pt x="2725" y="187"/>
                    <a:pt x="3333" y="187"/>
                  </a:cubicBezTo>
                  <a:close/>
                  <a:moveTo>
                    <a:pt x="3376" y="1"/>
                  </a:moveTo>
                  <a:cubicBezTo>
                    <a:pt x="2732" y="1"/>
                    <a:pt x="2113" y="85"/>
                    <a:pt x="1626" y="254"/>
                  </a:cubicBezTo>
                  <a:cubicBezTo>
                    <a:pt x="1024" y="464"/>
                    <a:pt x="828" y="780"/>
                    <a:pt x="768" y="1006"/>
                  </a:cubicBezTo>
                  <a:cubicBezTo>
                    <a:pt x="723" y="1277"/>
                    <a:pt x="798" y="1563"/>
                    <a:pt x="979" y="1773"/>
                  </a:cubicBezTo>
                  <a:cubicBezTo>
                    <a:pt x="873" y="2059"/>
                    <a:pt x="392" y="3489"/>
                    <a:pt x="467" y="3925"/>
                  </a:cubicBezTo>
                  <a:cubicBezTo>
                    <a:pt x="497" y="4166"/>
                    <a:pt x="557" y="4391"/>
                    <a:pt x="648" y="4602"/>
                  </a:cubicBezTo>
                  <a:cubicBezTo>
                    <a:pt x="678" y="4662"/>
                    <a:pt x="708" y="4737"/>
                    <a:pt x="723" y="4798"/>
                  </a:cubicBezTo>
                  <a:cubicBezTo>
                    <a:pt x="663" y="4888"/>
                    <a:pt x="603" y="4978"/>
                    <a:pt x="527" y="5053"/>
                  </a:cubicBezTo>
                  <a:cubicBezTo>
                    <a:pt x="302" y="5369"/>
                    <a:pt x="1" y="5761"/>
                    <a:pt x="121" y="6016"/>
                  </a:cubicBezTo>
                  <a:cubicBezTo>
                    <a:pt x="226" y="6227"/>
                    <a:pt x="392" y="6423"/>
                    <a:pt x="587" y="6558"/>
                  </a:cubicBezTo>
                  <a:cubicBezTo>
                    <a:pt x="693" y="6904"/>
                    <a:pt x="1174" y="8243"/>
                    <a:pt x="1445" y="8424"/>
                  </a:cubicBezTo>
                  <a:cubicBezTo>
                    <a:pt x="1501" y="8458"/>
                    <a:pt x="1591" y="8472"/>
                    <a:pt x="1701" y="8472"/>
                  </a:cubicBezTo>
                  <a:cubicBezTo>
                    <a:pt x="2117" y="8472"/>
                    <a:pt x="2820" y="8266"/>
                    <a:pt x="3070" y="8183"/>
                  </a:cubicBezTo>
                  <a:cubicBezTo>
                    <a:pt x="3205" y="8333"/>
                    <a:pt x="3672" y="8890"/>
                    <a:pt x="3476" y="9507"/>
                  </a:cubicBezTo>
                  <a:cubicBezTo>
                    <a:pt x="3145" y="10590"/>
                    <a:pt x="2679" y="11628"/>
                    <a:pt x="2092" y="12591"/>
                  </a:cubicBezTo>
                  <a:cubicBezTo>
                    <a:pt x="1746" y="13103"/>
                    <a:pt x="1460" y="13660"/>
                    <a:pt x="1249" y="14246"/>
                  </a:cubicBezTo>
                  <a:cubicBezTo>
                    <a:pt x="1249" y="14261"/>
                    <a:pt x="1249" y="14261"/>
                    <a:pt x="1249" y="14261"/>
                  </a:cubicBezTo>
                  <a:cubicBezTo>
                    <a:pt x="1219" y="14863"/>
                    <a:pt x="1280" y="15465"/>
                    <a:pt x="1445" y="16037"/>
                  </a:cubicBezTo>
                  <a:cubicBezTo>
                    <a:pt x="1716" y="16789"/>
                    <a:pt x="1746" y="18956"/>
                    <a:pt x="1746" y="18971"/>
                  </a:cubicBezTo>
                  <a:cubicBezTo>
                    <a:pt x="1731" y="19076"/>
                    <a:pt x="1475" y="21619"/>
                    <a:pt x="1520" y="21920"/>
                  </a:cubicBezTo>
                  <a:cubicBezTo>
                    <a:pt x="1550" y="22311"/>
                    <a:pt x="2814" y="23184"/>
                    <a:pt x="4259" y="23184"/>
                  </a:cubicBezTo>
                  <a:lnTo>
                    <a:pt x="4545" y="23184"/>
                  </a:lnTo>
                  <a:cubicBezTo>
                    <a:pt x="6109" y="23048"/>
                    <a:pt x="7343" y="22386"/>
                    <a:pt x="7629" y="22145"/>
                  </a:cubicBezTo>
                  <a:cubicBezTo>
                    <a:pt x="7900" y="21905"/>
                    <a:pt x="8065" y="21468"/>
                    <a:pt x="8020" y="20039"/>
                  </a:cubicBezTo>
                  <a:cubicBezTo>
                    <a:pt x="8005" y="19422"/>
                    <a:pt x="7719" y="18083"/>
                    <a:pt x="7403" y="16654"/>
                  </a:cubicBezTo>
                  <a:cubicBezTo>
                    <a:pt x="6997" y="14818"/>
                    <a:pt x="6531" y="12742"/>
                    <a:pt x="6651" y="12080"/>
                  </a:cubicBezTo>
                  <a:cubicBezTo>
                    <a:pt x="6771" y="11297"/>
                    <a:pt x="7132" y="9778"/>
                    <a:pt x="7358" y="8785"/>
                  </a:cubicBezTo>
                  <a:cubicBezTo>
                    <a:pt x="7539" y="8017"/>
                    <a:pt x="7584" y="7852"/>
                    <a:pt x="7584" y="7792"/>
                  </a:cubicBezTo>
                  <a:cubicBezTo>
                    <a:pt x="7584" y="7732"/>
                    <a:pt x="7539" y="7671"/>
                    <a:pt x="7057" y="7039"/>
                  </a:cubicBezTo>
                  <a:cubicBezTo>
                    <a:pt x="6801" y="6724"/>
                    <a:pt x="6561" y="6377"/>
                    <a:pt x="6350" y="6031"/>
                  </a:cubicBezTo>
                  <a:cubicBezTo>
                    <a:pt x="6380" y="5821"/>
                    <a:pt x="6440" y="5610"/>
                    <a:pt x="6500" y="5415"/>
                  </a:cubicBezTo>
                  <a:cubicBezTo>
                    <a:pt x="7012" y="4647"/>
                    <a:pt x="7253" y="3744"/>
                    <a:pt x="7178" y="2827"/>
                  </a:cubicBezTo>
                  <a:cubicBezTo>
                    <a:pt x="7087" y="1277"/>
                    <a:pt x="6922" y="871"/>
                    <a:pt x="5658" y="374"/>
                  </a:cubicBezTo>
                  <a:cubicBezTo>
                    <a:pt x="4988" y="126"/>
                    <a:pt x="4163" y="1"/>
                    <a:pt x="3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7356491" y="2998830"/>
              <a:ext cx="175122" cy="160756"/>
            </a:xfrm>
            <a:custGeom>
              <a:avLst/>
              <a:gdLst/>
              <a:ahLst/>
              <a:cxnLst/>
              <a:rect l="l" t="t" r="r" b="b"/>
              <a:pathLst>
                <a:path w="6546" h="6009" extrusionOk="0">
                  <a:moveTo>
                    <a:pt x="2739" y="0"/>
                  </a:moveTo>
                  <a:cubicBezTo>
                    <a:pt x="2107" y="0"/>
                    <a:pt x="1506" y="84"/>
                    <a:pt x="1039" y="246"/>
                  </a:cubicBezTo>
                  <a:cubicBezTo>
                    <a:pt x="1" y="607"/>
                    <a:pt x="136" y="1284"/>
                    <a:pt x="482" y="1645"/>
                  </a:cubicBezTo>
                  <a:cubicBezTo>
                    <a:pt x="666" y="1689"/>
                    <a:pt x="860" y="1713"/>
                    <a:pt x="1056" y="1713"/>
                  </a:cubicBezTo>
                  <a:cubicBezTo>
                    <a:pt x="1196" y="1713"/>
                    <a:pt x="1337" y="1701"/>
                    <a:pt x="1475" y="1675"/>
                  </a:cubicBezTo>
                  <a:cubicBezTo>
                    <a:pt x="1694" y="1657"/>
                    <a:pt x="1902" y="1644"/>
                    <a:pt x="2084" y="1644"/>
                  </a:cubicBezTo>
                  <a:cubicBezTo>
                    <a:pt x="2492" y="1644"/>
                    <a:pt x="2770" y="1708"/>
                    <a:pt x="2739" y="1916"/>
                  </a:cubicBezTo>
                  <a:cubicBezTo>
                    <a:pt x="2709" y="2217"/>
                    <a:pt x="2047" y="2684"/>
                    <a:pt x="2438" y="3015"/>
                  </a:cubicBezTo>
                  <a:cubicBezTo>
                    <a:pt x="2844" y="3346"/>
                    <a:pt x="3642" y="3451"/>
                    <a:pt x="3642" y="3451"/>
                  </a:cubicBezTo>
                  <a:cubicBezTo>
                    <a:pt x="3642" y="3451"/>
                    <a:pt x="3416" y="4444"/>
                    <a:pt x="3777" y="4579"/>
                  </a:cubicBezTo>
                  <a:cubicBezTo>
                    <a:pt x="3824" y="4595"/>
                    <a:pt x="3864" y="4602"/>
                    <a:pt x="3900" y="4602"/>
                  </a:cubicBezTo>
                  <a:cubicBezTo>
                    <a:pt x="4137" y="4602"/>
                    <a:pt x="4155" y="4287"/>
                    <a:pt x="4469" y="4143"/>
                  </a:cubicBezTo>
                  <a:cubicBezTo>
                    <a:pt x="4628" y="4073"/>
                    <a:pt x="4837" y="4004"/>
                    <a:pt x="5028" y="4004"/>
                  </a:cubicBezTo>
                  <a:cubicBezTo>
                    <a:pt x="5291" y="4004"/>
                    <a:pt x="5520" y="4135"/>
                    <a:pt x="5537" y="4579"/>
                  </a:cubicBezTo>
                  <a:cubicBezTo>
                    <a:pt x="5567" y="5347"/>
                    <a:pt x="4439" y="6009"/>
                    <a:pt x="4439" y="6009"/>
                  </a:cubicBezTo>
                  <a:cubicBezTo>
                    <a:pt x="4439" y="6009"/>
                    <a:pt x="5056" y="6009"/>
                    <a:pt x="5643" y="5918"/>
                  </a:cubicBezTo>
                  <a:cubicBezTo>
                    <a:pt x="5688" y="5708"/>
                    <a:pt x="5733" y="5497"/>
                    <a:pt x="5808" y="5286"/>
                  </a:cubicBezTo>
                  <a:cubicBezTo>
                    <a:pt x="6305" y="4534"/>
                    <a:pt x="6545" y="3646"/>
                    <a:pt x="6470" y="2744"/>
                  </a:cubicBezTo>
                  <a:cubicBezTo>
                    <a:pt x="6380" y="1209"/>
                    <a:pt x="6245" y="848"/>
                    <a:pt x="5011" y="382"/>
                  </a:cubicBezTo>
                  <a:cubicBezTo>
                    <a:pt x="4332" y="125"/>
                    <a:pt x="3512"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7359300" y="2995834"/>
              <a:ext cx="174721" cy="166561"/>
            </a:xfrm>
            <a:custGeom>
              <a:avLst/>
              <a:gdLst/>
              <a:ahLst/>
              <a:cxnLst/>
              <a:rect l="l" t="t" r="r" b="b"/>
              <a:pathLst>
                <a:path w="6531" h="6226" extrusionOk="0">
                  <a:moveTo>
                    <a:pt x="2626" y="201"/>
                  </a:moveTo>
                  <a:cubicBezTo>
                    <a:pt x="3397" y="201"/>
                    <a:pt x="4211" y="332"/>
                    <a:pt x="4876" y="584"/>
                  </a:cubicBezTo>
                  <a:cubicBezTo>
                    <a:pt x="6064" y="1035"/>
                    <a:pt x="6185" y="1366"/>
                    <a:pt x="6290" y="2871"/>
                  </a:cubicBezTo>
                  <a:cubicBezTo>
                    <a:pt x="6350" y="3743"/>
                    <a:pt x="6124" y="4616"/>
                    <a:pt x="5628" y="5338"/>
                  </a:cubicBezTo>
                  <a:cubicBezTo>
                    <a:pt x="5628" y="5353"/>
                    <a:pt x="5613" y="5353"/>
                    <a:pt x="5613" y="5368"/>
                  </a:cubicBezTo>
                  <a:cubicBezTo>
                    <a:pt x="5553" y="5564"/>
                    <a:pt x="5493" y="5760"/>
                    <a:pt x="5462" y="5955"/>
                  </a:cubicBezTo>
                  <a:cubicBezTo>
                    <a:pt x="5162" y="5985"/>
                    <a:pt x="4876" y="6015"/>
                    <a:pt x="4665" y="6015"/>
                  </a:cubicBezTo>
                  <a:cubicBezTo>
                    <a:pt x="5011" y="5760"/>
                    <a:pt x="5553" y="5248"/>
                    <a:pt x="5538" y="4691"/>
                  </a:cubicBezTo>
                  <a:cubicBezTo>
                    <a:pt x="5553" y="4466"/>
                    <a:pt x="5447" y="4240"/>
                    <a:pt x="5252" y="4105"/>
                  </a:cubicBezTo>
                  <a:cubicBezTo>
                    <a:pt x="5147" y="4059"/>
                    <a:pt x="5041" y="4029"/>
                    <a:pt x="4921" y="4029"/>
                  </a:cubicBezTo>
                  <a:cubicBezTo>
                    <a:pt x="4725" y="4044"/>
                    <a:pt x="4530" y="4089"/>
                    <a:pt x="4349" y="4180"/>
                  </a:cubicBezTo>
                  <a:cubicBezTo>
                    <a:pt x="4199" y="4240"/>
                    <a:pt x="4078" y="4345"/>
                    <a:pt x="4003" y="4481"/>
                  </a:cubicBezTo>
                  <a:cubicBezTo>
                    <a:pt x="3926" y="4569"/>
                    <a:pt x="3889" y="4625"/>
                    <a:pt x="3816" y="4625"/>
                  </a:cubicBezTo>
                  <a:cubicBezTo>
                    <a:pt x="3789" y="4625"/>
                    <a:pt x="3757" y="4617"/>
                    <a:pt x="3717" y="4601"/>
                  </a:cubicBezTo>
                  <a:cubicBezTo>
                    <a:pt x="3522" y="4541"/>
                    <a:pt x="3552" y="3954"/>
                    <a:pt x="3642" y="3578"/>
                  </a:cubicBezTo>
                  <a:cubicBezTo>
                    <a:pt x="3642" y="3578"/>
                    <a:pt x="3642" y="3578"/>
                    <a:pt x="3642" y="3563"/>
                  </a:cubicBezTo>
                  <a:cubicBezTo>
                    <a:pt x="3657" y="3518"/>
                    <a:pt x="3612" y="3473"/>
                    <a:pt x="3567" y="3473"/>
                  </a:cubicBezTo>
                  <a:cubicBezTo>
                    <a:pt x="3552" y="3473"/>
                    <a:pt x="2784" y="3367"/>
                    <a:pt x="2408" y="3051"/>
                  </a:cubicBezTo>
                  <a:cubicBezTo>
                    <a:pt x="2228" y="2901"/>
                    <a:pt x="2333" y="2720"/>
                    <a:pt x="2529" y="2434"/>
                  </a:cubicBezTo>
                  <a:cubicBezTo>
                    <a:pt x="2634" y="2329"/>
                    <a:pt x="2709" y="2179"/>
                    <a:pt x="2739" y="2043"/>
                  </a:cubicBezTo>
                  <a:cubicBezTo>
                    <a:pt x="2754" y="1953"/>
                    <a:pt x="2724" y="1878"/>
                    <a:pt x="2664" y="1818"/>
                  </a:cubicBezTo>
                  <a:cubicBezTo>
                    <a:pt x="2561" y="1715"/>
                    <a:pt x="2354" y="1661"/>
                    <a:pt x="1990" y="1661"/>
                  </a:cubicBezTo>
                  <a:cubicBezTo>
                    <a:pt x="1820" y="1661"/>
                    <a:pt x="1615" y="1673"/>
                    <a:pt x="1370" y="1697"/>
                  </a:cubicBezTo>
                  <a:cubicBezTo>
                    <a:pt x="1238" y="1716"/>
                    <a:pt x="1105" y="1724"/>
                    <a:pt x="974" y="1724"/>
                  </a:cubicBezTo>
                  <a:cubicBezTo>
                    <a:pt x="792" y="1724"/>
                    <a:pt x="612" y="1708"/>
                    <a:pt x="437" y="1682"/>
                  </a:cubicBezTo>
                  <a:cubicBezTo>
                    <a:pt x="272" y="1517"/>
                    <a:pt x="211" y="1291"/>
                    <a:pt x="242" y="1065"/>
                  </a:cubicBezTo>
                  <a:cubicBezTo>
                    <a:pt x="302" y="809"/>
                    <a:pt x="558" y="599"/>
                    <a:pt x="979" y="448"/>
                  </a:cubicBezTo>
                  <a:cubicBezTo>
                    <a:pt x="1437" y="282"/>
                    <a:pt x="2018" y="201"/>
                    <a:pt x="2626" y="201"/>
                  </a:cubicBezTo>
                  <a:close/>
                  <a:moveTo>
                    <a:pt x="2643" y="1"/>
                  </a:moveTo>
                  <a:cubicBezTo>
                    <a:pt x="2003" y="1"/>
                    <a:pt x="1387" y="85"/>
                    <a:pt x="904" y="253"/>
                  </a:cubicBezTo>
                  <a:cubicBezTo>
                    <a:pt x="302" y="478"/>
                    <a:pt x="106" y="779"/>
                    <a:pt x="61" y="1005"/>
                  </a:cubicBezTo>
                  <a:cubicBezTo>
                    <a:pt x="1" y="1306"/>
                    <a:pt x="91" y="1607"/>
                    <a:pt x="302" y="1818"/>
                  </a:cubicBezTo>
                  <a:cubicBezTo>
                    <a:pt x="317" y="1833"/>
                    <a:pt x="332" y="1833"/>
                    <a:pt x="347" y="1848"/>
                  </a:cubicBezTo>
                  <a:cubicBezTo>
                    <a:pt x="347" y="1848"/>
                    <a:pt x="518" y="1905"/>
                    <a:pt x="898" y="1905"/>
                  </a:cubicBezTo>
                  <a:cubicBezTo>
                    <a:pt x="1033" y="1905"/>
                    <a:pt x="1195" y="1898"/>
                    <a:pt x="1385" y="1878"/>
                  </a:cubicBezTo>
                  <a:cubicBezTo>
                    <a:pt x="1634" y="1855"/>
                    <a:pt x="1845" y="1843"/>
                    <a:pt x="2017" y="1843"/>
                  </a:cubicBezTo>
                  <a:cubicBezTo>
                    <a:pt x="2291" y="1843"/>
                    <a:pt x="2464" y="1873"/>
                    <a:pt x="2529" y="1938"/>
                  </a:cubicBezTo>
                  <a:cubicBezTo>
                    <a:pt x="2544" y="1968"/>
                    <a:pt x="2544" y="1998"/>
                    <a:pt x="2529" y="2013"/>
                  </a:cubicBezTo>
                  <a:cubicBezTo>
                    <a:pt x="2498" y="2134"/>
                    <a:pt x="2438" y="2239"/>
                    <a:pt x="2363" y="2329"/>
                  </a:cubicBezTo>
                  <a:cubicBezTo>
                    <a:pt x="2182" y="2585"/>
                    <a:pt x="1927" y="2916"/>
                    <a:pt x="2273" y="3202"/>
                  </a:cubicBezTo>
                  <a:cubicBezTo>
                    <a:pt x="2604" y="3473"/>
                    <a:pt x="3176" y="3593"/>
                    <a:pt x="3416" y="3638"/>
                  </a:cubicBezTo>
                  <a:cubicBezTo>
                    <a:pt x="3356" y="3939"/>
                    <a:pt x="3251" y="4646"/>
                    <a:pt x="3627" y="4782"/>
                  </a:cubicBezTo>
                  <a:cubicBezTo>
                    <a:pt x="3694" y="4806"/>
                    <a:pt x="3750" y="4817"/>
                    <a:pt x="3800" y="4817"/>
                  </a:cubicBezTo>
                  <a:cubicBezTo>
                    <a:pt x="3962" y="4817"/>
                    <a:pt x="4043" y="4701"/>
                    <a:pt x="4123" y="4586"/>
                  </a:cubicBezTo>
                  <a:cubicBezTo>
                    <a:pt x="4199" y="4496"/>
                    <a:pt x="4289" y="4405"/>
                    <a:pt x="4394" y="4345"/>
                  </a:cubicBezTo>
                  <a:cubicBezTo>
                    <a:pt x="4509" y="4293"/>
                    <a:pt x="4724" y="4212"/>
                    <a:pt x="4916" y="4212"/>
                  </a:cubicBezTo>
                  <a:cubicBezTo>
                    <a:pt x="5001" y="4212"/>
                    <a:pt x="5082" y="4228"/>
                    <a:pt x="5147" y="4270"/>
                  </a:cubicBezTo>
                  <a:cubicBezTo>
                    <a:pt x="5282" y="4375"/>
                    <a:pt x="5357" y="4526"/>
                    <a:pt x="5342" y="4691"/>
                  </a:cubicBezTo>
                  <a:cubicBezTo>
                    <a:pt x="5372" y="5398"/>
                    <a:pt x="4289" y="6045"/>
                    <a:pt x="4289" y="6045"/>
                  </a:cubicBezTo>
                  <a:cubicBezTo>
                    <a:pt x="4259" y="6060"/>
                    <a:pt x="4244" y="6091"/>
                    <a:pt x="4244" y="6121"/>
                  </a:cubicBezTo>
                  <a:cubicBezTo>
                    <a:pt x="4244" y="6181"/>
                    <a:pt x="4289" y="6226"/>
                    <a:pt x="4334" y="6226"/>
                  </a:cubicBezTo>
                  <a:lnTo>
                    <a:pt x="4334" y="6196"/>
                  </a:lnTo>
                  <a:cubicBezTo>
                    <a:pt x="4349" y="6196"/>
                    <a:pt x="4966" y="6181"/>
                    <a:pt x="5553" y="6106"/>
                  </a:cubicBezTo>
                  <a:cubicBezTo>
                    <a:pt x="5598" y="6106"/>
                    <a:pt x="5628" y="6060"/>
                    <a:pt x="5628" y="6015"/>
                  </a:cubicBezTo>
                  <a:cubicBezTo>
                    <a:pt x="5673" y="5820"/>
                    <a:pt x="5718" y="5609"/>
                    <a:pt x="5793" y="5413"/>
                  </a:cubicBezTo>
                  <a:cubicBezTo>
                    <a:pt x="6305" y="4661"/>
                    <a:pt x="6531" y="3743"/>
                    <a:pt x="6471" y="2826"/>
                  </a:cubicBezTo>
                  <a:cubicBezTo>
                    <a:pt x="6365" y="1276"/>
                    <a:pt x="6215" y="870"/>
                    <a:pt x="4936" y="388"/>
                  </a:cubicBezTo>
                  <a:cubicBezTo>
                    <a:pt x="4270" y="130"/>
                    <a:pt x="3437" y="1"/>
                    <a:pt x="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7377011" y="3112879"/>
              <a:ext cx="10086" cy="20145"/>
            </a:xfrm>
            <a:custGeom>
              <a:avLst/>
              <a:gdLst/>
              <a:ahLst/>
              <a:cxnLst/>
              <a:rect l="l" t="t" r="r" b="b"/>
              <a:pathLst>
                <a:path w="377" h="753" extrusionOk="0">
                  <a:moveTo>
                    <a:pt x="181" y="0"/>
                  </a:moveTo>
                  <a:cubicBezTo>
                    <a:pt x="76" y="0"/>
                    <a:pt x="1" y="166"/>
                    <a:pt x="1" y="376"/>
                  </a:cubicBezTo>
                  <a:cubicBezTo>
                    <a:pt x="1" y="572"/>
                    <a:pt x="76" y="753"/>
                    <a:pt x="181" y="753"/>
                  </a:cubicBezTo>
                  <a:cubicBezTo>
                    <a:pt x="287" y="753"/>
                    <a:pt x="377" y="587"/>
                    <a:pt x="377" y="376"/>
                  </a:cubicBezTo>
                  <a:cubicBezTo>
                    <a:pt x="377" y="151"/>
                    <a:pt x="287"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7362939" y="3089496"/>
              <a:ext cx="32210" cy="12146"/>
            </a:xfrm>
            <a:custGeom>
              <a:avLst/>
              <a:gdLst/>
              <a:ahLst/>
              <a:cxnLst/>
              <a:rect l="l" t="t" r="r" b="b"/>
              <a:pathLst>
                <a:path w="1204" h="454" extrusionOk="0">
                  <a:moveTo>
                    <a:pt x="726" y="0"/>
                  </a:moveTo>
                  <a:cubicBezTo>
                    <a:pt x="438" y="0"/>
                    <a:pt x="171" y="167"/>
                    <a:pt x="30" y="288"/>
                  </a:cubicBezTo>
                  <a:cubicBezTo>
                    <a:pt x="0" y="333"/>
                    <a:pt x="0" y="393"/>
                    <a:pt x="30" y="423"/>
                  </a:cubicBezTo>
                  <a:cubicBezTo>
                    <a:pt x="45" y="438"/>
                    <a:pt x="75" y="453"/>
                    <a:pt x="106" y="453"/>
                  </a:cubicBezTo>
                  <a:cubicBezTo>
                    <a:pt x="121" y="453"/>
                    <a:pt x="151" y="438"/>
                    <a:pt x="166" y="423"/>
                  </a:cubicBezTo>
                  <a:cubicBezTo>
                    <a:pt x="177" y="412"/>
                    <a:pt x="427" y="185"/>
                    <a:pt x="714" y="185"/>
                  </a:cubicBezTo>
                  <a:cubicBezTo>
                    <a:pt x="821" y="185"/>
                    <a:pt x="932" y="217"/>
                    <a:pt x="1038" y="303"/>
                  </a:cubicBezTo>
                  <a:cubicBezTo>
                    <a:pt x="1059" y="316"/>
                    <a:pt x="1082" y="324"/>
                    <a:pt x="1104" y="324"/>
                  </a:cubicBezTo>
                  <a:cubicBezTo>
                    <a:pt x="1132" y="324"/>
                    <a:pt x="1157" y="312"/>
                    <a:pt x="1174" y="288"/>
                  </a:cubicBezTo>
                  <a:cubicBezTo>
                    <a:pt x="1204" y="242"/>
                    <a:pt x="1204" y="182"/>
                    <a:pt x="1159" y="152"/>
                  </a:cubicBezTo>
                  <a:cubicBezTo>
                    <a:pt x="1018" y="42"/>
                    <a:pt x="870"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7371794" y="3152553"/>
              <a:ext cx="38657" cy="21536"/>
            </a:xfrm>
            <a:custGeom>
              <a:avLst/>
              <a:gdLst/>
              <a:ahLst/>
              <a:cxnLst/>
              <a:rect l="l" t="t" r="r" b="b"/>
              <a:pathLst>
                <a:path w="1445" h="805" extrusionOk="0">
                  <a:moveTo>
                    <a:pt x="1333" y="1"/>
                  </a:moveTo>
                  <a:cubicBezTo>
                    <a:pt x="1312" y="1"/>
                    <a:pt x="1293" y="8"/>
                    <a:pt x="1279" y="22"/>
                  </a:cubicBezTo>
                  <a:cubicBezTo>
                    <a:pt x="632" y="567"/>
                    <a:pt x="263" y="610"/>
                    <a:pt x="154" y="610"/>
                  </a:cubicBezTo>
                  <a:cubicBezTo>
                    <a:pt x="134" y="610"/>
                    <a:pt x="123" y="609"/>
                    <a:pt x="121" y="609"/>
                  </a:cubicBezTo>
                  <a:cubicBezTo>
                    <a:pt x="113" y="606"/>
                    <a:pt x="105" y="605"/>
                    <a:pt x="96" y="605"/>
                  </a:cubicBezTo>
                  <a:cubicBezTo>
                    <a:pt x="56" y="605"/>
                    <a:pt x="13" y="634"/>
                    <a:pt x="0" y="684"/>
                  </a:cubicBezTo>
                  <a:cubicBezTo>
                    <a:pt x="0" y="729"/>
                    <a:pt x="30" y="789"/>
                    <a:pt x="75" y="789"/>
                  </a:cubicBezTo>
                  <a:cubicBezTo>
                    <a:pt x="106" y="804"/>
                    <a:pt x="136" y="804"/>
                    <a:pt x="166" y="804"/>
                  </a:cubicBezTo>
                  <a:cubicBezTo>
                    <a:pt x="331" y="804"/>
                    <a:pt x="738" y="729"/>
                    <a:pt x="1400" y="172"/>
                  </a:cubicBezTo>
                  <a:cubicBezTo>
                    <a:pt x="1430" y="142"/>
                    <a:pt x="1445" y="82"/>
                    <a:pt x="1400" y="37"/>
                  </a:cubicBezTo>
                  <a:cubicBezTo>
                    <a:pt x="1383" y="12"/>
                    <a:pt x="1357" y="1"/>
                    <a:pt x="1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7423722" y="3196188"/>
              <a:ext cx="30204" cy="35848"/>
            </a:xfrm>
            <a:custGeom>
              <a:avLst/>
              <a:gdLst/>
              <a:ahLst/>
              <a:cxnLst/>
              <a:rect l="l" t="t" r="r" b="b"/>
              <a:pathLst>
                <a:path w="1129" h="1340" extrusionOk="0">
                  <a:moveTo>
                    <a:pt x="1129" y="1"/>
                  </a:moveTo>
                  <a:lnTo>
                    <a:pt x="0" y="603"/>
                  </a:lnTo>
                  <a:lnTo>
                    <a:pt x="421" y="1340"/>
                  </a:lnTo>
                  <a:lnTo>
                    <a:pt x="1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a:off x="7421287" y="3193753"/>
              <a:ext cx="35447" cy="40717"/>
            </a:xfrm>
            <a:custGeom>
              <a:avLst/>
              <a:gdLst/>
              <a:ahLst/>
              <a:cxnLst/>
              <a:rect l="l" t="t" r="r" b="b"/>
              <a:pathLst>
                <a:path w="1325" h="1522" extrusionOk="0">
                  <a:moveTo>
                    <a:pt x="994" y="317"/>
                  </a:moveTo>
                  <a:lnTo>
                    <a:pt x="512" y="1235"/>
                  </a:lnTo>
                  <a:lnTo>
                    <a:pt x="212" y="739"/>
                  </a:lnTo>
                  <a:lnTo>
                    <a:pt x="994" y="317"/>
                  </a:lnTo>
                  <a:close/>
                  <a:moveTo>
                    <a:pt x="1226" y="1"/>
                  </a:moveTo>
                  <a:cubicBezTo>
                    <a:pt x="1208" y="1"/>
                    <a:pt x="1190" y="6"/>
                    <a:pt x="1174" y="17"/>
                  </a:cubicBezTo>
                  <a:lnTo>
                    <a:pt x="46" y="618"/>
                  </a:lnTo>
                  <a:cubicBezTo>
                    <a:pt x="31" y="633"/>
                    <a:pt x="16" y="649"/>
                    <a:pt x="1" y="679"/>
                  </a:cubicBezTo>
                  <a:cubicBezTo>
                    <a:pt x="1" y="694"/>
                    <a:pt x="1" y="724"/>
                    <a:pt x="1" y="739"/>
                  </a:cubicBezTo>
                  <a:lnTo>
                    <a:pt x="437" y="1476"/>
                  </a:lnTo>
                  <a:cubicBezTo>
                    <a:pt x="452" y="1506"/>
                    <a:pt x="482" y="1521"/>
                    <a:pt x="512" y="1521"/>
                  </a:cubicBezTo>
                  <a:lnTo>
                    <a:pt x="528" y="1521"/>
                  </a:lnTo>
                  <a:cubicBezTo>
                    <a:pt x="558" y="1521"/>
                    <a:pt x="588" y="1506"/>
                    <a:pt x="603" y="1476"/>
                  </a:cubicBezTo>
                  <a:lnTo>
                    <a:pt x="1310" y="137"/>
                  </a:lnTo>
                  <a:cubicBezTo>
                    <a:pt x="1325" y="107"/>
                    <a:pt x="1325" y="77"/>
                    <a:pt x="1310" y="47"/>
                  </a:cubicBezTo>
                  <a:cubicBezTo>
                    <a:pt x="1290" y="18"/>
                    <a:pt x="1258"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7391511" y="3209885"/>
              <a:ext cx="34644" cy="88578"/>
            </a:xfrm>
            <a:custGeom>
              <a:avLst/>
              <a:gdLst/>
              <a:ahLst/>
              <a:cxnLst/>
              <a:rect l="l" t="t" r="r" b="b"/>
              <a:pathLst>
                <a:path w="1295" h="3311" extrusionOk="0">
                  <a:moveTo>
                    <a:pt x="1204" y="0"/>
                  </a:moveTo>
                  <a:cubicBezTo>
                    <a:pt x="1159" y="0"/>
                    <a:pt x="1114" y="30"/>
                    <a:pt x="1099" y="91"/>
                  </a:cubicBezTo>
                  <a:cubicBezTo>
                    <a:pt x="1099" y="106"/>
                    <a:pt x="994" y="1475"/>
                    <a:pt x="678" y="2227"/>
                  </a:cubicBezTo>
                  <a:cubicBezTo>
                    <a:pt x="557" y="2498"/>
                    <a:pt x="377" y="2739"/>
                    <a:pt x="151" y="2904"/>
                  </a:cubicBezTo>
                  <a:cubicBezTo>
                    <a:pt x="61" y="2979"/>
                    <a:pt x="1" y="3040"/>
                    <a:pt x="1" y="3115"/>
                  </a:cubicBezTo>
                  <a:cubicBezTo>
                    <a:pt x="16" y="3205"/>
                    <a:pt x="91" y="3250"/>
                    <a:pt x="136" y="3265"/>
                  </a:cubicBezTo>
                  <a:cubicBezTo>
                    <a:pt x="196" y="3295"/>
                    <a:pt x="271" y="3310"/>
                    <a:pt x="347" y="3310"/>
                  </a:cubicBezTo>
                  <a:cubicBezTo>
                    <a:pt x="422" y="3310"/>
                    <a:pt x="482" y="3295"/>
                    <a:pt x="542" y="3280"/>
                  </a:cubicBezTo>
                  <a:cubicBezTo>
                    <a:pt x="738" y="3190"/>
                    <a:pt x="903" y="3025"/>
                    <a:pt x="978" y="2814"/>
                  </a:cubicBezTo>
                  <a:cubicBezTo>
                    <a:pt x="1024" y="2709"/>
                    <a:pt x="1069" y="2603"/>
                    <a:pt x="1129" y="2498"/>
                  </a:cubicBezTo>
                  <a:cubicBezTo>
                    <a:pt x="1144" y="2513"/>
                    <a:pt x="1174" y="2513"/>
                    <a:pt x="1189" y="2513"/>
                  </a:cubicBezTo>
                  <a:cubicBezTo>
                    <a:pt x="1234" y="2513"/>
                    <a:pt x="1294" y="2483"/>
                    <a:pt x="1294" y="2423"/>
                  </a:cubicBezTo>
                  <a:cubicBezTo>
                    <a:pt x="1294" y="2287"/>
                    <a:pt x="1234" y="2242"/>
                    <a:pt x="1189" y="2242"/>
                  </a:cubicBezTo>
                  <a:cubicBezTo>
                    <a:pt x="1181" y="2239"/>
                    <a:pt x="1169" y="2236"/>
                    <a:pt x="1154" y="2236"/>
                  </a:cubicBezTo>
                  <a:cubicBezTo>
                    <a:pt x="1090" y="2236"/>
                    <a:pt x="969" y="2299"/>
                    <a:pt x="798" y="2739"/>
                  </a:cubicBezTo>
                  <a:cubicBezTo>
                    <a:pt x="738" y="2904"/>
                    <a:pt x="632" y="3025"/>
                    <a:pt x="482" y="3085"/>
                  </a:cubicBezTo>
                  <a:cubicBezTo>
                    <a:pt x="437" y="3107"/>
                    <a:pt x="392" y="3119"/>
                    <a:pt x="348" y="3119"/>
                  </a:cubicBezTo>
                  <a:cubicBezTo>
                    <a:pt x="305" y="3119"/>
                    <a:pt x="264" y="3107"/>
                    <a:pt x="226" y="3085"/>
                  </a:cubicBezTo>
                  <a:lnTo>
                    <a:pt x="271" y="3055"/>
                  </a:lnTo>
                  <a:cubicBezTo>
                    <a:pt x="527" y="2859"/>
                    <a:pt x="723" y="2588"/>
                    <a:pt x="843" y="2302"/>
                  </a:cubicBezTo>
                  <a:cubicBezTo>
                    <a:pt x="1189" y="1520"/>
                    <a:pt x="1294" y="166"/>
                    <a:pt x="1294" y="106"/>
                  </a:cubicBezTo>
                  <a:cubicBezTo>
                    <a:pt x="1294" y="46"/>
                    <a:pt x="1249" y="0"/>
                    <a:pt x="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7504221" y="3201833"/>
              <a:ext cx="159418" cy="505167"/>
            </a:xfrm>
            <a:custGeom>
              <a:avLst/>
              <a:gdLst/>
              <a:ahLst/>
              <a:cxnLst/>
              <a:rect l="l" t="t" r="r" b="b"/>
              <a:pathLst>
                <a:path w="5959" h="18883" extrusionOk="0">
                  <a:moveTo>
                    <a:pt x="1731" y="0"/>
                  </a:moveTo>
                  <a:cubicBezTo>
                    <a:pt x="1505" y="1355"/>
                    <a:pt x="0" y="4875"/>
                    <a:pt x="0" y="6651"/>
                  </a:cubicBezTo>
                  <a:cubicBezTo>
                    <a:pt x="0" y="8441"/>
                    <a:pt x="1354" y="10066"/>
                    <a:pt x="1580" y="13166"/>
                  </a:cubicBezTo>
                  <a:cubicBezTo>
                    <a:pt x="1716" y="15001"/>
                    <a:pt x="1716" y="16852"/>
                    <a:pt x="1580" y="18687"/>
                  </a:cubicBezTo>
                  <a:cubicBezTo>
                    <a:pt x="2182" y="18823"/>
                    <a:pt x="2784" y="18883"/>
                    <a:pt x="3401" y="18883"/>
                  </a:cubicBezTo>
                  <a:cubicBezTo>
                    <a:pt x="4258" y="18883"/>
                    <a:pt x="5116" y="18778"/>
                    <a:pt x="5958" y="18582"/>
                  </a:cubicBezTo>
                  <a:lnTo>
                    <a:pt x="4559" y="12112"/>
                  </a:lnTo>
                  <a:cubicBezTo>
                    <a:pt x="4559" y="12112"/>
                    <a:pt x="4996" y="6154"/>
                    <a:pt x="5026" y="4288"/>
                  </a:cubicBezTo>
                  <a:cubicBezTo>
                    <a:pt x="5071" y="2438"/>
                    <a:pt x="4950" y="2092"/>
                    <a:pt x="4529" y="1731"/>
                  </a:cubicBezTo>
                  <a:cubicBezTo>
                    <a:pt x="4093" y="1385"/>
                    <a:pt x="1731" y="0"/>
                    <a:pt x="1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7501813" y="3199505"/>
              <a:ext cx="164635" cy="510331"/>
            </a:xfrm>
            <a:custGeom>
              <a:avLst/>
              <a:gdLst/>
              <a:ahLst/>
              <a:cxnLst/>
              <a:rect l="l" t="t" r="r" b="b"/>
              <a:pathLst>
                <a:path w="6154" h="19076" extrusionOk="0">
                  <a:moveTo>
                    <a:pt x="1896" y="238"/>
                  </a:moveTo>
                  <a:cubicBezTo>
                    <a:pt x="2377" y="509"/>
                    <a:pt x="4183" y="1592"/>
                    <a:pt x="4559" y="1893"/>
                  </a:cubicBezTo>
                  <a:cubicBezTo>
                    <a:pt x="4935" y="2209"/>
                    <a:pt x="5071" y="2480"/>
                    <a:pt x="5025" y="4375"/>
                  </a:cubicBezTo>
                  <a:cubicBezTo>
                    <a:pt x="4980" y="6211"/>
                    <a:pt x="4559" y="12139"/>
                    <a:pt x="4559" y="12199"/>
                  </a:cubicBezTo>
                  <a:cubicBezTo>
                    <a:pt x="4559" y="12199"/>
                    <a:pt x="4559" y="12214"/>
                    <a:pt x="4559" y="12214"/>
                  </a:cubicBezTo>
                  <a:lnTo>
                    <a:pt x="5928" y="18594"/>
                  </a:lnTo>
                  <a:cubicBezTo>
                    <a:pt x="5177" y="18786"/>
                    <a:pt x="4402" y="18881"/>
                    <a:pt x="3627" y="18881"/>
                  </a:cubicBezTo>
                  <a:cubicBezTo>
                    <a:pt x="3006" y="18881"/>
                    <a:pt x="2385" y="18820"/>
                    <a:pt x="1775" y="18699"/>
                  </a:cubicBezTo>
                  <a:cubicBezTo>
                    <a:pt x="1911" y="16879"/>
                    <a:pt x="1896" y="15058"/>
                    <a:pt x="1760" y="13237"/>
                  </a:cubicBezTo>
                  <a:cubicBezTo>
                    <a:pt x="1640" y="11552"/>
                    <a:pt x="1189" y="10319"/>
                    <a:pt x="797" y="9220"/>
                  </a:cubicBezTo>
                  <a:cubicBezTo>
                    <a:pt x="466" y="8317"/>
                    <a:pt x="181" y="7550"/>
                    <a:pt x="181" y="6738"/>
                  </a:cubicBezTo>
                  <a:cubicBezTo>
                    <a:pt x="181" y="5639"/>
                    <a:pt x="752" y="3894"/>
                    <a:pt x="1264" y="2359"/>
                  </a:cubicBezTo>
                  <a:cubicBezTo>
                    <a:pt x="1535" y="1502"/>
                    <a:pt x="1791" y="749"/>
                    <a:pt x="1896" y="238"/>
                  </a:cubicBezTo>
                  <a:close/>
                  <a:moveTo>
                    <a:pt x="1836" y="1"/>
                  </a:moveTo>
                  <a:cubicBezTo>
                    <a:pt x="1821" y="1"/>
                    <a:pt x="1806" y="5"/>
                    <a:pt x="1791" y="12"/>
                  </a:cubicBezTo>
                  <a:cubicBezTo>
                    <a:pt x="1760" y="27"/>
                    <a:pt x="1745" y="57"/>
                    <a:pt x="1745" y="87"/>
                  </a:cubicBezTo>
                  <a:cubicBezTo>
                    <a:pt x="1565" y="840"/>
                    <a:pt x="1354" y="1577"/>
                    <a:pt x="1083" y="2314"/>
                  </a:cubicBezTo>
                  <a:cubicBezTo>
                    <a:pt x="572" y="3864"/>
                    <a:pt x="0" y="5624"/>
                    <a:pt x="0" y="6753"/>
                  </a:cubicBezTo>
                  <a:cubicBezTo>
                    <a:pt x="0" y="7595"/>
                    <a:pt x="286" y="8378"/>
                    <a:pt x="617" y="9295"/>
                  </a:cubicBezTo>
                  <a:cubicBezTo>
                    <a:pt x="1023" y="10379"/>
                    <a:pt x="1460" y="11597"/>
                    <a:pt x="1580" y="13268"/>
                  </a:cubicBezTo>
                  <a:cubicBezTo>
                    <a:pt x="1730" y="15103"/>
                    <a:pt x="1730" y="16954"/>
                    <a:pt x="1580" y="18789"/>
                  </a:cubicBezTo>
                  <a:cubicBezTo>
                    <a:pt x="1580" y="18834"/>
                    <a:pt x="1610" y="18865"/>
                    <a:pt x="1655" y="18880"/>
                  </a:cubicBezTo>
                  <a:cubicBezTo>
                    <a:pt x="2257" y="19015"/>
                    <a:pt x="2874" y="19075"/>
                    <a:pt x="3491" y="19075"/>
                  </a:cubicBezTo>
                  <a:lnTo>
                    <a:pt x="3686" y="19075"/>
                  </a:lnTo>
                  <a:cubicBezTo>
                    <a:pt x="4484" y="19060"/>
                    <a:pt x="5296" y="18955"/>
                    <a:pt x="6079" y="18774"/>
                  </a:cubicBezTo>
                  <a:cubicBezTo>
                    <a:pt x="6124" y="18759"/>
                    <a:pt x="6154" y="18714"/>
                    <a:pt x="6139" y="18654"/>
                  </a:cubicBezTo>
                  <a:lnTo>
                    <a:pt x="4755" y="12199"/>
                  </a:lnTo>
                  <a:cubicBezTo>
                    <a:pt x="4770" y="11883"/>
                    <a:pt x="5176" y="6196"/>
                    <a:pt x="5221" y="4391"/>
                  </a:cubicBezTo>
                  <a:cubicBezTo>
                    <a:pt x="5251" y="2510"/>
                    <a:pt x="5146" y="2134"/>
                    <a:pt x="4679" y="1758"/>
                  </a:cubicBezTo>
                  <a:cubicBezTo>
                    <a:pt x="4258" y="1411"/>
                    <a:pt x="1971" y="72"/>
                    <a:pt x="1881" y="12"/>
                  </a:cubicBezTo>
                  <a:cubicBezTo>
                    <a:pt x="1866" y="5"/>
                    <a:pt x="1851" y="1"/>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7515484" y="3182062"/>
              <a:ext cx="41894" cy="149011"/>
            </a:xfrm>
            <a:custGeom>
              <a:avLst/>
              <a:gdLst/>
              <a:ahLst/>
              <a:cxnLst/>
              <a:rect l="l" t="t" r="r" b="b"/>
              <a:pathLst>
                <a:path w="1566" h="5570" extrusionOk="0">
                  <a:moveTo>
                    <a:pt x="715" y="0"/>
                  </a:moveTo>
                  <a:cubicBezTo>
                    <a:pt x="604" y="0"/>
                    <a:pt x="491" y="35"/>
                    <a:pt x="392" y="108"/>
                  </a:cubicBezTo>
                  <a:lnTo>
                    <a:pt x="933" y="860"/>
                  </a:lnTo>
                  <a:lnTo>
                    <a:pt x="1" y="5133"/>
                  </a:lnTo>
                  <a:lnTo>
                    <a:pt x="437" y="4606"/>
                  </a:lnTo>
                  <a:cubicBezTo>
                    <a:pt x="437" y="4606"/>
                    <a:pt x="918" y="5223"/>
                    <a:pt x="1129" y="5479"/>
                  </a:cubicBezTo>
                  <a:cubicBezTo>
                    <a:pt x="1174" y="5541"/>
                    <a:pt x="1204" y="5569"/>
                    <a:pt x="1223" y="5569"/>
                  </a:cubicBezTo>
                  <a:cubicBezTo>
                    <a:pt x="1288" y="5569"/>
                    <a:pt x="1234" y="5256"/>
                    <a:pt x="1234" y="4862"/>
                  </a:cubicBezTo>
                  <a:cubicBezTo>
                    <a:pt x="1234" y="4365"/>
                    <a:pt x="1565" y="2169"/>
                    <a:pt x="1535" y="1597"/>
                  </a:cubicBezTo>
                  <a:cubicBezTo>
                    <a:pt x="1505" y="1040"/>
                    <a:pt x="1460" y="499"/>
                    <a:pt x="1099" y="168"/>
                  </a:cubicBezTo>
                  <a:cubicBezTo>
                    <a:pt x="997" y="58"/>
                    <a:pt x="858"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7512675" y="3179440"/>
              <a:ext cx="45907" cy="154442"/>
            </a:xfrm>
            <a:custGeom>
              <a:avLst/>
              <a:gdLst/>
              <a:ahLst/>
              <a:cxnLst/>
              <a:rect l="l" t="t" r="r" b="b"/>
              <a:pathLst>
                <a:path w="1716" h="5773" extrusionOk="0">
                  <a:moveTo>
                    <a:pt x="819" y="199"/>
                  </a:moveTo>
                  <a:cubicBezTo>
                    <a:pt x="940" y="199"/>
                    <a:pt x="1063" y="250"/>
                    <a:pt x="1144" y="341"/>
                  </a:cubicBezTo>
                  <a:cubicBezTo>
                    <a:pt x="1490" y="657"/>
                    <a:pt x="1520" y="1168"/>
                    <a:pt x="1550" y="1710"/>
                  </a:cubicBezTo>
                  <a:cubicBezTo>
                    <a:pt x="1520" y="2357"/>
                    <a:pt x="1475" y="2989"/>
                    <a:pt x="1385" y="3621"/>
                  </a:cubicBezTo>
                  <a:cubicBezTo>
                    <a:pt x="1309" y="4223"/>
                    <a:pt x="1249" y="4749"/>
                    <a:pt x="1249" y="4975"/>
                  </a:cubicBezTo>
                  <a:cubicBezTo>
                    <a:pt x="1249" y="5110"/>
                    <a:pt x="1264" y="5231"/>
                    <a:pt x="1264" y="5351"/>
                  </a:cubicBezTo>
                  <a:lnTo>
                    <a:pt x="1264" y="5472"/>
                  </a:lnTo>
                  <a:cubicBezTo>
                    <a:pt x="1038" y="5186"/>
                    <a:pt x="602" y="4644"/>
                    <a:pt x="602" y="4644"/>
                  </a:cubicBezTo>
                  <a:cubicBezTo>
                    <a:pt x="587" y="4614"/>
                    <a:pt x="557" y="4599"/>
                    <a:pt x="542" y="4599"/>
                  </a:cubicBezTo>
                  <a:cubicBezTo>
                    <a:pt x="512" y="4599"/>
                    <a:pt x="482" y="4614"/>
                    <a:pt x="467" y="4629"/>
                  </a:cubicBezTo>
                  <a:lnTo>
                    <a:pt x="286" y="4855"/>
                  </a:lnTo>
                  <a:lnTo>
                    <a:pt x="1129" y="988"/>
                  </a:lnTo>
                  <a:cubicBezTo>
                    <a:pt x="1144" y="958"/>
                    <a:pt x="1129" y="928"/>
                    <a:pt x="1114" y="913"/>
                  </a:cubicBezTo>
                  <a:lnTo>
                    <a:pt x="647" y="236"/>
                  </a:lnTo>
                  <a:cubicBezTo>
                    <a:pt x="701" y="211"/>
                    <a:pt x="760" y="199"/>
                    <a:pt x="819" y="199"/>
                  </a:cubicBezTo>
                  <a:close/>
                  <a:moveTo>
                    <a:pt x="815" y="1"/>
                  </a:moveTo>
                  <a:cubicBezTo>
                    <a:pt x="683" y="1"/>
                    <a:pt x="551" y="43"/>
                    <a:pt x="437" y="130"/>
                  </a:cubicBezTo>
                  <a:cubicBezTo>
                    <a:pt x="391" y="160"/>
                    <a:pt x="391" y="206"/>
                    <a:pt x="422" y="251"/>
                  </a:cubicBezTo>
                  <a:lnTo>
                    <a:pt x="933" y="988"/>
                  </a:lnTo>
                  <a:lnTo>
                    <a:pt x="15" y="5216"/>
                  </a:lnTo>
                  <a:cubicBezTo>
                    <a:pt x="0" y="5261"/>
                    <a:pt x="15" y="5306"/>
                    <a:pt x="60" y="5321"/>
                  </a:cubicBezTo>
                  <a:cubicBezTo>
                    <a:pt x="73" y="5325"/>
                    <a:pt x="85" y="5327"/>
                    <a:pt x="96" y="5327"/>
                  </a:cubicBezTo>
                  <a:cubicBezTo>
                    <a:pt x="129" y="5327"/>
                    <a:pt x="159" y="5313"/>
                    <a:pt x="181" y="5291"/>
                  </a:cubicBezTo>
                  <a:lnTo>
                    <a:pt x="542" y="4855"/>
                  </a:lnTo>
                  <a:cubicBezTo>
                    <a:pt x="677" y="5035"/>
                    <a:pt x="1008" y="5441"/>
                    <a:pt x="1159" y="5637"/>
                  </a:cubicBezTo>
                  <a:cubicBezTo>
                    <a:pt x="1189" y="5682"/>
                    <a:pt x="1249" y="5757"/>
                    <a:pt x="1324" y="5757"/>
                  </a:cubicBezTo>
                  <a:cubicBezTo>
                    <a:pt x="1339" y="5772"/>
                    <a:pt x="1339" y="5772"/>
                    <a:pt x="1354" y="5772"/>
                  </a:cubicBezTo>
                  <a:cubicBezTo>
                    <a:pt x="1460" y="5727"/>
                    <a:pt x="1445" y="5607"/>
                    <a:pt x="1430" y="5351"/>
                  </a:cubicBezTo>
                  <a:cubicBezTo>
                    <a:pt x="1430" y="5231"/>
                    <a:pt x="1430" y="5110"/>
                    <a:pt x="1430" y="4975"/>
                  </a:cubicBezTo>
                  <a:cubicBezTo>
                    <a:pt x="1430" y="4764"/>
                    <a:pt x="1490" y="4223"/>
                    <a:pt x="1550" y="3651"/>
                  </a:cubicBezTo>
                  <a:cubicBezTo>
                    <a:pt x="1655" y="3004"/>
                    <a:pt x="1700" y="2357"/>
                    <a:pt x="1716" y="1695"/>
                  </a:cubicBezTo>
                  <a:cubicBezTo>
                    <a:pt x="1685" y="1138"/>
                    <a:pt x="1655" y="552"/>
                    <a:pt x="1264" y="190"/>
                  </a:cubicBezTo>
                  <a:cubicBezTo>
                    <a:pt x="1139" y="66"/>
                    <a:pt x="978" y="1"/>
                    <a:pt x="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7585925" y="3238859"/>
              <a:ext cx="111932" cy="263271"/>
            </a:xfrm>
            <a:custGeom>
              <a:avLst/>
              <a:gdLst/>
              <a:ahLst/>
              <a:cxnLst/>
              <a:rect l="l" t="t" r="r" b="b"/>
              <a:pathLst>
                <a:path w="4184" h="9841" extrusionOk="0">
                  <a:moveTo>
                    <a:pt x="888" y="1"/>
                  </a:moveTo>
                  <a:lnTo>
                    <a:pt x="31" y="3145"/>
                  </a:lnTo>
                  <a:lnTo>
                    <a:pt x="1" y="9795"/>
                  </a:lnTo>
                  <a:lnTo>
                    <a:pt x="4183" y="9841"/>
                  </a:lnTo>
                  <a:cubicBezTo>
                    <a:pt x="4183" y="9841"/>
                    <a:pt x="3747" y="3100"/>
                    <a:pt x="3251" y="1866"/>
                  </a:cubicBezTo>
                  <a:cubicBezTo>
                    <a:pt x="2739" y="633"/>
                    <a:pt x="1114" y="1"/>
                    <a:pt x="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7583517" y="3236451"/>
              <a:ext cx="116748" cy="268087"/>
            </a:xfrm>
            <a:custGeom>
              <a:avLst/>
              <a:gdLst/>
              <a:ahLst/>
              <a:cxnLst/>
              <a:rect l="l" t="t" r="r" b="b"/>
              <a:pathLst>
                <a:path w="4364" h="10021" extrusionOk="0">
                  <a:moveTo>
                    <a:pt x="978" y="0"/>
                  </a:moveTo>
                  <a:cubicBezTo>
                    <a:pt x="933" y="0"/>
                    <a:pt x="888" y="46"/>
                    <a:pt x="888" y="91"/>
                  </a:cubicBezTo>
                  <a:cubicBezTo>
                    <a:pt x="888" y="151"/>
                    <a:pt x="933" y="196"/>
                    <a:pt x="978" y="196"/>
                  </a:cubicBezTo>
                  <a:cubicBezTo>
                    <a:pt x="1159" y="196"/>
                    <a:pt x="2754" y="768"/>
                    <a:pt x="3250" y="1986"/>
                  </a:cubicBezTo>
                  <a:cubicBezTo>
                    <a:pt x="3717" y="3115"/>
                    <a:pt x="4108" y="8983"/>
                    <a:pt x="4168" y="9825"/>
                  </a:cubicBezTo>
                  <a:lnTo>
                    <a:pt x="181" y="9795"/>
                  </a:lnTo>
                  <a:lnTo>
                    <a:pt x="226" y="3235"/>
                  </a:lnTo>
                  <a:cubicBezTo>
                    <a:pt x="226" y="3175"/>
                    <a:pt x="181" y="3130"/>
                    <a:pt x="136" y="3130"/>
                  </a:cubicBezTo>
                  <a:cubicBezTo>
                    <a:pt x="76" y="3130"/>
                    <a:pt x="30" y="3175"/>
                    <a:pt x="30" y="3235"/>
                  </a:cubicBezTo>
                  <a:lnTo>
                    <a:pt x="0" y="9885"/>
                  </a:lnTo>
                  <a:cubicBezTo>
                    <a:pt x="0" y="9946"/>
                    <a:pt x="46" y="9976"/>
                    <a:pt x="91" y="9976"/>
                  </a:cubicBezTo>
                  <a:lnTo>
                    <a:pt x="4273" y="10021"/>
                  </a:lnTo>
                  <a:cubicBezTo>
                    <a:pt x="4334" y="10021"/>
                    <a:pt x="4364" y="9976"/>
                    <a:pt x="4364" y="9916"/>
                  </a:cubicBezTo>
                  <a:cubicBezTo>
                    <a:pt x="4349" y="9645"/>
                    <a:pt x="3927" y="3160"/>
                    <a:pt x="3431" y="1911"/>
                  </a:cubicBezTo>
                  <a:cubicBezTo>
                    <a:pt x="2904" y="647"/>
                    <a:pt x="1264"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7334768" y="3524261"/>
              <a:ext cx="56368" cy="211746"/>
            </a:xfrm>
            <a:custGeom>
              <a:avLst/>
              <a:gdLst/>
              <a:ahLst/>
              <a:cxnLst/>
              <a:rect l="l" t="t" r="r" b="b"/>
              <a:pathLst>
                <a:path w="2107" h="7915" extrusionOk="0">
                  <a:moveTo>
                    <a:pt x="722" y="0"/>
                  </a:moveTo>
                  <a:lnTo>
                    <a:pt x="376" y="2573"/>
                  </a:lnTo>
                  <a:cubicBezTo>
                    <a:pt x="346" y="2723"/>
                    <a:pt x="286" y="2859"/>
                    <a:pt x="196" y="2979"/>
                  </a:cubicBezTo>
                  <a:cubicBezTo>
                    <a:pt x="75" y="3115"/>
                    <a:pt x="0" y="3295"/>
                    <a:pt x="0" y="3491"/>
                  </a:cubicBezTo>
                  <a:lnTo>
                    <a:pt x="0" y="7598"/>
                  </a:lnTo>
                  <a:cubicBezTo>
                    <a:pt x="0" y="7779"/>
                    <a:pt x="151" y="7914"/>
                    <a:pt x="331" y="7914"/>
                  </a:cubicBezTo>
                  <a:lnTo>
                    <a:pt x="1791" y="7914"/>
                  </a:lnTo>
                  <a:cubicBezTo>
                    <a:pt x="1971" y="7914"/>
                    <a:pt x="2106" y="7764"/>
                    <a:pt x="2106" y="7598"/>
                  </a:cubicBezTo>
                  <a:lnTo>
                    <a:pt x="2106" y="3491"/>
                  </a:lnTo>
                  <a:cubicBezTo>
                    <a:pt x="2106" y="3325"/>
                    <a:pt x="2061" y="3160"/>
                    <a:pt x="1956" y="3024"/>
                  </a:cubicBezTo>
                  <a:lnTo>
                    <a:pt x="1926" y="2979"/>
                  </a:lnTo>
                  <a:cubicBezTo>
                    <a:pt x="1866" y="2874"/>
                    <a:pt x="1806" y="2754"/>
                    <a:pt x="1791" y="2633"/>
                  </a:cubicBezTo>
                  <a:lnTo>
                    <a:pt x="1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7332334" y="3521827"/>
              <a:ext cx="61611" cy="216990"/>
            </a:xfrm>
            <a:custGeom>
              <a:avLst/>
              <a:gdLst/>
              <a:ahLst/>
              <a:cxnLst/>
              <a:rect l="l" t="t" r="r" b="b"/>
              <a:pathLst>
                <a:path w="2303" h="8111" extrusionOk="0">
                  <a:moveTo>
                    <a:pt x="1415" y="196"/>
                  </a:moveTo>
                  <a:lnTo>
                    <a:pt x="1791" y="2754"/>
                  </a:lnTo>
                  <a:cubicBezTo>
                    <a:pt x="1821" y="2890"/>
                    <a:pt x="1866" y="3010"/>
                    <a:pt x="1942" y="3130"/>
                  </a:cubicBezTo>
                  <a:lnTo>
                    <a:pt x="1987" y="3176"/>
                  </a:lnTo>
                  <a:cubicBezTo>
                    <a:pt x="2062" y="3296"/>
                    <a:pt x="2107" y="3431"/>
                    <a:pt x="2107" y="3582"/>
                  </a:cubicBezTo>
                  <a:lnTo>
                    <a:pt x="2107" y="7689"/>
                  </a:lnTo>
                  <a:cubicBezTo>
                    <a:pt x="2107" y="7810"/>
                    <a:pt x="2002" y="7915"/>
                    <a:pt x="1882" y="7915"/>
                  </a:cubicBezTo>
                  <a:lnTo>
                    <a:pt x="422" y="7915"/>
                  </a:lnTo>
                  <a:cubicBezTo>
                    <a:pt x="302" y="7915"/>
                    <a:pt x="196" y="7810"/>
                    <a:pt x="196" y="7689"/>
                  </a:cubicBezTo>
                  <a:lnTo>
                    <a:pt x="196" y="3582"/>
                  </a:lnTo>
                  <a:cubicBezTo>
                    <a:pt x="196" y="3416"/>
                    <a:pt x="257" y="3251"/>
                    <a:pt x="362" y="3130"/>
                  </a:cubicBezTo>
                  <a:cubicBezTo>
                    <a:pt x="467" y="2995"/>
                    <a:pt x="542" y="2845"/>
                    <a:pt x="557" y="2679"/>
                  </a:cubicBezTo>
                  <a:lnTo>
                    <a:pt x="904" y="196"/>
                  </a:lnTo>
                  <a:close/>
                  <a:moveTo>
                    <a:pt x="813" y="1"/>
                  </a:moveTo>
                  <a:cubicBezTo>
                    <a:pt x="768" y="1"/>
                    <a:pt x="738" y="31"/>
                    <a:pt x="723" y="76"/>
                  </a:cubicBezTo>
                  <a:lnTo>
                    <a:pt x="362" y="2649"/>
                  </a:lnTo>
                  <a:cubicBezTo>
                    <a:pt x="347" y="2784"/>
                    <a:pt x="302" y="2905"/>
                    <a:pt x="211" y="3010"/>
                  </a:cubicBezTo>
                  <a:cubicBezTo>
                    <a:pt x="76" y="3176"/>
                    <a:pt x="1" y="3371"/>
                    <a:pt x="1" y="3582"/>
                  </a:cubicBezTo>
                  <a:lnTo>
                    <a:pt x="1" y="7689"/>
                  </a:lnTo>
                  <a:cubicBezTo>
                    <a:pt x="1" y="7915"/>
                    <a:pt x="196" y="8111"/>
                    <a:pt x="422" y="8111"/>
                  </a:cubicBezTo>
                  <a:lnTo>
                    <a:pt x="1882" y="8111"/>
                  </a:lnTo>
                  <a:cubicBezTo>
                    <a:pt x="2107" y="8111"/>
                    <a:pt x="2303" y="7915"/>
                    <a:pt x="2288" y="7689"/>
                  </a:cubicBezTo>
                  <a:lnTo>
                    <a:pt x="2288" y="3582"/>
                  </a:lnTo>
                  <a:cubicBezTo>
                    <a:pt x="2303" y="3386"/>
                    <a:pt x="2243" y="3206"/>
                    <a:pt x="2137" y="3055"/>
                  </a:cubicBezTo>
                  <a:lnTo>
                    <a:pt x="2092" y="3010"/>
                  </a:lnTo>
                  <a:cubicBezTo>
                    <a:pt x="2032" y="2920"/>
                    <a:pt x="2002" y="2829"/>
                    <a:pt x="1972" y="2709"/>
                  </a:cubicBezTo>
                  <a:lnTo>
                    <a:pt x="1581" y="76"/>
                  </a:lnTo>
                  <a:cubicBezTo>
                    <a:pt x="1581" y="31"/>
                    <a:pt x="1535"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7351649" y="3519820"/>
              <a:ext cx="22980" cy="6875"/>
            </a:xfrm>
            <a:custGeom>
              <a:avLst/>
              <a:gdLst/>
              <a:ahLst/>
              <a:cxnLst/>
              <a:rect l="l" t="t" r="r" b="b"/>
              <a:pathLst>
                <a:path w="859" h="257" extrusionOk="0">
                  <a:moveTo>
                    <a:pt x="136" y="1"/>
                  </a:moveTo>
                  <a:cubicBezTo>
                    <a:pt x="61" y="1"/>
                    <a:pt x="1" y="61"/>
                    <a:pt x="1" y="136"/>
                  </a:cubicBezTo>
                  <a:cubicBezTo>
                    <a:pt x="1" y="211"/>
                    <a:pt x="61" y="256"/>
                    <a:pt x="136" y="256"/>
                  </a:cubicBezTo>
                  <a:lnTo>
                    <a:pt x="723" y="256"/>
                  </a:lnTo>
                  <a:cubicBezTo>
                    <a:pt x="798" y="256"/>
                    <a:pt x="859" y="211"/>
                    <a:pt x="859" y="136"/>
                  </a:cubicBezTo>
                  <a:cubicBezTo>
                    <a:pt x="859" y="61"/>
                    <a:pt x="798"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7349241" y="3517412"/>
              <a:ext cx="27796" cy="12092"/>
            </a:xfrm>
            <a:custGeom>
              <a:avLst/>
              <a:gdLst/>
              <a:ahLst/>
              <a:cxnLst/>
              <a:rect l="l" t="t" r="r" b="b"/>
              <a:pathLst>
                <a:path w="1039" h="452" extrusionOk="0">
                  <a:moveTo>
                    <a:pt x="813" y="181"/>
                  </a:moveTo>
                  <a:cubicBezTo>
                    <a:pt x="843" y="181"/>
                    <a:pt x="858" y="211"/>
                    <a:pt x="858" y="226"/>
                  </a:cubicBezTo>
                  <a:cubicBezTo>
                    <a:pt x="858" y="241"/>
                    <a:pt x="843" y="256"/>
                    <a:pt x="813" y="256"/>
                  </a:cubicBezTo>
                  <a:lnTo>
                    <a:pt x="226" y="256"/>
                  </a:lnTo>
                  <a:cubicBezTo>
                    <a:pt x="211" y="256"/>
                    <a:pt x="196" y="241"/>
                    <a:pt x="196" y="226"/>
                  </a:cubicBezTo>
                  <a:cubicBezTo>
                    <a:pt x="196" y="196"/>
                    <a:pt x="211" y="181"/>
                    <a:pt x="226" y="181"/>
                  </a:cubicBezTo>
                  <a:close/>
                  <a:moveTo>
                    <a:pt x="226" y="0"/>
                  </a:moveTo>
                  <a:cubicBezTo>
                    <a:pt x="106" y="0"/>
                    <a:pt x="1" y="106"/>
                    <a:pt x="1" y="226"/>
                  </a:cubicBezTo>
                  <a:cubicBezTo>
                    <a:pt x="1" y="346"/>
                    <a:pt x="106" y="452"/>
                    <a:pt x="226" y="452"/>
                  </a:cubicBezTo>
                  <a:lnTo>
                    <a:pt x="813" y="452"/>
                  </a:lnTo>
                  <a:cubicBezTo>
                    <a:pt x="949" y="452"/>
                    <a:pt x="1039" y="346"/>
                    <a:pt x="1039" y="226"/>
                  </a:cubicBezTo>
                  <a:cubicBezTo>
                    <a:pt x="1039" y="106"/>
                    <a:pt x="949" y="0"/>
                    <a:pt x="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7348037" y="3543577"/>
              <a:ext cx="31033" cy="25388"/>
            </a:xfrm>
            <a:custGeom>
              <a:avLst/>
              <a:gdLst/>
              <a:ahLst/>
              <a:cxnLst/>
              <a:rect l="l" t="t" r="r" b="b"/>
              <a:pathLst>
                <a:path w="1160" h="949" extrusionOk="0">
                  <a:moveTo>
                    <a:pt x="136" y="0"/>
                  </a:moveTo>
                  <a:lnTo>
                    <a:pt x="1" y="948"/>
                  </a:lnTo>
                  <a:lnTo>
                    <a:pt x="1159" y="948"/>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7345630" y="3541570"/>
              <a:ext cx="35848" cy="30204"/>
            </a:xfrm>
            <a:custGeom>
              <a:avLst/>
              <a:gdLst/>
              <a:ahLst/>
              <a:cxnLst/>
              <a:rect l="l" t="t" r="r" b="b"/>
              <a:pathLst>
                <a:path w="1340" h="1129" extrusionOk="0">
                  <a:moveTo>
                    <a:pt x="1023" y="181"/>
                  </a:moveTo>
                  <a:lnTo>
                    <a:pt x="1144" y="933"/>
                  </a:lnTo>
                  <a:lnTo>
                    <a:pt x="196" y="933"/>
                  </a:lnTo>
                  <a:lnTo>
                    <a:pt x="316" y="181"/>
                  </a:lnTo>
                  <a:close/>
                  <a:moveTo>
                    <a:pt x="226" y="0"/>
                  </a:moveTo>
                  <a:cubicBezTo>
                    <a:pt x="181" y="0"/>
                    <a:pt x="136" y="30"/>
                    <a:pt x="136" y="75"/>
                  </a:cubicBezTo>
                  <a:lnTo>
                    <a:pt x="0" y="1023"/>
                  </a:lnTo>
                  <a:cubicBezTo>
                    <a:pt x="0" y="1083"/>
                    <a:pt x="45" y="1129"/>
                    <a:pt x="91" y="1129"/>
                  </a:cubicBezTo>
                  <a:lnTo>
                    <a:pt x="1249" y="1129"/>
                  </a:lnTo>
                  <a:cubicBezTo>
                    <a:pt x="1264" y="1129"/>
                    <a:pt x="1294" y="1113"/>
                    <a:pt x="1309" y="1083"/>
                  </a:cubicBezTo>
                  <a:cubicBezTo>
                    <a:pt x="1324" y="1068"/>
                    <a:pt x="1339" y="1038"/>
                    <a:pt x="1339" y="1008"/>
                  </a:cubicBezTo>
                  <a:lnTo>
                    <a:pt x="1189" y="75"/>
                  </a:lnTo>
                  <a:cubicBezTo>
                    <a:pt x="1189" y="30"/>
                    <a:pt x="1144"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7295709" y="3500906"/>
              <a:ext cx="391282" cy="109980"/>
            </a:xfrm>
            <a:custGeom>
              <a:avLst/>
              <a:gdLst/>
              <a:ahLst/>
              <a:cxnLst/>
              <a:rect l="l" t="t" r="r" b="b"/>
              <a:pathLst>
                <a:path w="14626" h="4111" extrusionOk="0">
                  <a:moveTo>
                    <a:pt x="10849" y="0"/>
                  </a:moveTo>
                  <a:cubicBezTo>
                    <a:pt x="10999" y="226"/>
                    <a:pt x="7945" y="1475"/>
                    <a:pt x="6004" y="1701"/>
                  </a:cubicBezTo>
                  <a:cubicBezTo>
                    <a:pt x="4409" y="1896"/>
                    <a:pt x="3612" y="2017"/>
                    <a:pt x="3296" y="2137"/>
                  </a:cubicBezTo>
                  <a:cubicBezTo>
                    <a:pt x="2995" y="2242"/>
                    <a:pt x="2212" y="2513"/>
                    <a:pt x="1911" y="2754"/>
                  </a:cubicBezTo>
                  <a:cubicBezTo>
                    <a:pt x="1595" y="2980"/>
                    <a:pt x="1084" y="3416"/>
                    <a:pt x="542" y="3596"/>
                  </a:cubicBezTo>
                  <a:cubicBezTo>
                    <a:pt x="1" y="3792"/>
                    <a:pt x="196" y="4063"/>
                    <a:pt x="512" y="4108"/>
                  </a:cubicBezTo>
                  <a:cubicBezTo>
                    <a:pt x="560" y="4109"/>
                    <a:pt x="608" y="4110"/>
                    <a:pt x="655" y="4110"/>
                  </a:cubicBezTo>
                  <a:cubicBezTo>
                    <a:pt x="1089" y="4110"/>
                    <a:pt x="1521" y="4048"/>
                    <a:pt x="1942" y="3912"/>
                  </a:cubicBezTo>
                  <a:cubicBezTo>
                    <a:pt x="2453" y="3762"/>
                    <a:pt x="3220" y="3611"/>
                    <a:pt x="3220" y="3611"/>
                  </a:cubicBezTo>
                  <a:cubicBezTo>
                    <a:pt x="3220" y="3611"/>
                    <a:pt x="4484" y="3506"/>
                    <a:pt x="4890" y="3100"/>
                  </a:cubicBezTo>
                  <a:cubicBezTo>
                    <a:pt x="5191" y="2799"/>
                    <a:pt x="6395" y="2754"/>
                    <a:pt x="6395" y="2754"/>
                  </a:cubicBezTo>
                  <a:cubicBezTo>
                    <a:pt x="6395" y="2754"/>
                    <a:pt x="7096" y="2793"/>
                    <a:pt x="8052" y="2793"/>
                  </a:cubicBezTo>
                  <a:cubicBezTo>
                    <a:pt x="9052" y="2793"/>
                    <a:pt x="10329" y="2750"/>
                    <a:pt x="11375" y="2573"/>
                  </a:cubicBezTo>
                  <a:cubicBezTo>
                    <a:pt x="13437" y="2227"/>
                    <a:pt x="14324" y="1911"/>
                    <a:pt x="14445" y="1686"/>
                  </a:cubicBezTo>
                  <a:cubicBezTo>
                    <a:pt x="14550" y="1445"/>
                    <a:pt x="14625" y="91"/>
                    <a:pt x="14625" y="91"/>
                  </a:cubicBezTo>
                  <a:lnTo>
                    <a:pt x="10849" y="0"/>
                  </a:lnTo>
                  <a:close/>
                </a:path>
              </a:pathLst>
            </a:custGeom>
            <a:solidFill>
              <a:srgbClr val="B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7298518" y="3498498"/>
              <a:ext cx="391282" cy="115143"/>
            </a:xfrm>
            <a:custGeom>
              <a:avLst/>
              <a:gdLst/>
              <a:ahLst/>
              <a:cxnLst/>
              <a:rect l="l" t="t" r="r" b="b"/>
              <a:pathLst>
                <a:path w="14626" h="4304" extrusionOk="0">
                  <a:moveTo>
                    <a:pt x="10819" y="196"/>
                  </a:moveTo>
                  <a:lnTo>
                    <a:pt x="14445" y="256"/>
                  </a:lnTo>
                  <a:cubicBezTo>
                    <a:pt x="14400" y="783"/>
                    <a:pt x="14325" y="1565"/>
                    <a:pt x="14249" y="1715"/>
                  </a:cubicBezTo>
                  <a:cubicBezTo>
                    <a:pt x="14204" y="1806"/>
                    <a:pt x="13873" y="2107"/>
                    <a:pt x="11270" y="2558"/>
                  </a:cubicBezTo>
                  <a:cubicBezTo>
                    <a:pt x="10206" y="2731"/>
                    <a:pt x="8899" y="2773"/>
                    <a:pt x="7888" y="2773"/>
                  </a:cubicBezTo>
                  <a:cubicBezTo>
                    <a:pt x="6970" y="2773"/>
                    <a:pt x="6297" y="2739"/>
                    <a:pt x="6275" y="2739"/>
                  </a:cubicBezTo>
                  <a:cubicBezTo>
                    <a:pt x="6155" y="2739"/>
                    <a:pt x="5041" y="2799"/>
                    <a:pt x="4710" y="3115"/>
                  </a:cubicBezTo>
                  <a:cubicBezTo>
                    <a:pt x="4334" y="3491"/>
                    <a:pt x="3100" y="3596"/>
                    <a:pt x="3100" y="3596"/>
                  </a:cubicBezTo>
                  <a:cubicBezTo>
                    <a:pt x="3085" y="3596"/>
                    <a:pt x="2303" y="3762"/>
                    <a:pt x="1806" y="3912"/>
                  </a:cubicBezTo>
                  <a:cubicBezTo>
                    <a:pt x="1422" y="4028"/>
                    <a:pt x="1026" y="4099"/>
                    <a:pt x="619" y="4099"/>
                  </a:cubicBezTo>
                  <a:cubicBezTo>
                    <a:pt x="549" y="4099"/>
                    <a:pt x="478" y="4097"/>
                    <a:pt x="407" y="4093"/>
                  </a:cubicBezTo>
                  <a:cubicBezTo>
                    <a:pt x="272" y="4078"/>
                    <a:pt x="197" y="4002"/>
                    <a:pt x="197" y="3972"/>
                  </a:cubicBezTo>
                  <a:cubicBezTo>
                    <a:pt x="197" y="3942"/>
                    <a:pt x="242" y="3852"/>
                    <a:pt x="467" y="3777"/>
                  </a:cubicBezTo>
                  <a:cubicBezTo>
                    <a:pt x="919" y="3596"/>
                    <a:pt x="1340" y="3340"/>
                    <a:pt x="1701" y="3024"/>
                  </a:cubicBezTo>
                  <a:lnTo>
                    <a:pt x="1852" y="2919"/>
                  </a:lnTo>
                  <a:cubicBezTo>
                    <a:pt x="2122" y="2708"/>
                    <a:pt x="2754" y="2468"/>
                    <a:pt x="3100" y="2347"/>
                  </a:cubicBezTo>
                  <a:lnTo>
                    <a:pt x="3221" y="2302"/>
                  </a:lnTo>
                  <a:cubicBezTo>
                    <a:pt x="3537" y="2182"/>
                    <a:pt x="4454" y="2061"/>
                    <a:pt x="5914" y="1881"/>
                  </a:cubicBezTo>
                  <a:cubicBezTo>
                    <a:pt x="7719" y="1670"/>
                    <a:pt x="10563" y="572"/>
                    <a:pt x="10819" y="196"/>
                  </a:cubicBezTo>
                  <a:close/>
                  <a:moveTo>
                    <a:pt x="10744" y="0"/>
                  </a:moveTo>
                  <a:cubicBezTo>
                    <a:pt x="10714" y="0"/>
                    <a:pt x="10683" y="15"/>
                    <a:pt x="10653" y="45"/>
                  </a:cubicBezTo>
                  <a:cubicBezTo>
                    <a:pt x="10653" y="60"/>
                    <a:pt x="10653" y="90"/>
                    <a:pt x="10653" y="106"/>
                  </a:cubicBezTo>
                  <a:cubicBezTo>
                    <a:pt x="10443" y="391"/>
                    <a:pt x="7734" y="1490"/>
                    <a:pt x="5899" y="1700"/>
                  </a:cubicBezTo>
                  <a:cubicBezTo>
                    <a:pt x="4154" y="1911"/>
                    <a:pt x="3477" y="2016"/>
                    <a:pt x="3161" y="2137"/>
                  </a:cubicBezTo>
                  <a:lnTo>
                    <a:pt x="3055" y="2182"/>
                  </a:lnTo>
                  <a:cubicBezTo>
                    <a:pt x="2664" y="2317"/>
                    <a:pt x="2032" y="2558"/>
                    <a:pt x="1746" y="2769"/>
                  </a:cubicBezTo>
                  <a:lnTo>
                    <a:pt x="1611" y="2874"/>
                  </a:lnTo>
                  <a:cubicBezTo>
                    <a:pt x="1250" y="3175"/>
                    <a:pt x="843" y="3431"/>
                    <a:pt x="422" y="3611"/>
                  </a:cubicBezTo>
                  <a:cubicBezTo>
                    <a:pt x="61" y="3732"/>
                    <a:pt x="1" y="3897"/>
                    <a:pt x="16" y="4002"/>
                  </a:cubicBezTo>
                  <a:cubicBezTo>
                    <a:pt x="16" y="4153"/>
                    <a:pt x="181" y="4258"/>
                    <a:pt x="392" y="4288"/>
                  </a:cubicBezTo>
                  <a:cubicBezTo>
                    <a:pt x="452" y="4303"/>
                    <a:pt x="512" y="4303"/>
                    <a:pt x="588" y="4303"/>
                  </a:cubicBezTo>
                  <a:cubicBezTo>
                    <a:pt x="1024" y="4288"/>
                    <a:pt x="1445" y="4213"/>
                    <a:pt x="1867" y="4093"/>
                  </a:cubicBezTo>
                  <a:cubicBezTo>
                    <a:pt x="2363" y="3942"/>
                    <a:pt x="3115" y="3777"/>
                    <a:pt x="3115" y="3777"/>
                  </a:cubicBezTo>
                  <a:cubicBezTo>
                    <a:pt x="3176" y="3777"/>
                    <a:pt x="4424" y="3671"/>
                    <a:pt x="4846" y="3250"/>
                  </a:cubicBezTo>
                  <a:cubicBezTo>
                    <a:pt x="5071" y="3024"/>
                    <a:pt x="5974" y="2934"/>
                    <a:pt x="6290" y="2934"/>
                  </a:cubicBezTo>
                  <a:cubicBezTo>
                    <a:pt x="6297" y="2934"/>
                    <a:pt x="6939" y="2967"/>
                    <a:pt x="7829" y="2967"/>
                  </a:cubicBezTo>
                  <a:cubicBezTo>
                    <a:pt x="8853" y="2967"/>
                    <a:pt x="10206" y="2924"/>
                    <a:pt x="11300" y="2739"/>
                  </a:cubicBezTo>
                  <a:cubicBezTo>
                    <a:pt x="13226" y="2408"/>
                    <a:pt x="14279" y="2092"/>
                    <a:pt x="14430" y="1806"/>
                  </a:cubicBezTo>
                  <a:cubicBezTo>
                    <a:pt x="14550" y="1565"/>
                    <a:pt x="14625" y="316"/>
                    <a:pt x="14625" y="181"/>
                  </a:cubicBezTo>
                  <a:cubicBezTo>
                    <a:pt x="14625" y="151"/>
                    <a:pt x="14625" y="121"/>
                    <a:pt x="14595" y="106"/>
                  </a:cubicBezTo>
                  <a:cubicBezTo>
                    <a:pt x="14580" y="90"/>
                    <a:pt x="14565" y="75"/>
                    <a:pt x="14535" y="75"/>
                  </a:cubicBezTo>
                  <a:lnTo>
                    <a:pt x="10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7299347" y="3584616"/>
              <a:ext cx="71670" cy="24987"/>
            </a:xfrm>
            <a:custGeom>
              <a:avLst/>
              <a:gdLst/>
              <a:ahLst/>
              <a:cxnLst/>
              <a:rect l="l" t="t" r="r" b="b"/>
              <a:pathLst>
                <a:path w="2679" h="934" extrusionOk="0">
                  <a:moveTo>
                    <a:pt x="2573" y="1"/>
                  </a:moveTo>
                  <a:cubicBezTo>
                    <a:pt x="2558" y="1"/>
                    <a:pt x="1986" y="1"/>
                    <a:pt x="1655" y="242"/>
                  </a:cubicBezTo>
                  <a:cubicBezTo>
                    <a:pt x="1414" y="407"/>
                    <a:pt x="436" y="663"/>
                    <a:pt x="90" y="753"/>
                  </a:cubicBezTo>
                  <a:cubicBezTo>
                    <a:pt x="30" y="753"/>
                    <a:pt x="0" y="798"/>
                    <a:pt x="0" y="859"/>
                  </a:cubicBezTo>
                  <a:cubicBezTo>
                    <a:pt x="0" y="904"/>
                    <a:pt x="60" y="934"/>
                    <a:pt x="105" y="934"/>
                  </a:cubicBezTo>
                  <a:lnTo>
                    <a:pt x="120" y="934"/>
                  </a:lnTo>
                  <a:cubicBezTo>
                    <a:pt x="181" y="919"/>
                    <a:pt x="1444" y="618"/>
                    <a:pt x="1760" y="392"/>
                  </a:cubicBezTo>
                  <a:cubicBezTo>
                    <a:pt x="2046" y="197"/>
                    <a:pt x="2573" y="197"/>
                    <a:pt x="2573" y="197"/>
                  </a:cubicBezTo>
                  <a:cubicBezTo>
                    <a:pt x="2633" y="197"/>
                    <a:pt x="2678" y="151"/>
                    <a:pt x="2678" y="106"/>
                  </a:cubicBezTo>
                  <a:cubicBezTo>
                    <a:pt x="2678" y="46"/>
                    <a:pt x="2633" y="1"/>
                    <a:pt x="2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7317058" y="3575226"/>
              <a:ext cx="44302" cy="21910"/>
            </a:xfrm>
            <a:custGeom>
              <a:avLst/>
              <a:gdLst/>
              <a:ahLst/>
              <a:cxnLst/>
              <a:rect l="l" t="t" r="r" b="b"/>
              <a:pathLst>
                <a:path w="1656" h="819" extrusionOk="0">
                  <a:moveTo>
                    <a:pt x="1553" y="1"/>
                  </a:moveTo>
                  <a:cubicBezTo>
                    <a:pt x="1542" y="1"/>
                    <a:pt x="1530" y="2"/>
                    <a:pt x="1520" y="6"/>
                  </a:cubicBezTo>
                  <a:cubicBezTo>
                    <a:pt x="1249" y="81"/>
                    <a:pt x="978" y="186"/>
                    <a:pt x="722" y="307"/>
                  </a:cubicBezTo>
                  <a:cubicBezTo>
                    <a:pt x="527" y="442"/>
                    <a:pt x="301" y="548"/>
                    <a:pt x="75" y="623"/>
                  </a:cubicBezTo>
                  <a:cubicBezTo>
                    <a:pt x="30" y="653"/>
                    <a:pt x="0" y="698"/>
                    <a:pt x="15" y="743"/>
                  </a:cubicBezTo>
                  <a:cubicBezTo>
                    <a:pt x="30" y="788"/>
                    <a:pt x="60" y="818"/>
                    <a:pt x="105" y="818"/>
                  </a:cubicBezTo>
                  <a:lnTo>
                    <a:pt x="135" y="803"/>
                  </a:lnTo>
                  <a:cubicBezTo>
                    <a:pt x="376" y="713"/>
                    <a:pt x="617" y="593"/>
                    <a:pt x="843" y="457"/>
                  </a:cubicBezTo>
                  <a:cubicBezTo>
                    <a:pt x="1083" y="352"/>
                    <a:pt x="1324" y="262"/>
                    <a:pt x="1580" y="186"/>
                  </a:cubicBezTo>
                  <a:cubicBezTo>
                    <a:pt x="1625" y="156"/>
                    <a:pt x="1655" y="111"/>
                    <a:pt x="1640" y="66"/>
                  </a:cubicBezTo>
                  <a:cubicBezTo>
                    <a:pt x="1629" y="20"/>
                    <a:pt x="1591" y="1"/>
                    <a:pt x="1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7400768" y="3697193"/>
              <a:ext cx="77315" cy="273063"/>
            </a:xfrm>
            <a:custGeom>
              <a:avLst/>
              <a:gdLst/>
              <a:ahLst/>
              <a:cxnLst/>
              <a:rect l="l" t="t" r="r" b="b"/>
              <a:pathLst>
                <a:path w="2890" h="10207" extrusionOk="0">
                  <a:moveTo>
                    <a:pt x="2781" y="0"/>
                  </a:moveTo>
                  <a:cubicBezTo>
                    <a:pt x="2747" y="0"/>
                    <a:pt x="2716" y="17"/>
                    <a:pt x="2694" y="51"/>
                  </a:cubicBezTo>
                  <a:cubicBezTo>
                    <a:pt x="1490" y="2849"/>
                    <a:pt x="31" y="10026"/>
                    <a:pt x="16" y="10102"/>
                  </a:cubicBezTo>
                  <a:cubicBezTo>
                    <a:pt x="1" y="10162"/>
                    <a:pt x="31" y="10207"/>
                    <a:pt x="91" y="10207"/>
                  </a:cubicBezTo>
                  <a:lnTo>
                    <a:pt x="106" y="10207"/>
                  </a:lnTo>
                  <a:cubicBezTo>
                    <a:pt x="151" y="10207"/>
                    <a:pt x="181" y="10192"/>
                    <a:pt x="196" y="10147"/>
                  </a:cubicBezTo>
                  <a:cubicBezTo>
                    <a:pt x="226" y="10071"/>
                    <a:pt x="1671" y="2910"/>
                    <a:pt x="2874" y="126"/>
                  </a:cubicBezTo>
                  <a:cubicBezTo>
                    <a:pt x="2889" y="81"/>
                    <a:pt x="2859" y="36"/>
                    <a:pt x="2814" y="6"/>
                  </a:cubicBezTo>
                  <a:cubicBezTo>
                    <a:pt x="2803" y="2"/>
                    <a:pt x="2792" y="0"/>
                    <a:pt x="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7426932" y="3654174"/>
              <a:ext cx="29000" cy="75389"/>
            </a:xfrm>
            <a:custGeom>
              <a:avLst/>
              <a:gdLst/>
              <a:ahLst/>
              <a:cxnLst/>
              <a:rect l="l" t="t" r="r" b="b"/>
              <a:pathLst>
                <a:path w="1084" h="2818" extrusionOk="0">
                  <a:moveTo>
                    <a:pt x="400" y="0"/>
                  </a:moveTo>
                  <a:cubicBezTo>
                    <a:pt x="392" y="0"/>
                    <a:pt x="384" y="1"/>
                    <a:pt x="377" y="4"/>
                  </a:cubicBezTo>
                  <a:cubicBezTo>
                    <a:pt x="317" y="4"/>
                    <a:pt x="286" y="64"/>
                    <a:pt x="286" y="109"/>
                  </a:cubicBezTo>
                  <a:lnTo>
                    <a:pt x="437" y="952"/>
                  </a:lnTo>
                  <a:cubicBezTo>
                    <a:pt x="332" y="1132"/>
                    <a:pt x="1" y="1734"/>
                    <a:pt x="61" y="2005"/>
                  </a:cubicBezTo>
                  <a:cubicBezTo>
                    <a:pt x="106" y="2276"/>
                    <a:pt x="798" y="2712"/>
                    <a:pt x="933" y="2802"/>
                  </a:cubicBezTo>
                  <a:cubicBezTo>
                    <a:pt x="948" y="2817"/>
                    <a:pt x="963" y="2817"/>
                    <a:pt x="979" y="2817"/>
                  </a:cubicBezTo>
                  <a:cubicBezTo>
                    <a:pt x="1009" y="2817"/>
                    <a:pt x="1039" y="2802"/>
                    <a:pt x="1054" y="2772"/>
                  </a:cubicBezTo>
                  <a:cubicBezTo>
                    <a:pt x="1084" y="2727"/>
                    <a:pt x="1069" y="2667"/>
                    <a:pt x="1024" y="2637"/>
                  </a:cubicBezTo>
                  <a:cubicBezTo>
                    <a:pt x="663" y="2411"/>
                    <a:pt x="271" y="2110"/>
                    <a:pt x="241" y="1975"/>
                  </a:cubicBezTo>
                  <a:cubicBezTo>
                    <a:pt x="211" y="1824"/>
                    <a:pt x="437" y="1328"/>
                    <a:pt x="617" y="1012"/>
                  </a:cubicBezTo>
                  <a:cubicBezTo>
                    <a:pt x="632" y="997"/>
                    <a:pt x="632" y="982"/>
                    <a:pt x="632" y="952"/>
                  </a:cubicBezTo>
                  <a:lnTo>
                    <a:pt x="482" y="79"/>
                  </a:lnTo>
                  <a:cubicBezTo>
                    <a:pt x="470" y="29"/>
                    <a:pt x="43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7508635" y="3716562"/>
              <a:ext cx="102275" cy="294010"/>
            </a:xfrm>
            <a:custGeom>
              <a:avLst/>
              <a:gdLst/>
              <a:ahLst/>
              <a:cxnLst/>
              <a:rect l="l" t="t" r="r" b="b"/>
              <a:pathLst>
                <a:path w="3823" h="10990" extrusionOk="0">
                  <a:moveTo>
                    <a:pt x="3717" y="0"/>
                  </a:moveTo>
                  <a:cubicBezTo>
                    <a:pt x="3672" y="0"/>
                    <a:pt x="3639" y="27"/>
                    <a:pt x="3627" y="64"/>
                  </a:cubicBezTo>
                  <a:cubicBezTo>
                    <a:pt x="3597" y="154"/>
                    <a:pt x="1385" y="8204"/>
                    <a:pt x="1189" y="8926"/>
                  </a:cubicBezTo>
                  <a:cubicBezTo>
                    <a:pt x="1129" y="9257"/>
                    <a:pt x="1144" y="9603"/>
                    <a:pt x="1250" y="9919"/>
                  </a:cubicBezTo>
                  <a:cubicBezTo>
                    <a:pt x="1340" y="10265"/>
                    <a:pt x="1370" y="10476"/>
                    <a:pt x="1220" y="10641"/>
                  </a:cubicBezTo>
                  <a:cubicBezTo>
                    <a:pt x="1097" y="10764"/>
                    <a:pt x="928" y="10803"/>
                    <a:pt x="760" y="10803"/>
                  </a:cubicBezTo>
                  <a:cubicBezTo>
                    <a:pt x="453" y="10803"/>
                    <a:pt x="151" y="10671"/>
                    <a:pt x="151" y="10671"/>
                  </a:cubicBezTo>
                  <a:cubicBezTo>
                    <a:pt x="140" y="10668"/>
                    <a:pt x="128" y="10666"/>
                    <a:pt x="116" y="10666"/>
                  </a:cubicBezTo>
                  <a:cubicBezTo>
                    <a:pt x="79" y="10666"/>
                    <a:pt x="42" y="10683"/>
                    <a:pt x="31" y="10717"/>
                  </a:cubicBezTo>
                  <a:cubicBezTo>
                    <a:pt x="1" y="10762"/>
                    <a:pt x="31" y="10822"/>
                    <a:pt x="76" y="10837"/>
                  </a:cubicBezTo>
                  <a:cubicBezTo>
                    <a:pt x="287" y="10927"/>
                    <a:pt x="527" y="10987"/>
                    <a:pt x="753" y="10987"/>
                  </a:cubicBezTo>
                  <a:cubicBezTo>
                    <a:pt x="772" y="10989"/>
                    <a:pt x="791" y="10989"/>
                    <a:pt x="810" y="10989"/>
                  </a:cubicBezTo>
                  <a:cubicBezTo>
                    <a:pt x="1014" y="10989"/>
                    <a:pt x="1203" y="10915"/>
                    <a:pt x="1355" y="10777"/>
                  </a:cubicBezTo>
                  <a:cubicBezTo>
                    <a:pt x="1596" y="10536"/>
                    <a:pt x="1520" y="10220"/>
                    <a:pt x="1430" y="9874"/>
                  </a:cubicBezTo>
                  <a:cubicBezTo>
                    <a:pt x="1340" y="9588"/>
                    <a:pt x="1325" y="9287"/>
                    <a:pt x="1385" y="8986"/>
                  </a:cubicBezTo>
                  <a:cubicBezTo>
                    <a:pt x="1566" y="8264"/>
                    <a:pt x="3792" y="200"/>
                    <a:pt x="3807" y="124"/>
                  </a:cubicBezTo>
                  <a:cubicBezTo>
                    <a:pt x="3822" y="64"/>
                    <a:pt x="3792" y="19"/>
                    <a:pt x="3747" y="4"/>
                  </a:cubicBezTo>
                  <a:cubicBezTo>
                    <a:pt x="3737" y="1"/>
                    <a:pt x="3726" y="0"/>
                    <a:pt x="3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7461952" y="3279122"/>
              <a:ext cx="61210" cy="13296"/>
            </a:xfrm>
            <a:custGeom>
              <a:avLst/>
              <a:gdLst/>
              <a:ahLst/>
              <a:cxnLst/>
              <a:rect l="l" t="t" r="r" b="b"/>
              <a:pathLst>
                <a:path w="2288" h="497" extrusionOk="0">
                  <a:moveTo>
                    <a:pt x="2182" y="0"/>
                  </a:moveTo>
                  <a:lnTo>
                    <a:pt x="91" y="316"/>
                  </a:lnTo>
                  <a:cubicBezTo>
                    <a:pt x="46" y="316"/>
                    <a:pt x="1" y="376"/>
                    <a:pt x="16" y="422"/>
                  </a:cubicBezTo>
                  <a:cubicBezTo>
                    <a:pt x="16" y="467"/>
                    <a:pt x="61" y="497"/>
                    <a:pt x="106" y="497"/>
                  </a:cubicBezTo>
                  <a:lnTo>
                    <a:pt x="121" y="497"/>
                  </a:lnTo>
                  <a:lnTo>
                    <a:pt x="2197" y="196"/>
                  </a:lnTo>
                  <a:cubicBezTo>
                    <a:pt x="2257" y="181"/>
                    <a:pt x="2287" y="136"/>
                    <a:pt x="2287" y="91"/>
                  </a:cubicBezTo>
                  <a:cubicBezTo>
                    <a:pt x="2272" y="30"/>
                    <a:pt x="2227"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7427333" y="3367568"/>
              <a:ext cx="18138" cy="52622"/>
            </a:xfrm>
            <a:custGeom>
              <a:avLst/>
              <a:gdLst/>
              <a:ahLst/>
              <a:cxnLst/>
              <a:rect l="l" t="t" r="r" b="b"/>
              <a:pathLst>
                <a:path w="678" h="1967" extrusionOk="0">
                  <a:moveTo>
                    <a:pt x="397" y="0"/>
                  </a:moveTo>
                  <a:cubicBezTo>
                    <a:pt x="357" y="0"/>
                    <a:pt x="314" y="27"/>
                    <a:pt x="302" y="64"/>
                  </a:cubicBezTo>
                  <a:cubicBezTo>
                    <a:pt x="302" y="110"/>
                    <a:pt x="1" y="1073"/>
                    <a:pt x="497" y="1915"/>
                  </a:cubicBezTo>
                  <a:cubicBezTo>
                    <a:pt x="512" y="1945"/>
                    <a:pt x="542" y="1960"/>
                    <a:pt x="572" y="1960"/>
                  </a:cubicBezTo>
                  <a:cubicBezTo>
                    <a:pt x="577" y="1965"/>
                    <a:pt x="582" y="1967"/>
                    <a:pt x="587" y="1967"/>
                  </a:cubicBezTo>
                  <a:cubicBezTo>
                    <a:pt x="597" y="1967"/>
                    <a:pt x="607" y="1960"/>
                    <a:pt x="617" y="1960"/>
                  </a:cubicBezTo>
                  <a:cubicBezTo>
                    <a:pt x="663" y="1930"/>
                    <a:pt x="678" y="1870"/>
                    <a:pt x="648" y="1825"/>
                  </a:cubicBezTo>
                  <a:cubicBezTo>
                    <a:pt x="196" y="1042"/>
                    <a:pt x="482" y="125"/>
                    <a:pt x="482" y="125"/>
                  </a:cubicBezTo>
                  <a:cubicBezTo>
                    <a:pt x="497" y="80"/>
                    <a:pt x="467" y="19"/>
                    <a:pt x="422" y="4"/>
                  </a:cubicBezTo>
                  <a:cubicBezTo>
                    <a:pt x="414" y="2"/>
                    <a:pt x="405"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6638790" y="4404171"/>
              <a:ext cx="227048" cy="3103"/>
            </a:xfrm>
            <a:custGeom>
              <a:avLst/>
              <a:gdLst/>
              <a:ahLst/>
              <a:cxnLst/>
              <a:rect l="l" t="t" r="r" b="b"/>
              <a:pathLst>
                <a:path w="8487" h="116" extrusionOk="0">
                  <a:moveTo>
                    <a:pt x="1" y="0"/>
                  </a:moveTo>
                  <a:cubicBezTo>
                    <a:pt x="1" y="0"/>
                    <a:pt x="1566" y="0"/>
                    <a:pt x="3266" y="90"/>
                  </a:cubicBezTo>
                  <a:cubicBezTo>
                    <a:pt x="3609" y="109"/>
                    <a:pt x="4023" y="116"/>
                    <a:pt x="4467" y="116"/>
                  </a:cubicBezTo>
                  <a:cubicBezTo>
                    <a:pt x="6243" y="116"/>
                    <a:pt x="8487" y="0"/>
                    <a:pt x="84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6635981" y="4401736"/>
              <a:ext cx="232265" cy="8079"/>
            </a:xfrm>
            <a:custGeom>
              <a:avLst/>
              <a:gdLst/>
              <a:ahLst/>
              <a:cxnLst/>
              <a:rect l="l" t="t" r="r" b="b"/>
              <a:pathLst>
                <a:path w="8682" h="302" extrusionOk="0">
                  <a:moveTo>
                    <a:pt x="106" y="1"/>
                  </a:moveTo>
                  <a:cubicBezTo>
                    <a:pt x="46" y="1"/>
                    <a:pt x="1" y="46"/>
                    <a:pt x="1" y="91"/>
                  </a:cubicBezTo>
                  <a:cubicBezTo>
                    <a:pt x="1" y="151"/>
                    <a:pt x="46" y="181"/>
                    <a:pt x="106" y="181"/>
                  </a:cubicBezTo>
                  <a:cubicBezTo>
                    <a:pt x="121" y="181"/>
                    <a:pt x="1671" y="181"/>
                    <a:pt x="3371" y="272"/>
                  </a:cubicBezTo>
                  <a:cubicBezTo>
                    <a:pt x="3717" y="302"/>
                    <a:pt x="4138" y="302"/>
                    <a:pt x="4589" y="302"/>
                  </a:cubicBezTo>
                  <a:cubicBezTo>
                    <a:pt x="6350" y="302"/>
                    <a:pt x="8562" y="181"/>
                    <a:pt x="8592" y="181"/>
                  </a:cubicBezTo>
                  <a:cubicBezTo>
                    <a:pt x="8652" y="181"/>
                    <a:pt x="8682" y="136"/>
                    <a:pt x="8682" y="91"/>
                  </a:cubicBezTo>
                  <a:cubicBezTo>
                    <a:pt x="8682" y="91"/>
                    <a:pt x="8682" y="76"/>
                    <a:pt x="8682" y="76"/>
                  </a:cubicBezTo>
                  <a:cubicBezTo>
                    <a:pt x="8682" y="31"/>
                    <a:pt x="8637" y="1"/>
                    <a:pt x="8577" y="1"/>
                  </a:cubicBezTo>
                  <a:cubicBezTo>
                    <a:pt x="8552" y="1"/>
                    <a:pt x="6240" y="111"/>
                    <a:pt x="4465" y="111"/>
                  </a:cubicBezTo>
                  <a:cubicBezTo>
                    <a:pt x="4061" y="111"/>
                    <a:pt x="3686" y="105"/>
                    <a:pt x="3371" y="91"/>
                  </a:cubicBezTo>
                  <a:cubicBezTo>
                    <a:pt x="1686" y="1"/>
                    <a:pt x="121"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6906079" y="4401736"/>
              <a:ext cx="139300" cy="2461"/>
            </a:xfrm>
            <a:custGeom>
              <a:avLst/>
              <a:gdLst/>
              <a:ahLst/>
              <a:cxnLst/>
              <a:rect l="l" t="t" r="r" b="b"/>
              <a:pathLst>
                <a:path w="5207" h="92" extrusionOk="0">
                  <a:moveTo>
                    <a:pt x="5206" y="1"/>
                  </a:moveTo>
                  <a:lnTo>
                    <a:pt x="0" y="91"/>
                  </a:lnTo>
                  <a:cubicBezTo>
                    <a:pt x="0" y="91"/>
                    <a:pt x="4153" y="91"/>
                    <a:pt x="5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6903243" y="4399328"/>
              <a:ext cx="144945" cy="7277"/>
            </a:xfrm>
            <a:custGeom>
              <a:avLst/>
              <a:gdLst/>
              <a:ahLst/>
              <a:cxnLst/>
              <a:rect l="l" t="t" r="r" b="b"/>
              <a:pathLst>
                <a:path w="5418" h="272" extrusionOk="0">
                  <a:moveTo>
                    <a:pt x="5312" y="1"/>
                  </a:moveTo>
                  <a:cubicBezTo>
                    <a:pt x="4259" y="91"/>
                    <a:pt x="136" y="91"/>
                    <a:pt x="106" y="91"/>
                  </a:cubicBezTo>
                  <a:cubicBezTo>
                    <a:pt x="46" y="91"/>
                    <a:pt x="1" y="136"/>
                    <a:pt x="1" y="181"/>
                  </a:cubicBezTo>
                  <a:cubicBezTo>
                    <a:pt x="16" y="241"/>
                    <a:pt x="46" y="271"/>
                    <a:pt x="106" y="271"/>
                  </a:cubicBezTo>
                  <a:cubicBezTo>
                    <a:pt x="136" y="271"/>
                    <a:pt x="4274" y="271"/>
                    <a:pt x="5327" y="196"/>
                  </a:cubicBezTo>
                  <a:cubicBezTo>
                    <a:pt x="5372" y="181"/>
                    <a:pt x="5417" y="136"/>
                    <a:pt x="5417" y="91"/>
                  </a:cubicBezTo>
                  <a:cubicBezTo>
                    <a:pt x="5402" y="31"/>
                    <a:pt x="5357"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6639593" y="3022052"/>
              <a:ext cx="317231" cy="348211"/>
            </a:xfrm>
            <a:custGeom>
              <a:avLst/>
              <a:gdLst/>
              <a:ahLst/>
              <a:cxnLst/>
              <a:rect l="l" t="t" r="r" b="b"/>
              <a:pathLst>
                <a:path w="11858" h="13016" extrusionOk="0">
                  <a:moveTo>
                    <a:pt x="6801" y="1"/>
                  </a:moveTo>
                  <a:cubicBezTo>
                    <a:pt x="6250" y="1"/>
                    <a:pt x="5880" y="85"/>
                    <a:pt x="5147" y="762"/>
                  </a:cubicBezTo>
                  <a:cubicBezTo>
                    <a:pt x="4169" y="1665"/>
                    <a:pt x="4259" y="2462"/>
                    <a:pt x="4379" y="2763"/>
                  </a:cubicBezTo>
                  <a:cubicBezTo>
                    <a:pt x="4500" y="3064"/>
                    <a:pt x="3747" y="3982"/>
                    <a:pt x="2378" y="4810"/>
                  </a:cubicBezTo>
                  <a:cubicBezTo>
                    <a:pt x="1024" y="5637"/>
                    <a:pt x="2002" y="7819"/>
                    <a:pt x="2062" y="8225"/>
                  </a:cubicBezTo>
                  <a:cubicBezTo>
                    <a:pt x="2122" y="8631"/>
                    <a:pt x="482" y="8586"/>
                    <a:pt x="242" y="9955"/>
                  </a:cubicBezTo>
                  <a:cubicBezTo>
                    <a:pt x="1" y="11324"/>
                    <a:pt x="332" y="12618"/>
                    <a:pt x="2243" y="12964"/>
                  </a:cubicBezTo>
                  <a:cubicBezTo>
                    <a:pt x="2444" y="13000"/>
                    <a:pt x="2664" y="13016"/>
                    <a:pt x="2899" y="13016"/>
                  </a:cubicBezTo>
                  <a:cubicBezTo>
                    <a:pt x="4889" y="13016"/>
                    <a:pt x="7981" y="11841"/>
                    <a:pt x="9811" y="10738"/>
                  </a:cubicBezTo>
                  <a:cubicBezTo>
                    <a:pt x="11857" y="9489"/>
                    <a:pt x="10623" y="7488"/>
                    <a:pt x="10593" y="6841"/>
                  </a:cubicBezTo>
                  <a:cubicBezTo>
                    <a:pt x="10563" y="6179"/>
                    <a:pt x="11120" y="4870"/>
                    <a:pt x="10999" y="3335"/>
                  </a:cubicBezTo>
                  <a:cubicBezTo>
                    <a:pt x="10879" y="1785"/>
                    <a:pt x="10247" y="627"/>
                    <a:pt x="9510" y="537"/>
                  </a:cubicBezTo>
                  <a:cubicBezTo>
                    <a:pt x="9239" y="503"/>
                    <a:pt x="9030" y="492"/>
                    <a:pt x="8874" y="492"/>
                  </a:cubicBezTo>
                  <a:cubicBezTo>
                    <a:pt x="8613" y="492"/>
                    <a:pt x="8502" y="522"/>
                    <a:pt x="8502" y="522"/>
                  </a:cubicBezTo>
                  <a:cubicBezTo>
                    <a:pt x="8502" y="522"/>
                    <a:pt x="8412" y="10"/>
                    <a:pt x="7434" y="10"/>
                  </a:cubicBezTo>
                  <a:cubicBezTo>
                    <a:pt x="7189" y="10"/>
                    <a:pt x="6985" y="1"/>
                    <a:pt x="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6639593" y="3019778"/>
              <a:ext cx="308777" cy="352330"/>
            </a:xfrm>
            <a:custGeom>
              <a:avLst/>
              <a:gdLst/>
              <a:ahLst/>
              <a:cxnLst/>
              <a:rect l="l" t="t" r="r" b="b"/>
              <a:pathLst>
                <a:path w="11542" h="13170" extrusionOk="0">
                  <a:moveTo>
                    <a:pt x="7449" y="185"/>
                  </a:moveTo>
                  <a:cubicBezTo>
                    <a:pt x="8321" y="185"/>
                    <a:pt x="8427" y="607"/>
                    <a:pt x="8427" y="622"/>
                  </a:cubicBezTo>
                  <a:cubicBezTo>
                    <a:pt x="8427" y="652"/>
                    <a:pt x="8442" y="667"/>
                    <a:pt x="8457" y="682"/>
                  </a:cubicBezTo>
                  <a:cubicBezTo>
                    <a:pt x="8487" y="697"/>
                    <a:pt x="8517" y="697"/>
                    <a:pt x="8547" y="697"/>
                  </a:cubicBezTo>
                  <a:cubicBezTo>
                    <a:pt x="8547" y="697"/>
                    <a:pt x="8667" y="657"/>
                    <a:pt x="8953" y="657"/>
                  </a:cubicBezTo>
                  <a:cubicBezTo>
                    <a:pt x="9095" y="657"/>
                    <a:pt x="9279" y="667"/>
                    <a:pt x="9510" y="697"/>
                  </a:cubicBezTo>
                  <a:cubicBezTo>
                    <a:pt x="10217" y="772"/>
                    <a:pt x="10804" y="1916"/>
                    <a:pt x="10909" y="3405"/>
                  </a:cubicBezTo>
                  <a:cubicBezTo>
                    <a:pt x="10954" y="4233"/>
                    <a:pt x="10864" y="5060"/>
                    <a:pt x="10653" y="5873"/>
                  </a:cubicBezTo>
                  <a:cubicBezTo>
                    <a:pt x="10563" y="6204"/>
                    <a:pt x="10518" y="6550"/>
                    <a:pt x="10503" y="6911"/>
                  </a:cubicBezTo>
                  <a:cubicBezTo>
                    <a:pt x="10518" y="7106"/>
                    <a:pt x="10578" y="7302"/>
                    <a:pt x="10638" y="7498"/>
                  </a:cubicBezTo>
                  <a:cubicBezTo>
                    <a:pt x="10909" y="8400"/>
                    <a:pt x="11330" y="9769"/>
                    <a:pt x="9766" y="10717"/>
                  </a:cubicBezTo>
                  <a:cubicBezTo>
                    <a:pt x="7834" y="11884"/>
                    <a:pt x="4814" y="12980"/>
                    <a:pt x="2903" y="12980"/>
                  </a:cubicBezTo>
                  <a:cubicBezTo>
                    <a:pt x="2670" y="12980"/>
                    <a:pt x="2454" y="12963"/>
                    <a:pt x="2258" y="12929"/>
                  </a:cubicBezTo>
                  <a:cubicBezTo>
                    <a:pt x="1506" y="12794"/>
                    <a:pt x="964" y="12508"/>
                    <a:pt x="633" y="12041"/>
                  </a:cubicBezTo>
                  <a:cubicBezTo>
                    <a:pt x="302" y="11560"/>
                    <a:pt x="197" y="10883"/>
                    <a:pt x="347" y="10040"/>
                  </a:cubicBezTo>
                  <a:cubicBezTo>
                    <a:pt x="482" y="9228"/>
                    <a:pt x="1144" y="8942"/>
                    <a:pt x="1626" y="8746"/>
                  </a:cubicBezTo>
                  <a:cubicBezTo>
                    <a:pt x="1942" y="8611"/>
                    <a:pt x="2183" y="8506"/>
                    <a:pt x="2152" y="8280"/>
                  </a:cubicBezTo>
                  <a:cubicBezTo>
                    <a:pt x="2137" y="8160"/>
                    <a:pt x="2107" y="8039"/>
                    <a:pt x="2062" y="7919"/>
                  </a:cubicBezTo>
                  <a:cubicBezTo>
                    <a:pt x="1837" y="7182"/>
                    <a:pt x="1355" y="5617"/>
                    <a:pt x="2438" y="4955"/>
                  </a:cubicBezTo>
                  <a:cubicBezTo>
                    <a:pt x="3702" y="4187"/>
                    <a:pt x="4635" y="3194"/>
                    <a:pt x="4470" y="2788"/>
                  </a:cubicBezTo>
                  <a:cubicBezTo>
                    <a:pt x="4439" y="2713"/>
                    <a:pt x="4154" y="1885"/>
                    <a:pt x="5222" y="908"/>
                  </a:cubicBezTo>
                  <a:cubicBezTo>
                    <a:pt x="5929" y="261"/>
                    <a:pt x="6275" y="185"/>
                    <a:pt x="6817" y="185"/>
                  </a:cubicBezTo>
                  <a:close/>
                  <a:moveTo>
                    <a:pt x="6809" y="1"/>
                  </a:moveTo>
                  <a:cubicBezTo>
                    <a:pt x="6250" y="1"/>
                    <a:pt x="5853" y="83"/>
                    <a:pt x="5086" y="772"/>
                  </a:cubicBezTo>
                  <a:cubicBezTo>
                    <a:pt x="3958" y="1810"/>
                    <a:pt x="4229" y="2698"/>
                    <a:pt x="4289" y="2863"/>
                  </a:cubicBezTo>
                  <a:cubicBezTo>
                    <a:pt x="4379" y="3074"/>
                    <a:pt x="3762" y="3947"/>
                    <a:pt x="2348" y="4804"/>
                  </a:cubicBezTo>
                  <a:cubicBezTo>
                    <a:pt x="1144" y="5542"/>
                    <a:pt x="1641" y="7197"/>
                    <a:pt x="1882" y="7979"/>
                  </a:cubicBezTo>
                  <a:cubicBezTo>
                    <a:pt x="1912" y="8099"/>
                    <a:pt x="1942" y="8205"/>
                    <a:pt x="1972" y="8310"/>
                  </a:cubicBezTo>
                  <a:cubicBezTo>
                    <a:pt x="1987" y="8385"/>
                    <a:pt x="1776" y="8491"/>
                    <a:pt x="1551" y="8581"/>
                  </a:cubicBezTo>
                  <a:cubicBezTo>
                    <a:pt x="1054" y="8791"/>
                    <a:pt x="317" y="9107"/>
                    <a:pt x="166" y="10010"/>
                  </a:cubicBezTo>
                  <a:cubicBezTo>
                    <a:pt x="1" y="10913"/>
                    <a:pt x="106" y="11635"/>
                    <a:pt x="482" y="12162"/>
                  </a:cubicBezTo>
                  <a:cubicBezTo>
                    <a:pt x="844" y="12658"/>
                    <a:pt x="1430" y="12974"/>
                    <a:pt x="2228" y="13125"/>
                  </a:cubicBezTo>
                  <a:cubicBezTo>
                    <a:pt x="2453" y="13155"/>
                    <a:pt x="2679" y="13170"/>
                    <a:pt x="2905" y="13170"/>
                  </a:cubicBezTo>
                  <a:cubicBezTo>
                    <a:pt x="4996" y="13170"/>
                    <a:pt x="8171" y="11906"/>
                    <a:pt x="9856" y="10883"/>
                  </a:cubicBezTo>
                  <a:cubicBezTo>
                    <a:pt x="11541" y="9860"/>
                    <a:pt x="11075" y="8340"/>
                    <a:pt x="10804" y="7437"/>
                  </a:cubicBezTo>
                  <a:cubicBezTo>
                    <a:pt x="10744" y="7272"/>
                    <a:pt x="10714" y="7076"/>
                    <a:pt x="10683" y="6896"/>
                  </a:cubicBezTo>
                  <a:cubicBezTo>
                    <a:pt x="10699" y="6565"/>
                    <a:pt x="10759" y="6234"/>
                    <a:pt x="10834" y="5918"/>
                  </a:cubicBezTo>
                  <a:cubicBezTo>
                    <a:pt x="11060" y="5090"/>
                    <a:pt x="11135" y="4233"/>
                    <a:pt x="11105" y="3390"/>
                  </a:cubicBezTo>
                  <a:cubicBezTo>
                    <a:pt x="10984" y="1780"/>
                    <a:pt x="10337" y="607"/>
                    <a:pt x="9540" y="501"/>
                  </a:cubicBezTo>
                  <a:cubicBezTo>
                    <a:pt x="9358" y="476"/>
                    <a:pt x="9180" y="465"/>
                    <a:pt x="9004" y="465"/>
                  </a:cubicBezTo>
                  <a:cubicBezTo>
                    <a:pt x="8861" y="465"/>
                    <a:pt x="8719" y="473"/>
                    <a:pt x="8577" y="486"/>
                  </a:cubicBezTo>
                  <a:cubicBezTo>
                    <a:pt x="8502" y="321"/>
                    <a:pt x="8246" y="5"/>
                    <a:pt x="7449" y="5"/>
                  </a:cubicBezTo>
                  <a:lnTo>
                    <a:pt x="7088" y="5"/>
                  </a:lnTo>
                  <a:cubicBezTo>
                    <a:pt x="6989" y="3"/>
                    <a:pt x="6897" y="1"/>
                    <a:pt x="6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6648448" y="2863754"/>
              <a:ext cx="386440" cy="1545224"/>
            </a:xfrm>
            <a:custGeom>
              <a:avLst/>
              <a:gdLst/>
              <a:ahLst/>
              <a:cxnLst/>
              <a:rect l="l" t="t" r="r" b="b"/>
              <a:pathLst>
                <a:path w="14445" h="57760" extrusionOk="0">
                  <a:moveTo>
                    <a:pt x="3792" y="22673"/>
                  </a:moveTo>
                  <a:cubicBezTo>
                    <a:pt x="3792" y="22673"/>
                    <a:pt x="4274" y="24915"/>
                    <a:pt x="4274" y="25156"/>
                  </a:cubicBezTo>
                  <a:cubicBezTo>
                    <a:pt x="4274" y="25396"/>
                    <a:pt x="2514" y="27443"/>
                    <a:pt x="2514" y="27443"/>
                  </a:cubicBezTo>
                  <a:lnTo>
                    <a:pt x="3477" y="23711"/>
                  </a:lnTo>
                  <a:lnTo>
                    <a:pt x="3792" y="22673"/>
                  </a:lnTo>
                  <a:close/>
                  <a:moveTo>
                    <a:pt x="12922" y="1"/>
                  </a:moveTo>
                  <a:cubicBezTo>
                    <a:pt x="12904" y="1"/>
                    <a:pt x="12890" y="5"/>
                    <a:pt x="12880" y="14"/>
                  </a:cubicBezTo>
                  <a:cubicBezTo>
                    <a:pt x="12745" y="149"/>
                    <a:pt x="11225" y="195"/>
                    <a:pt x="11165" y="450"/>
                  </a:cubicBezTo>
                  <a:cubicBezTo>
                    <a:pt x="11090" y="706"/>
                    <a:pt x="10804" y="1067"/>
                    <a:pt x="11014" y="1714"/>
                  </a:cubicBezTo>
                  <a:cubicBezTo>
                    <a:pt x="11150" y="2090"/>
                    <a:pt x="11330" y="2451"/>
                    <a:pt x="11586" y="2767"/>
                  </a:cubicBezTo>
                  <a:cubicBezTo>
                    <a:pt x="11586" y="2767"/>
                    <a:pt x="11902" y="7883"/>
                    <a:pt x="11947" y="8620"/>
                  </a:cubicBezTo>
                  <a:cubicBezTo>
                    <a:pt x="12008" y="9357"/>
                    <a:pt x="12173" y="10366"/>
                    <a:pt x="12173" y="10366"/>
                  </a:cubicBezTo>
                  <a:cubicBezTo>
                    <a:pt x="12173" y="10366"/>
                    <a:pt x="11767" y="13510"/>
                    <a:pt x="11601" y="13751"/>
                  </a:cubicBezTo>
                  <a:cubicBezTo>
                    <a:pt x="11421" y="13992"/>
                    <a:pt x="10729" y="14323"/>
                    <a:pt x="10368" y="14684"/>
                  </a:cubicBezTo>
                  <a:cubicBezTo>
                    <a:pt x="10187" y="14864"/>
                    <a:pt x="10006" y="15075"/>
                    <a:pt x="9871" y="15301"/>
                  </a:cubicBezTo>
                  <a:cubicBezTo>
                    <a:pt x="9749" y="15407"/>
                    <a:pt x="9596" y="15459"/>
                    <a:pt x="9440" y="15459"/>
                  </a:cubicBezTo>
                  <a:cubicBezTo>
                    <a:pt x="9309" y="15459"/>
                    <a:pt x="9176" y="15422"/>
                    <a:pt x="9059" y="15346"/>
                  </a:cubicBezTo>
                  <a:cubicBezTo>
                    <a:pt x="8728" y="15105"/>
                    <a:pt x="8637" y="13961"/>
                    <a:pt x="8637" y="13916"/>
                  </a:cubicBezTo>
                  <a:cubicBezTo>
                    <a:pt x="8637" y="13912"/>
                    <a:pt x="8634" y="13910"/>
                    <a:pt x="8629" y="13910"/>
                  </a:cubicBezTo>
                  <a:cubicBezTo>
                    <a:pt x="8562" y="13910"/>
                    <a:pt x="8099" y="14196"/>
                    <a:pt x="7521" y="14196"/>
                  </a:cubicBezTo>
                  <a:cubicBezTo>
                    <a:pt x="7463" y="14196"/>
                    <a:pt x="7404" y="14194"/>
                    <a:pt x="7343" y="14187"/>
                  </a:cubicBezTo>
                  <a:cubicBezTo>
                    <a:pt x="6877" y="14127"/>
                    <a:pt x="6441" y="13946"/>
                    <a:pt x="6064" y="13676"/>
                  </a:cubicBezTo>
                  <a:cubicBezTo>
                    <a:pt x="6064" y="13676"/>
                    <a:pt x="5989" y="15180"/>
                    <a:pt x="5703" y="15617"/>
                  </a:cubicBezTo>
                  <a:cubicBezTo>
                    <a:pt x="5417" y="16038"/>
                    <a:pt x="4695" y="16369"/>
                    <a:pt x="3446" y="16610"/>
                  </a:cubicBezTo>
                  <a:cubicBezTo>
                    <a:pt x="2198" y="16865"/>
                    <a:pt x="1746" y="17076"/>
                    <a:pt x="1430" y="18656"/>
                  </a:cubicBezTo>
                  <a:cubicBezTo>
                    <a:pt x="1114" y="20236"/>
                    <a:pt x="1370" y="20852"/>
                    <a:pt x="1370" y="22222"/>
                  </a:cubicBezTo>
                  <a:cubicBezTo>
                    <a:pt x="1340" y="23305"/>
                    <a:pt x="1250" y="24373"/>
                    <a:pt x="1114" y="25456"/>
                  </a:cubicBezTo>
                  <a:cubicBezTo>
                    <a:pt x="1114" y="25456"/>
                    <a:pt x="392" y="26344"/>
                    <a:pt x="257" y="28044"/>
                  </a:cubicBezTo>
                  <a:cubicBezTo>
                    <a:pt x="106" y="29729"/>
                    <a:pt x="31" y="33100"/>
                    <a:pt x="31" y="33927"/>
                  </a:cubicBezTo>
                  <a:cubicBezTo>
                    <a:pt x="31" y="34755"/>
                    <a:pt x="1" y="35432"/>
                    <a:pt x="136" y="35627"/>
                  </a:cubicBezTo>
                  <a:cubicBezTo>
                    <a:pt x="287" y="35808"/>
                    <a:pt x="648" y="36515"/>
                    <a:pt x="889" y="36846"/>
                  </a:cubicBezTo>
                  <a:cubicBezTo>
                    <a:pt x="1055" y="37051"/>
                    <a:pt x="1265" y="37186"/>
                    <a:pt x="1449" y="37186"/>
                  </a:cubicBezTo>
                  <a:cubicBezTo>
                    <a:pt x="1550" y="37186"/>
                    <a:pt x="1642" y="37147"/>
                    <a:pt x="1716" y="37057"/>
                  </a:cubicBezTo>
                  <a:cubicBezTo>
                    <a:pt x="1942" y="36801"/>
                    <a:pt x="2168" y="36320"/>
                    <a:pt x="2137" y="36139"/>
                  </a:cubicBezTo>
                  <a:cubicBezTo>
                    <a:pt x="2130" y="36052"/>
                    <a:pt x="2092" y="36015"/>
                    <a:pt x="2045" y="36015"/>
                  </a:cubicBezTo>
                  <a:cubicBezTo>
                    <a:pt x="2004" y="36015"/>
                    <a:pt x="1954" y="36044"/>
                    <a:pt x="1912" y="36094"/>
                  </a:cubicBezTo>
                  <a:cubicBezTo>
                    <a:pt x="1837" y="36169"/>
                    <a:pt x="1761" y="36244"/>
                    <a:pt x="1671" y="36320"/>
                  </a:cubicBezTo>
                  <a:cubicBezTo>
                    <a:pt x="1668" y="36322"/>
                    <a:pt x="1666" y="36323"/>
                    <a:pt x="1663" y="36323"/>
                  </a:cubicBezTo>
                  <a:cubicBezTo>
                    <a:pt x="1592" y="36323"/>
                    <a:pt x="1545" y="35566"/>
                    <a:pt x="1400" y="34740"/>
                  </a:cubicBezTo>
                  <a:cubicBezTo>
                    <a:pt x="1310" y="34213"/>
                    <a:pt x="1144" y="33717"/>
                    <a:pt x="934" y="33235"/>
                  </a:cubicBezTo>
                  <a:lnTo>
                    <a:pt x="1746" y="29579"/>
                  </a:lnTo>
                  <a:lnTo>
                    <a:pt x="1746" y="29579"/>
                  </a:lnTo>
                  <a:cubicBezTo>
                    <a:pt x="1746" y="29580"/>
                    <a:pt x="1536" y="32528"/>
                    <a:pt x="1837" y="33957"/>
                  </a:cubicBezTo>
                  <a:cubicBezTo>
                    <a:pt x="2137" y="35372"/>
                    <a:pt x="3732" y="40352"/>
                    <a:pt x="3898" y="41014"/>
                  </a:cubicBezTo>
                  <a:cubicBezTo>
                    <a:pt x="4048" y="41661"/>
                    <a:pt x="3642" y="42849"/>
                    <a:pt x="3567" y="43782"/>
                  </a:cubicBezTo>
                  <a:cubicBezTo>
                    <a:pt x="3446" y="44820"/>
                    <a:pt x="3461" y="45874"/>
                    <a:pt x="3582" y="46912"/>
                  </a:cubicBezTo>
                  <a:cubicBezTo>
                    <a:pt x="3747" y="48281"/>
                    <a:pt x="4996" y="51230"/>
                    <a:pt x="5071" y="51756"/>
                  </a:cubicBezTo>
                  <a:cubicBezTo>
                    <a:pt x="5147" y="52283"/>
                    <a:pt x="5086" y="54420"/>
                    <a:pt x="5071" y="54480"/>
                  </a:cubicBezTo>
                  <a:cubicBezTo>
                    <a:pt x="5056" y="54540"/>
                    <a:pt x="4364" y="57158"/>
                    <a:pt x="4334" y="57429"/>
                  </a:cubicBezTo>
                  <a:cubicBezTo>
                    <a:pt x="4319" y="57715"/>
                    <a:pt x="4786" y="57760"/>
                    <a:pt x="5417" y="57760"/>
                  </a:cubicBezTo>
                  <a:cubicBezTo>
                    <a:pt x="6049" y="57760"/>
                    <a:pt x="6471" y="57654"/>
                    <a:pt x="6531" y="57519"/>
                  </a:cubicBezTo>
                  <a:cubicBezTo>
                    <a:pt x="6591" y="57384"/>
                    <a:pt x="6516" y="54254"/>
                    <a:pt x="6516" y="54254"/>
                  </a:cubicBezTo>
                  <a:cubicBezTo>
                    <a:pt x="6516" y="54254"/>
                    <a:pt x="6290" y="51937"/>
                    <a:pt x="6335" y="51501"/>
                  </a:cubicBezTo>
                  <a:cubicBezTo>
                    <a:pt x="6365" y="51049"/>
                    <a:pt x="6621" y="47649"/>
                    <a:pt x="6802" y="45227"/>
                  </a:cubicBezTo>
                  <a:cubicBezTo>
                    <a:pt x="6907" y="43707"/>
                    <a:pt x="6907" y="42172"/>
                    <a:pt x="6802" y="40653"/>
                  </a:cubicBezTo>
                  <a:cubicBezTo>
                    <a:pt x="6802" y="40246"/>
                    <a:pt x="6832" y="33491"/>
                    <a:pt x="6832" y="33491"/>
                  </a:cubicBezTo>
                  <a:lnTo>
                    <a:pt x="7494" y="33461"/>
                  </a:lnTo>
                  <a:lnTo>
                    <a:pt x="7494" y="33461"/>
                  </a:lnTo>
                  <a:cubicBezTo>
                    <a:pt x="7494" y="33461"/>
                    <a:pt x="7103" y="39690"/>
                    <a:pt x="7208" y="40908"/>
                  </a:cubicBezTo>
                  <a:cubicBezTo>
                    <a:pt x="7268" y="41631"/>
                    <a:pt x="7388" y="42353"/>
                    <a:pt x="7584" y="43045"/>
                  </a:cubicBezTo>
                  <a:cubicBezTo>
                    <a:pt x="7584" y="43045"/>
                    <a:pt x="9705" y="48356"/>
                    <a:pt x="10337" y="49801"/>
                  </a:cubicBezTo>
                  <a:cubicBezTo>
                    <a:pt x="10969" y="51245"/>
                    <a:pt x="11300" y="53758"/>
                    <a:pt x="11315" y="53818"/>
                  </a:cubicBezTo>
                  <a:cubicBezTo>
                    <a:pt x="11330" y="53878"/>
                    <a:pt x="11240" y="57414"/>
                    <a:pt x="11361" y="57504"/>
                  </a:cubicBezTo>
                  <a:cubicBezTo>
                    <a:pt x="11401" y="57529"/>
                    <a:pt x="11658" y="57537"/>
                    <a:pt x="11984" y="57537"/>
                  </a:cubicBezTo>
                  <a:cubicBezTo>
                    <a:pt x="12634" y="57537"/>
                    <a:pt x="13557" y="57504"/>
                    <a:pt x="13557" y="57504"/>
                  </a:cubicBezTo>
                  <a:cubicBezTo>
                    <a:pt x="13557" y="57504"/>
                    <a:pt x="13579" y="57528"/>
                    <a:pt x="13605" y="57528"/>
                  </a:cubicBezTo>
                  <a:cubicBezTo>
                    <a:pt x="13655" y="57528"/>
                    <a:pt x="13717" y="57435"/>
                    <a:pt x="13647" y="56887"/>
                  </a:cubicBezTo>
                  <a:cubicBezTo>
                    <a:pt x="13557" y="56045"/>
                    <a:pt x="12925" y="53848"/>
                    <a:pt x="12775" y="53141"/>
                  </a:cubicBezTo>
                  <a:cubicBezTo>
                    <a:pt x="12639" y="52434"/>
                    <a:pt x="12760" y="48823"/>
                    <a:pt x="12624" y="47408"/>
                  </a:cubicBezTo>
                  <a:cubicBezTo>
                    <a:pt x="12474" y="45994"/>
                    <a:pt x="12083" y="43963"/>
                    <a:pt x="11240" y="42819"/>
                  </a:cubicBezTo>
                  <a:cubicBezTo>
                    <a:pt x="10383" y="41691"/>
                    <a:pt x="10067" y="41194"/>
                    <a:pt x="10067" y="41194"/>
                  </a:cubicBezTo>
                  <a:cubicBezTo>
                    <a:pt x="10067" y="41194"/>
                    <a:pt x="11782" y="37087"/>
                    <a:pt x="12128" y="34544"/>
                  </a:cubicBezTo>
                  <a:cubicBezTo>
                    <a:pt x="12474" y="32001"/>
                    <a:pt x="12203" y="30151"/>
                    <a:pt x="12053" y="29549"/>
                  </a:cubicBezTo>
                  <a:cubicBezTo>
                    <a:pt x="11992" y="29293"/>
                    <a:pt x="11902" y="29052"/>
                    <a:pt x="11797" y="28797"/>
                  </a:cubicBezTo>
                  <a:cubicBezTo>
                    <a:pt x="11797" y="28797"/>
                    <a:pt x="10924" y="26344"/>
                    <a:pt x="10819" y="25667"/>
                  </a:cubicBezTo>
                  <a:cubicBezTo>
                    <a:pt x="10729" y="24990"/>
                    <a:pt x="11315" y="22989"/>
                    <a:pt x="11315" y="22989"/>
                  </a:cubicBezTo>
                  <a:lnTo>
                    <a:pt x="11631" y="19032"/>
                  </a:lnTo>
                  <a:cubicBezTo>
                    <a:pt x="11631" y="19032"/>
                    <a:pt x="14114" y="14052"/>
                    <a:pt x="14279" y="12833"/>
                  </a:cubicBezTo>
                  <a:cubicBezTo>
                    <a:pt x="14370" y="12261"/>
                    <a:pt x="14430" y="11675"/>
                    <a:pt x="14445" y="11088"/>
                  </a:cubicBezTo>
                  <a:cubicBezTo>
                    <a:pt x="14445" y="10877"/>
                    <a:pt x="12850" y="2241"/>
                    <a:pt x="12850" y="2241"/>
                  </a:cubicBezTo>
                  <a:cubicBezTo>
                    <a:pt x="12850" y="2241"/>
                    <a:pt x="13843" y="1188"/>
                    <a:pt x="13828" y="902"/>
                  </a:cubicBezTo>
                  <a:cubicBezTo>
                    <a:pt x="13814" y="638"/>
                    <a:pt x="13132" y="1"/>
                    <a:pt x="1292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6646843" y="2861613"/>
              <a:ext cx="391282" cy="1549799"/>
            </a:xfrm>
            <a:custGeom>
              <a:avLst/>
              <a:gdLst/>
              <a:ahLst/>
              <a:cxnLst/>
              <a:rect l="l" t="t" r="r" b="b"/>
              <a:pathLst>
                <a:path w="14626" h="57931" extrusionOk="0">
                  <a:moveTo>
                    <a:pt x="3837" y="23129"/>
                  </a:moveTo>
                  <a:cubicBezTo>
                    <a:pt x="4018" y="24002"/>
                    <a:pt x="4259" y="25100"/>
                    <a:pt x="4244" y="25236"/>
                  </a:cubicBezTo>
                  <a:cubicBezTo>
                    <a:pt x="4214" y="25386"/>
                    <a:pt x="3521" y="26274"/>
                    <a:pt x="2769" y="27161"/>
                  </a:cubicBezTo>
                  <a:lnTo>
                    <a:pt x="3627" y="23836"/>
                  </a:lnTo>
                  <a:lnTo>
                    <a:pt x="3837" y="23129"/>
                  </a:lnTo>
                  <a:close/>
                  <a:moveTo>
                    <a:pt x="3852" y="22663"/>
                  </a:moveTo>
                  <a:cubicBezTo>
                    <a:pt x="3822" y="22663"/>
                    <a:pt x="3777" y="22693"/>
                    <a:pt x="3762" y="22723"/>
                  </a:cubicBezTo>
                  <a:lnTo>
                    <a:pt x="3446" y="23776"/>
                  </a:lnTo>
                  <a:lnTo>
                    <a:pt x="2483" y="27492"/>
                  </a:lnTo>
                  <a:cubicBezTo>
                    <a:pt x="2468" y="27538"/>
                    <a:pt x="2483" y="27583"/>
                    <a:pt x="2528" y="27598"/>
                  </a:cubicBezTo>
                  <a:cubicBezTo>
                    <a:pt x="2544" y="27613"/>
                    <a:pt x="2559" y="27613"/>
                    <a:pt x="2574" y="27613"/>
                  </a:cubicBezTo>
                  <a:cubicBezTo>
                    <a:pt x="2604" y="27613"/>
                    <a:pt x="2619" y="27598"/>
                    <a:pt x="2649" y="27583"/>
                  </a:cubicBezTo>
                  <a:cubicBezTo>
                    <a:pt x="3175" y="26966"/>
                    <a:pt x="4424" y="25491"/>
                    <a:pt x="4424" y="25236"/>
                  </a:cubicBezTo>
                  <a:cubicBezTo>
                    <a:pt x="4424" y="24995"/>
                    <a:pt x="3988" y="22964"/>
                    <a:pt x="3943" y="22738"/>
                  </a:cubicBezTo>
                  <a:cubicBezTo>
                    <a:pt x="3943" y="22693"/>
                    <a:pt x="3898" y="22663"/>
                    <a:pt x="3852" y="22663"/>
                  </a:cubicBezTo>
                  <a:close/>
                  <a:moveTo>
                    <a:pt x="12955" y="154"/>
                  </a:moveTo>
                  <a:cubicBezTo>
                    <a:pt x="13091" y="199"/>
                    <a:pt x="13211" y="275"/>
                    <a:pt x="13301" y="380"/>
                  </a:cubicBezTo>
                  <a:cubicBezTo>
                    <a:pt x="13557" y="591"/>
                    <a:pt x="13768" y="846"/>
                    <a:pt x="13768" y="967"/>
                  </a:cubicBezTo>
                  <a:cubicBezTo>
                    <a:pt x="13783" y="1117"/>
                    <a:pt x="13286" y="1734"/>
                    <a:pt x="12820" y="2231"/>
                  </a:cubicBezTo>
                  <a:cubicBezTo>
                    <a:pt x="12805" y="2246"/>
                    <a:pt x="12790" y="2276"/>
                    <a:pt x="12805" y="2306"/>
                  </a:cubicBezTo>
                  <a:cubicBezTo>
                    <a:pt x="13241" y="4698"/>
                    <a:pt x="14370" y="10927"/>
                    <a:pt x="14385" y="11138"/>
                  </a:cubicBezTo>
                  <a:cubicBezTo>
                    <a:pt x="14370" y="11724"/>
                    <a:pt x="14324" y="12296"/>
                    <a:pt x="14219" y="12883"/>
                  </a:cubicBezTo>
                  <a:cubicBezTo>
                    <a:pt x="14069" y="14072"/>
                    <a:pt x="11616" y="18992"/>
                    <a:pt x="11586" y="19037"/>
                  </a:cubicBezTo>
                  <a:cubicBezTo>
                    <a:pt x="11586" y="19052"/>
                    <a:pt x="11586" y="19067"/>
                    <a:pt x="11586" y="19082"/>
                  </a:cubicBezTo>
                  <a:lnTo>
                    <a:pt x="11285" y="23024"/>
                  </a:lnTo>
                  <a:cubicBezTo>
                    <a:pt x="11225" y="23189"/>
                    <a:pt x="10683" y="25070"/>
                    <a:pt x="10789" y="25747"/>
                  </a:cubicBezTo>
                  <a:cubicBezTo>
                    <a:pt x="10894" y="26409"/>
                    <a:pt x="11736" y="28786"/>
                    <a:pt x="11782" y="28907"/>
                  </a:cubicBezTo>
                  <a:cubicBezTo>
                    <a:pt x="11872" y="29147"/>
                    <a:pt x="11947" y="29388"/>
                    <a:pt x="12007" y="29644"/>
                  </a:cubicBezTo>
                  <a:cubicBezTo>
                    <a:pt x="12188" y="30276"/>
                    <a:pt x="12429" y="32111"/>
                    <a:pt x="12098" y="34594"/>
                  </a:cubicBezTo>
                  <a:cubicBezTo>
                    <a:pt x="11752" y="37092"/>
                    <a:pt x="10066" y="41184"/>
                    <a:pt x="10036" y="41214"/>
                  </a:cubicBezTo>
                  <a:cubicBezTo>
                    <a:pt x="10036" y="41244"/>
                    <a:pt x="10036" y="41274"/>
                    <a:pt x="10036" y="41304"/>
                  </a:cubicBezTo>
                  <a:cubicBezTo>
                    <a:pt x="10051" y="41304"/>
                    <a:pt x="10352" y="41816"/>
                    <a:pt x="11210" y="42944"/>
                  </a:cubicBezTo>
                  <a:cubicBezTo>
                    <a:pt x="12158" y="44193"/>
                    <a:pt x="12474" y="46525"/>
                    <a:pt x="12579" y="47473"/>
                  </a:cubicBezTo>
                  <a:cubicBezTo>
                    <a:pt x="12639" y="48165"/>
                    <a:pt x="12654" y="49399"/>
                    <a:pt x="12654" y="50573"/>
                  </a:cubicBezTo>
                  <a:cubicBezTo>
                    <a:pt x="12654" y="51746"/>
                    <a:pt x="12669" y="52860"/>
                    <a:pt x="12730" y="53221"/>
                  </a:cubicBezTo>
                  <a:cubicBezTo>
                    <a:pt x="12790" y="53492"/>
                    <a:pt x="12910" y="53958"/>
                    <a:pt x="13045" y="54500"/>
                  </a:cubicBezTo>
                  <a:cubicBezTo>
                    <a:pt x="13271" y="55357"/>
                    <a:pt x="13542" y="56441"/>
                    <a:pt x="13617" y="56952"/>
                  </a:cubicBezTo>
                  <a:cubicBezTo>
                    <a:pt x="13647" y="57133"/>
                    <a:pt x="13647" y="57298"/>
                    <a:pt x="13632" y="57464"/>
                  </a:cubicBezTo>
                  <a:lnTo>
                    <a:pt x="13602" y="57464"/>
                  </a:lnTo>
                  <a:cubicBezTo>
                    <a:pt x="13010" y="57493"/>
                    <a:pt x="12373" y="57509"/>
                    <a:pt x="11948" y="57509"/>
                  </a:cubicBezTo>
                  <a:cubicBezTo>
                    <a:pt x="11714" y="57509"/>
                    <a:pt x="11545" y="57504"/>
                    <a:pt x="11481" y="57494"/>
                  </a:cubicBezTo>
                  <a:cubicBezTo>
                    <a:pt x="11421" y="57223"/>
                    <a:pt x="11436" y="55493"/>
                    <a:pt x="11451" y="54650"/>
                  </a:cubicBezTo>
                  <a:cubicBezTo>
                    <a:pt x="11451" y="53883"/>
                    <a:pt x="11451" y="53868"/>
                    <a:pt x="11451" y="53853"/>
                  </a:cubicBezTo>
                  <a:cubicBezTo>
                    <a:pt x="11451" y="53838"/>
                    <a:pt x="11436" y="53792"/>
                    <a:pt x="11436" y="53702"/>
                  </a:cubicBezTo>
                  <a:cubicBezTo>
                    <a:pt x="11165" y="51957"/>
                    <a:pt x="10834" y="50663"/>
                    <a:pt x="10473" y="49835"/>
                  </a:cubicBezTo>
                  <a:cubicBezTo>
                    <a:pt x="9856" y="48406"/>
                    <a:pt x="7749" y="43125"/>
                    <a:pt x="7734" y="43080"/>
                  </a:cubicBezTo>
                  <a:cubicBezTo>
                    <a:pt x="7539" y="42388"/>
                    <a:pt x="7403" y="41681"/>
                    <a:pt x="7358" y="40973"/>
                  </a:cubicBezTo>
                  <a:cubicBezTo>
                    <a:pt x="7253" y="39770"/>
                    <a:pt x="7644" y="33601"/>
                    <a:pt x="7644" y="33526"/>
                  </a:cubicBezTo>
                  <a:cubicBezTo>
                    <a:pt x="7644" y="33511"/>
                    <a:pt x="7629" y="33481"/>
                    <a:pt x="7614" y="33466"/>
                  </a:cubicBezTo>
                  <a:cubicBezTo>
                    <a:pt x="7599" y="33451"/>
                    <a:pt x="7569" y="33435"/>
                    <a:pt x="7539" y="33435"/>
                  </a:cubicBezTo>
                  <a:lnTo>
                    <a:pt x="6892" y="33451"/>
                  </a:lnTo>
                  <a:cubicBezTo>
                    <a:pt x="6847" y="33451"/>
                    <a:pt x="6801" y="33496"/>
                    <a:pt x="6801" y="33541"/>
                  </a:cubicBezTo>
                  <a:cubicBezTo>
                    <a:pt x="6801" y="33616"/>
                    <a:pt x="6756" y="40311"/>
                    <a:pt x="6756" y="40703"/>
                  </a:cubicBezTo>
                  <a:cubicBezTo>
                    <a:pt x="6756" y="40793"/>
                    <a:pt x="6771" y="40943"/>
                    <a:pt x="6771" y="41139"/>
                  </a:cubicBezTo>
                  <a:cubicBezTo>
                    <a:pt x="6862" y="42523"/>
                    <a:pt x="6862" y="43907"/>
                    <a:pt x="6756" y="45277"/>
                  </a:cubicBezTo>
                  <a:cubicBezTo>
                    <a:pt x="6681" y="46345"/>
                    <a:pt x="6591" y="47594"/>
                    <a:pt x="6501" y="48707"/>
                  </a:cubicBezTo>
                  <a:cubicBezTo>
                    <a:pt x="6395" y="50106"/>
                    <a:pt x="6320" y="51295"/>
                    <a:pt x="6290" y="51551"/>
                  </a:cubicBezTo>
                  <a:cubicBezTo>
                    <a:pt x="6260" y="52002"/>
                    <a:pt x="6486" y="54244"/>
                    <a:pt x="6486" y="54334"/>
                  </a:cubicBezTo>
                  <a:cubicBezTo>
                    <a:pt x="6501" y="55493"/>
                    <a:pt x="6546" y="57403"/>
                    <a:pt x="6501" y="57539"/>
                  </a:cubicBezTo>
                  <a:cubicBezTo>
                    <a:pt x="6486" y="57599"/>
                    <a:pt x="6185" y="57734"/>
                    <a:pt x="5477" y="57734"/>
                  </a:cubicBezTo>
                  <a:cubicBezTo>
                    <a:pt x="5207" y="57734"/>
                    <a:pt x="4650" y="57734"/>
                    <a:pt x="4515" y="57584"/>
                  </a:cubicBezTo>
                  <a:cubicBezTo>
                    <a:pt x="4499" y="57569"/>
                    <a:pt x="4484" y="57539"/>
                    <a:pt x="4484" y="57509"/>
                  </a:cubicBezTo>
                  <a:cubicBezTo>
                    <a:pt x="4515" y="57253"/>
                    <a:pt x="5177" y="54710"/>
                    <a:pt x="5222" y="54575"/>
                  </a:cubicBezTo>
                  <a:cubicBezTo>
                    <a:pt x="5252" y="54485"/>
                    <a:pt x="5297" y="52318"/>
                    <a:pt x="5222" y="51806"/>
                  </a:cubicBezTo>
                  <a:cubicBezTo>
                    <a:pt x="5101" y="51340"/>
                    <a:pt x="4951" y="50889"/>
                    <a:pt x="4770" y="50437"/>
                  </a:cubicBezTo>
                  <a:cubicBezTo>
                    <a:pt x="4379" y="49339"/>
                    <a:pt x="3837" y="47819"/>
                    <a:pt x="3732" y="46962"/>
                  </a:cubicBezTo>
                  <a:cubicBezTo>
                    <a:pt x="3612" y="45939"/>
                    <a:pt x="3597" y="44885"/>
                    <a:pt x="3717" y="43847"/>
                  </a:cubicBezTo>
                  <a:cubicBezTo>
                    <a:pt x="3762" y="43486"/>
                    <a:pt x="3822" y="43110"/>
                    <a:pt x="3898" y="42749"/>
                  </a:cubicBezTo>
                  <a:cubicBezTo>
                    <a:pt x="4033" y="42102"/>
                    <a:pt x="4153" y="41485"/>
                    <a:pt x="4048" y="41064"/>
                  </a:cubicBezTo>
                  <a:cubicBezTo>
                    <a:pt x="3988" y="40838"/>
                    <a:pt x="3762" y="40101"/>
                    <a:pt x="3476" y="39168"/>
                  </a:cubicBezTo>
                  <a:cubicBezTo>
                    <a:pt x="2935" y="37377"/>
                    <a:pt x="2197" y="34925"/>
                    <a:pt x="1987" y="34007"/>
                  </a:cubicBezTo>
                  <a:cubicBezTo>
                    <a:pt x="1686" y="32608"/>
                    <a:pt x="1912" y="29674"/>
                    <a:pt x="1912" y="29644"/>
                  </a:cubicBezTo>
                  <a:cubicBezTo>
                    <a:pt x="1912" y="29599"/>
                    <a:pt x="1881" y="29554"/>
                    <a:pt x="1821" y="29554"/>
                  </a:cubicBezTo>
                  <a:lnTo>
                    <a:pt x="1806" y="29554"/>
                  </a:lnTo>
                  <a:cubicBezTo>
                    <a:pt x="1776" y="29569"/>
                    <a:pt x="1746" y="29599"/>
                    <a:pt x="1731" y="29629"/>
                  </a:cubicBezTo>
                  <a:lnTo>
                    <a:pt x="904" y="33285"/>
                  </a:lnTo>
                  <a:cubicBezTo>
                    <a:pt x="904" y="33315"/>
                    <a:pt x="904" y="33330"/>
                    <a:pt x="904" y="33345"/>
                  </a:cubicBezTo>
                  <a:cubicBezTo>
                    <a:pt x="1129" y="33827"/>
                    <a:pt x="1280" y="34323"/>
                    <a:pt x="1370" y="34835"/>
                  </a:cubicBezTo>
                  <a:cubicBezTo>
                    <a:pt x="1445" y="35196"/>
                    <a:pt x="1475" y="35542"/>
                    <a:pt x="1520" y="35813"/>
                  </a:cubicBezTo>
                  <a:cubicBezTo>
                    <a:pt x="1581" y="36354"/>
                    <a:pt x="1611" y="36445"/>
                    <a:pt x="1686" y="36490"/>
                  </a:cubicBezTo>
                  <a:cubicBezTo>
                    <a:pt x="1699" y="36494"/>
                    <a:pt x="1711" y="36496"/>
                    <a:pt x="1722" y="36496"/>
                  </a:cubicBezTo>
                  <a:cubicBezTo>
                    <a:pt x="1749" y="36496"/>
                    <a:pt x="1770" y="36485"/>
                    <a:pt x="1791" y="36475"/>
                  </a:cubicBezTo>
                  <a:cubicBezTo>
                    <a:pt x="1851" y="36430"/>
                    <a:pt x="1912" y="36384"/>
                    <a:pt x="1957" y="36324"/>
                  </a:cubicBezTo>
                  <a:lnTo>
                    <a:pt x="2047" y="36234"/>
                  </a:lnTo>
                  <a:cubicBezTo>
                    <a:pt x="2077" y="36189"/>
                    <a:pt x="2107" y="36174"/>
                    <a:pt x="2107" y="36174"/>
                  </a:cubicBezTo>
                  <a:cubicBezTo>
                    <a:pt x="2107" y="36204"/>
                    <a:pt x="2107" y="36219"/>
                    <a:pt x="2122" y="36234"/>
                  </a:cubicBezTo>
                  <a:cubicBezTo>
                    <a:pt x="2137" y="36369"/>
                    <a:pt x="1927" y="36821"/>
                    <a:pt x="1716" y="37077"/>
                  </a:cubicBezTo>
                  <a:cubicBezTo>
                    <a:pt x="1671" y="37137"/>
                    <a:pt x="1596" y="37167"/>
                    <a:pt x="1505" y="37167"/>
                  </a:cubicBezTo>
                  <a:cubicBezTo>
                    <a:pt x="1310" y="37137"/>
                    <a:pt x="1144" y="37031"/>
                    <a:pt x="1039" y="36866"/>
                  </a:cubicBezTo>
                  <a:cubicBezTo>
                    <a:pt x="873" y="36625"/>
                    <a:pt x="708" y="36384"/>
                    <a:pt x="573" y="36129"/>
                  </a:cubicBezTo>
                  <a:cubicBezTo>
                    <a:pt x="482" y="35963"/>
                    <a:pt x="392" y="35798"/>
                    <a:pt x="287" y="35632"/>
                  </a:cubicBezTo>
                  <a:cubicBezTo>
                    <a:pt x="181" y="35512"/>
                    <a:pt x="196" y="34985"/>
                    <a:pt x="196" y="34429"/>
                  </a:cubicBezTo>
                  <a:lnTo>
                    <a:pt x="196" y="34007"/>
                  </a:lnTo>
                  <a:cubicBezTo>
                    <a:pt x="196" y="33150"/>
                    <a:pt x="257" y="29764"/>
                    <a:pt x="407" y="28124"/>
                  </a:cubicBezTo>
                  <a:cubicBezTo>
                    <a:pt x="542" y="26484"/>
                    <a:pt x="1250" y="25597"/>
                    <a:pt x="1250" y="25582"/>
                  </a:cubicBezTo>
                  <a:cubicBezTo>
                    <a:pt x="1250" y="25567"/>
                    <a:pt x="1265" y="25552"/>
                    <a:pt x="1265" y="25536"/>
                  </a:cubicBezTo>
                  <a:cubicBezTo>
                    <a:pt x="1400" y="24468"/>
                    <a:pt x="1490" y="23385"/>
                    <a:pt x="1520" y="22302"/>
                  </a:cubicBezTo>
                  <a:cubicBezTo>
                    <a:pt x="1520" y="21850"/>
                    <a:pt x="1490" y="21489"/>
                    <a:pt x="1460" y="21143"/>
                  </a:cubicBezTo>
                  <a:cubicBezTo>
                    <a:pt x="1385" y="20346"/>
                    <a:pt x="1415" y="19548"/>
                    <a:pt x="1581" y="18751"/>
                  </a:cubicBezTo>
                  <a:cubicBezTo>
                    <a:pt x="1912" y="17186"/>
                    <a:pt x="2333" y="17021"/>
                    <a:pt x="3521" y="16780"/>
                  </a:cubicBezTo>
                  <a:cubicBezTo>
                    <a:pt x="4800" y="16524"/>
                    <a:pt x="5538" y="16193"/>
                    <a:pt x="5839" y="15742"/>
                  </a:cubicBezTo>
                  <a:cubicBezTo>
                    <a:pt x="6094" y="15381"/>
                    <a:pt x="6185" y="14327"/>
                    <a:pt x="6215" y="13921"/>
                  </a:cubicBezTo>
                  <a:cubicBezTo>
                    <a:pt x="6561" y="14147"/>
                    <a:pt x="6967" y="14282"/>
                    <a:pt x="7373" y="14327"/>
                  </a:cubicBezTo>
                  <a:cubicBezTo>
                    <a:pt x="7433" y="14332"/>
                    <a:pt x="7494" y="14334"/>
                    <a:pt x="7554" y="14334"/>
                  </a:cubicBezTo>
                  <a:cubicBezTo>
                    <a:pt x="7914" y="14334"/>
                    <a:pt x="8270" y="14256"/>
                    <a:pt x="8592" y="14102"/>
                  </a:cubicBezTo>
                  <a:cubicBezTo>
                    <a:pt x="8622" y="14418"/>
                    <a:pt x="8727" y="15245"/>
                    <a:pt x="9058" y="15486"/>
                  </a:cubicBezTo>
                  <a:cubicBezTo>
                    <a:pt x="9184" y="15572"/>
                    <a:pt x="9330" y="15614"/>
                    <a:pt x="9476" y="15614"/>
                  </a:cubicBezTo>
                  <a:cubicBezTo>
                    <a:pt x="9662" y="15614"/>
                    <a:pt x="9848" y="15546"/>
                    <a:pt x="9991" y="15411"/>
                  </a:cubicBezTo>
                  <a:cubicBezTo>
                    <a:pt x="10006" y="15396"/>
                    <a:pt x="10021" y="15381"/>
                    <a:pt x="10036" y="15350"/>
                  </a:cubicBezTo>
                  <a:cubicBezTo>
                    <a:pt x="10157" y="15155"/>
                    <a:pt x="10322" y="14974"/>
                    <a:pt x="10488" y="14809"/>
                  </a:cubicBezTo>
                  <a:cubicBezTo>
                    <a:pt x="10683" y="14628"/>
                    <a:pt x="10909" y="14463"/>
                    <a:pt x="11135" y="14327"/>
                  </a:cubicBezTo>
                  <a:cubicBezTo>
                    <a:pt x="11345" y="14207"/>
                    <a:pt x="11556" y="14041"/>
                    <a:pt x="11721" y="13861"/>
                  </a:cubicBezTo>
                  <a:cubicBezTo>
                    <a:pt x="11902" y="13605"/>
                    <a:pt x="12248" y="10957"/>
                    <a:pt x="12308" y="10430"/>
                  </a:cubicBezTo>
                  <a:cubicBezTo>
                    <a:pt x="12308" y="10415"/>
                    <a:pt x="12308" y="10415"/>
                    <a:pt x="12308" y="10400"/>
                  </a:cubicBezTo>
                  <a:cubicBezTo>
                    <a:pt x="12308" y="10385"/>
                    <a:pt x="12128" y="9392"/>
                    <a:pt x="12083" y="8670"/>
                  </a:cubicBezTo>
                  <a:cubicBezTo>
                    <a:pt x="12022" y="7948"/>
                    <a:pt x="11721" y="2862"/>
                    <a:pt x="11721" y="2817"/>
                  </a:cubicBezTo>
                  <a:cubicBezTo>
                    <a:pt x="11721" y="2802"/>
                    <a:pt x="11706" y="2772"/>
                    <a:pt x="11691" y="2757"/>
                  </a:cubicBezTo>
                  <a:cubicBezTo>
                    <a:pt x="11451" y="2456"/>
                    <a:pt x="11255" y="2110"/>
                    <a:pt x="11135" y="1734"/>
                  </a:cubicBezTo>
                  <a:cubicBezTo>
                    <a:pt x="11014" y="1403"/>
                    <a:pt x="11044" y="1027"/>
                    <a:pt x="11210" y="726"/>
                  </a:cubicBezTo>
                  <a:cubicBezTo>
                    <a:pt x="11240" y="666"/>
                    <a:pt x="11255" y="591"/>
                    <a:pt x="11270" y="530"/>
                  </a:cubicBezTo>
                  <a:cubicBezTo>
                    <a:pt x="11345" y="425"/>
                    <a:pt x="11977" y="335"/>
                    <a:pt x="12278" y="305"/>
                  </a:cubicBezTo>
                  <a:cubicBezTo>
                    <a:pt x="12699" y="244"/>
                    <a:pt x="12880" y="214"/>
                    <a:pt x="12955" y="154"/>
                  </a:cubicBezTo>
                  <a:close/>
                  <a:moveTo>
                    <a:pt x="13017" y="0"/>
                  </a:moveTo>
                  <a:cubicBezTo>
                    <a:pt x="12978" y="0"/>
                    <a:pt x="12940" y="11"/>
                    <a:pt x="12910" y="34"/>
                  </a:cubicBezTo>
                  <a:cubicBezTo>
                    <a:pt x="12714" y="94"/>
                    <a:pt x="12519" y="124"/>
                    <a:pt x="12308" y="139"/>
                  </a:cubicBezTo>
                  <a:cubicBezTo>
                    <a:pt x="11631" y="244"/>
                    <a:pt x="11210" y="320"/>
                    <a:pt x="11150" y="500"/>
                  </a:cubicBezTo>
                  <a:cubicBezTo>
                    <a:pt x="11135" y="560"/>
                    <a:pt x="11120" y="621"/>
                    <a:pt x="11090" y="666"/>
                  </a:cubicBezTo>
                  <a:cubicBezTo>
                    <a:pt x="10909" y="1027"/>
                    <a:pt x="10879" y="1448"/>
                    <a:pt x="11014" y="1824"/>
                  </a:cubicBezTo>
                  <a:cubicBezTo>
                    <a:pt x="11135" y="2200"/>
                    <a:pt x="11330" y="2562"/>
                    <a:pt x="11571" y="2893"/>
                  </a:cubicBezTo>
                  <a:cubicBezTo>
                    <a:pt x="11601" y="3314"/>
                    <a:pt x="11887" y="8038"/>
                    <a:pt x="11932" y="8715"/>
                  </a:cubicBezTo>
                  <a:cubicBezTo>
                    <a:pt x="11977" y="9407"/>
                    <a:pt x="12143" y="10325"/>
                    <a:pt x="12158" y="10446"/>
                  </a:cubicBezTo>
                  <a:cubicBezTo>
                    <a:pt x="11962" y="11965"/>
                    <a:pt x="11706" y="13635"/>
                    <a:pt x="11601" y="13786"/>
                  </a:cubicBezTo>
                  <a:cubicBezTo>
                    <a:pt x="11436" y="13951"/>
                    <a:pt x="11270" y="14087"/>
                    <a:pt x="11059" y="14207"/>
                  </a:cubicBezTo>
                  <a:cubicBezTo>
                    <a:pt x="10819" y="14357"/>
                    <a:pt x="10593" y="14523"/>
                    <a:pt x="10382" y="14719"/>
                  </a:cubicBezTo>
                  <a:cubicBezTo>
                    <a:pt x="10202" y="14884"/>
                    <a:pt x="10051" y="15065"/>
                    <a:pt x="9916" y="15275"/>
                  </a:cubicBezTo>
                  <a:cubicBezTo>
                    <a:pt x="9901" y="15290"/>
                    <a:pt x="9886" y="15305"/>
                    <a:pt x="9871" y="15320"/>
                  </a:cubicBezTo>
                  <a:cubicBezTo>
                    <a:pt x="9773" y="15410"/>
                    <a:pt x="9645" y="15451"/>
                    <a:pt x="9515" y="15451"/>
                  </a:cubicBezTo>
                  <a:cubicBezTo>
                    <a:pt x="9404" y="15451"/>
                    <a:pt x="9291" y="15421"/>
                    <a:pt x="9194" y="15366"/>
                  </a:cubicBezTo>
                  <a:cubicBezTo>
                    <a:pt x="8923" y="15155"/>
                    <a:pt x="8803" y="14192"/>
                    <a:pt x="8803" y="13996"/>
                  </a:cubicBezTo>
                  <a:cubicBezTo>
                    <a:pt x="8803" y="13966"/>
                    <a:pt x="8788" y="13936"/>
                    <a:pt x="8757" y="13921"/>
                  </a:cubicBezTo>
                  <a:cubicBezTo>
                    <a:pt x="8742" y="13905"/>
                    <a:pt x="8726" y="13899"/>
                    <a:pt x="8708" y="13899"/>
                  </a:cubicBezTo>
                  <a:cubicBezTo>
                    <a:pt x="8674" y="13899"/>
                    <a:pt x="8630" y="13922"/>
                    <a:pt x="8562" y="13951"/>
                  </a:cubicBezTo>
                  <a:cubicBezTo>
                    <a:pt x="8247" y="14096"/>
                    <a:pt x="7921" y="14183"/>
                    <a:pt x="7583" y="14183"/>
                  </a:cubicBezTo>
                  <a:cubicBezTo>
                    <a:pt x="7533" y="14183"/>
                    <a:pt x="7483" y="14181"/>
                    <a:pt x="7433" y="14177"/>
                  </a:cubicBezTo>
                  <a:cubicBezTo>
                    <a:pt x="6982" y="14117"/>
                    <a:pt x="6561" y="13951"/>
                    <a:pt x="6200" y="13680"/>
                  </a:cubicBezTo>
                  <a:cubicBezTo>
                    <a:pt x="6178" y="13670"/>
                    <a:pt x="6157" y="13659"/>
                    <a:pt x="6136" y="13659"/>
                  </a:cubicBezTo>
                  <a:cubicBezTo>
                    <a:pt x="6127" y="13659"/>
                    <a:pt x="6118" y="13661"/>
                    <a:pt x="6109" y="13665"/>
                  </a:cubicBezTo>
                  <a:cubicBezTo>
                    <a:pt x="6064" y="13680"/>
                    <a:pt x="6049" y="13710"/>
                    <a:pt x="6049" y="13756"/>
                  </a:cubicBezTo>
                  <a:cubicBezTo>
                    <a:pt x="6034" y="14162"/>
                    <a:pt x="5929" y="15305"/>
                    <a:pt x="5703" y="15636"/>
                  </a:cubicBezTo>
                  <a:cubicBezTo>
                    <a:pt x="5432" y="16043"/>
                    <a:pt x="4710" y="16359"/>
                    <a:pt x="3506" y="16614"/>
                  </a:cubicBezTo>
                  <a:cubicBezTo>
                    <a:pt x="2228" y="16855"/>
                    <a:pt x="1746" y="17096"/>
                    <a:pt x="1415" y="18721"/>
                  </a:cubicBezTo>
                  <a:cubicBezTo>
                    <a:pt x="1250" y="19533"/>
                    <a:pt x="1204" y="20361"/>
                    <a:pt x="1295" y="21173"/>
                  </a:cubicBezTo>
                  <a:cubicBezTo>
                    <a:pt x="1310" y="21504"/>
                    <a:pt x="1340" y="21865"/>
                    <a:pt x="1340" y="22302"/>
                  </a:cubicBezTo>
                  <a:cubicBezTo>
                    <a:pt x="1325" y="23370"/>
                    <a:pt x="1235" y="24438"/>
                    <a:pt x="1099" y="25491"/>
                  </a:cubicBezTo>
                  <a:cubicBezTo>
                    <a:pt x="979" y="25642"/>
                    <a:pt x="362" y="26545"/>
                    <a:pt x="226" y="28109"/>
                  </a:cubicBezTo>
                  <a:cubicBezTo>
                    <a:pt x="91" y="29779"/>
                    <a:pt x="16" y="33150"/>
                    <a:pt x="16" y="34007"/>
                  </a:cubicBezTo>
                  <a:lnTo>
                    <a:pt x="16" y="34429"/>
                  </a:lnTo>
                  <a:cubicBezTo>
                    <a:pt x="1" y="35196"/>
                    <a:pt x="16" y="35587"/>
                    <a:pt x="136" y="35753"/>
                  </a:cubicBezTo>
                  <a:cubicBezTo>
                    <a:pt x="196" y="35843"/>
                    <a:pt x="302" y="36023"/>
                    <a:pt x="422" y="36219"/>
                  </a:cubicBezTo>
                  <a:cubicBezTo>
                    <a:pt x="573" y="36475"/>
                    <a:pt x="723" y="36731"/>
                    <a:pt x="904" y="36986"/>
                  </a:cubicBezTo>
                  <a:cubicBezTo>
                    <a:pt x="1039" y="37182"/>
                    <a:pt x="1265" y="37332"/>
                    <a:pt x="1520" y="37362"/>
                  </a:cubicBezTo>
                  <a:cubicBezTo>
                    <a:pt x="1656" y="37362"/>
                    <a:pt x="1776" y="37302"/>
                    <a:pt x="1866" y="37197"/>
                  </a:cubicBezTo>
                  <a:cubicBezTo>
                    <a:pt x="2077" y="36941"/>
                    <a:pt x="2333" y="36430"/>
                    <a:pt x="2318" y="36204"/>
                  </a:cubicBezTo>
                  <a:cubicBezTo>
                    <a:pt x="2318" y="36129"/>
                    <a:pt x="2258" y="36038"/>
                    <a:pt x="2182" y="36008"/>
                  </a:cubicBezTo>
                  <a:cubicBezTo>
                    <a:pt x="2160" y="36002"/>
                    <a:pt x="2137" y="35999"/>
                    <a:pt x="2115" y="35999"/>
                  </a:cubicBezTo>
                  <a:cubicBezTo>
                    <a:pt x="2034" y="35999"/>
                    <a:pt x="1959" y="36039"/>
                    <a:pt x="1912" y="36099"/>
                  </a:cubicBezTo>
                  <a:cubicBezTo>
                    <a:pt x="1881" y="36129"/>
                    <a:pt x="1851" y="36159"/>
                    <a:pt x="1821" y="36204"/>
                  </a:cubicBezTo>
                  <a:lnTo>
                    <a:pt x="1776" y="36234"/>
                  </a:lnTo>
                  <a:cubicBezTo>
                    <a:pt x="1761" y="36129"/>
                    <a:pt x="1731" y="35963"/>
                    <a:pt x="1716" y="35783"/>
                  </a:cubicBezTo>
                  <a:cubicBezTo>
                    <a:pt x="1671" y="35512"/>
                    <a:pt x="1626" y="35166"/>
                    <a:pt x="1566" y="34790"/>
                  </a:cubicBezTo>
                  <a:cubicBezTo>
                    <a:pt x="1475" y="34278"/>
                    <a:pt x="1325" y="33767"/>
                    <a:pt x="1099" y="33285"/>
                  </a:cubicBezTo>
                  <a:lnTo>
                    <a:pt x="1671" y="30742"/>
                  </a:lnTo>
                  <a:lnTo>
                    <a:pt x="1671" y="30742"/>
                  </a:lnTo>
                  <a:cubicBezTo>
                    <a:pt x="1626" y="31735"/>
                    <a:pt x="1626" y="33165"/>
                    <a:pt x="1821" y="34052"/>
                  </a:cubicBezTo>
                  <a:cubicBezTo>
                    <a:pt x="2017" y="34985"/>
                    <a:pt x="2769" y="37438"/>
                    <a:pt x="3311" y="39228"/>
                  </a:cubicBezTo>
                  <a:cubicBezTo>
                    <a:pt x="3597" y="40146"/>
                    <a:pt x="3822" y="40883"/>
                    <a:pt x="3868" y="41109"/>
                  </a:cubicBezTo>
                  <a:cubicBezTo>
                    <a:pt x="3973" y="41485"/>
                    <a:pt x="3852" y="42087"/>
                    <a:pt x="3732" y="42719"/>
                  </a:cubicBezTo>
                  <a:cubicBezTo>
                    <a:pt x="3642" y="43095"/>
                    <a:pt x="3582" y="43471"/>
                    <a:pt x="3537" y="43847"/>
                  </a:cubicBezTo>
                  <a:cubicBezTo>
                    <a:pt x="3416" y="44900"/>
                    <a:pt x="3431" y="45954"/>
                    <a:pt x="3567" y="46992"/>
                  </a:cubicBezTo>
                  <a:cubicBezTo>
                    <a:pt x="3657" y="47879"/>
                    <a:pt x="4214" y="49399"/>
                    <a:pt x="4605" y="50512"/>
                  </a:cubicBezTo>
                  <a:cubicBezTo>
                    <a:pt x="4770" y="50949"/>
                    <a:pt x="4921" y="51385"/>
                    <a:pt x="5041" y="51852"/>
                  </a:cubicBezTo>
                  <a:cubicBezTo>
                    <a:pt x="5116" y="52348"/>
                    <a:pt x="5056" y="54409"/>
                    <a:pt x="5041" y="54530"/>
                  </a:cubicBezTo>
                  <a:cubicBezTo>
                    <a:pt x="5041" y="54545"/>
                    <a:pt x="4334" y="57193"/>
                    <a:pt x="4304" y="57509"/>
                  </a:cubicBezTo>
                  <a:cubicBezTo>
                    <a:pt x="4304" y="57584"/>
                    <a:pt x="4334" y="57674"/>
                    <a:pt x="4379" y="57719"/>
                  </a:cubicBezTo>
                  <a:cubicBezTo>
                    <a:pt x="4545" y="57900"/>
                    <a:pt x="4921" y="57930"/>
                    <a:pt x="5477" y="57930"/>
                  </a:cubicBezTo>
                  <a:cubicBezTo>
                    <a:pt x="5808" y="57930"/>
                    <a:pt x="6576" y="57900"/>
                    <a:pt x="6696" y="57644"/>
                  </a:cubicBezTo>
                  <a:cubicBezTo>
                    <a:pt x="6756" y="57494"/>
                    <a:pt x="6696" y="55282"/>
                    <a:pt x="6681" y="54334"/>
                  </a:cubicBezTo>
                  <a:cubicBezTo>
                    <a:pt x="6681" y="54319"/>
                    <a:pt x="6455" y="52017"/>
                    <a:pt x="6486" y="51581"/>
                  </a:cubicBezTo>
                  <a:cubicBezTo>
                    <a:pt x="6516" y="51340"/>
                    <a:pt x="6606" y="50136"/>
                    <a:pt x="6696" y="48737"/>
                  </a:cubicBezTo>
                  <a:cubicBezTo>
                    <a:pt x="6786" y="47639"/>
                    <a:pt x="6877" y="46375"/>
                    <a:pt x="6952" y="45322"/>
                  </a:cubicBezTo>
                  <a:cubicBezTo>
                    <a:pt x="7057" y="43937"/>
                    <a:pt x="7072" y="42538"/>
                    <a:pt x="6982" y="41154"/>
                  </a:cubicBezTo>
                  <a:cubicBezTo>
                    <a:pt x="6952" y="40958"/>
                    <a:pt x="6952" y="40823"/>
                    <a:pt x="6952" y="40733"/>
                  </a:cubicBezTo>
                  <a:cubicBezTo>
                    <a:pt x="6952" y="40357"/>
                    <a:pt x="6997" y="34459"/>
                    <a:pt x="6997" y="33661"/>
                  </a:cubicBezTo>
                  <a:lnTo>
                    <a:pt x="7448" y="33646"/>
                  </a:lnTo>
                  <a:lnTo>
                    <a:pt x="7448" y="33646"/>
                  </a:lnTo>
                  <a:cubicBezTo>
                    <a:pt x="7403" y="34489"/>
                    <a:pt x="7087" y="39860"/>
                    <a:pt x="7178" y="41004"/>
                  </a:cubicBezTo>
                  <a:cubicBezTo>
                    <a:pt x="7238" y="41726"/>
                    <a:pt x="7373" y="42448"/>
                    <a:pt x="7569" y="43155"/>
                  </a:cubicBezTo>
                  <a:cubicBezTo>
                    <a:pt x="7584" y="43215"/>
                    <a:pt x="9690" y="48481"/>
                    <a:pt x="10322" y="49911"/>
                  </a:cubicBezTo>
                  <a:cubicBezTo>
                    <a:pt x="10668" y="50738"/>
                    <a:pt x="10984" y="52017"/>
                    <a:pt x="11255" y="53747"/>
                  </a:cubicBezTo>
                  <a:cubicBezTo>
                    <a:pt x="11270" y="53792"/>
                    <a:pt x="11270" y="53853"/>
                    <a:pt x="11285" y="53898"/>
                  </a:cubicBezTo>
                  <a:lnTo>
                    <a:pt x="11285" y="54665"/>
                  </a:lnTo>
                  <a:cubicBezTo>
                    <a:pt x="11240" y="57434"/>
                    <a:pt x="11285" y="57599"/>
                    <a:pt x="11375" y="57644"/>
                  </a:cubicBezTo>
                  <a:cubicBezTo>
                    <a:pt x="11432" y="57687"/>
                    <a:pt x="11718" y="57703"/>
                    <a:pt x="12103" y="57703"/>
                  </a:cubicBezTo>
                  <a:cubicBezTo>
                    <a:pt x="12533" y="57703"/>
                    <a:pt x="13087" y="57683"/>
                    <a:pt x="13587" y="57659"/>
                  </a:cubicBezTo>
                  <a:cubicBezTo>
                    <a:pt x="13615" y="57678"/>
                    <a:pt x="13643" y="57691"/>
                    <a:pt x="13671" y="57691"/>
                  </a:cubicBezTo>
                  <a:cubicBezTo>
                    <a:pt x="13688" y="57691"/>
                    <a:pt x="13705" y="57686"/>
                    <a:pt x="13723" y="57674"/>
                  </a:cubicBezTo>
                  <a:cubicBezTo>
                    <a:pt x="13828" y="57629"/>
                    <a:pt x="13873" y="57479"/>
                    <a:pt x="13813" y="56952"/>
                  </a:cubicBezTo>
                  <a:cubicBezTo>
                    <a:pt x="13753" y="56425"/>
                    <a:pt x="13482" y="55387"/>
                    <a:pt x="13256" y="54470"/>
                  </a:cubicBezTo>
                  <a:cubicBezTo>
                    <a:pt x="13121" y="53928"/>
                    <a:pt x="13000" y="53461"/>
                    <a:pt x="12940" y="53191"/>
                  </a:cubicBezTo>
                  <a:cubicBezTo>
                    <a:pt x="12865" y="52845"/>
                    <a:pt x="12865" y="51776"/>
                    <a:pt x="12865" y="50588"/>
                  </a:cubicBezTo>
                  <a:cubicBezTo>
                    <a:pt x="12850" y="49399"/>
                    <a:pt x="12850" y="48165"/>
                    <a:pt x="12775" y="47473"/>
                  </a:cubicBezTo>
                  <a:cubicBezTo>
                    <a:pt x="12684" y="46510"/>
                    <a:pt x="12353" y="44133"/>
                    <a:pt x="11375" y="42839"/>
                  </a:cubicBezTo>
                  <a:cubicBezTo>
                    <a:pt x="10668" y="41891"/>
                    <a:pt x="10337" y="41395"/>
                    <a:pt x="10247" y="41259"/>
                  </a:cubicBezTo>
                  <a:cubicBezTo>
                    <a:pt x="10443" y="40793"/>
                    <a:pt x="11962" y="37016"/>
                    <a:pt x="12293" y="34624"/>
                  </a:cubicBezTo>
                  <a:cubicBezTo>
                    <a:pt x="12639" y="32127"/>
                    <a:pt x="12383" y="30246"/>
                    <a:pt x="12203" y="29599"/>
                  </a:cubicBezTo>
                  <a:cubicBezTo>
                    <a:pt x="12143" y="29343"/>
                    <a:pt x="12068" y="29102"/>
                    <a:pt x="11962" y="28847"/>
                  </a:cubicBezTo>
                  <a:cubicBezTo>
                    <a:pt x="11947" y="28831"/>
                    <a:pt x="11090" y="26379"/>
                    <a:pt x="10984" y="25732"/>
                  </a:cubicBezTo>
                  <a:cubicBezTo>
                    <a:pt x="10894" y="25085"/>
                    <a:pt x="11481" y="23114"/>
                    <a:pt x="11481" y="23084"/>
                  </a:cubicBezTo>
                  <a:cubicBezTo>
                    <a:pt x="11481" y="23084"/>
                    <a:pt x="11481" y="23084"/>
                    <a:pt x="11481" y="23069"/>
                  </a:cubicBezTo>
                  <a:lnTo>
                    <a:pt x="11812" y="19142"/>
                  </a:lnTo>
                  <a:cubicBezTo>
                    <a:pt x="11992" y="18766"/>
                    <a:pt x="14294" y="14147"/>
                    <a:pt x="14460" y="12943"/>
                  </a:cubicBezTo>
                  <a:cubicBezTo>
                    <a:pt x="14550" y="12356"/>
                    <a:pt x="14610" y="11770"/>
                    <a:pt x="14625" y="11168"/>
                  </a:cubicBezTo>
                  <a:cubicBezTo>
                    <a:pt x="14625" y="10972"/>
                    <a:pt x="13241" y="3449"/>
                    <a:pt x="13045" y="2366"/>
                  </a:cubicBezTo>
                  <a:cubicBezTo>
                    <a:pt x="13316" y="2080"/>
                    <a:pt x="14023" y="1268"/>
                    <a:pt x="14008" y="982"/>
                  </a:cubicBezTo>
                  <a:cubicBezTo>
                    <a:pt x="13993" y="696"/>
                    <a:pt x="13422" y="154"/>
                    <a:pt x="13136" y="34"/>
                  </a:cubicBezTo>
                  <a:cubicBezTo>
                    <a:pt x="13098" y="11"/>
                    <a:pt x="13057" y="0"/>
                    <a:pt x="1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6940296" y="3287068"/>
              <a:ext cx="25388" cy="80632"/>
            </a:xfrm>
            <a:custGeom>
              <a:avLst/>
              <a:gdLst/>
              <a:ahLst/>
              <a:cxnLst/>
              <a:rect l="l" t="t" r="r" b="b"/>
              <a:pathLst>
                <a:path w="949" h="3014" extrusionOk="0">
                  <a:moveTo>
                    <a:pt x="848" y="0"/>
                  </a:moveTo>
                  <a:cubicBezTo>
                    <a:pt x="808" y="0"/>
                    <a:pt x="765" y="27"/>
                    <a:pt x="752" y="64"/>
                  </a:cubicBezTo>
                  <a:cubicBezTo>
                    <a:pt x="722" y="155"/>
                    <a:pt x="0" y="2231"/>
                    <a:pt x="105" y="2938"/>
                  </a:cubicBezTo>
                  <a:cubicBezTo>
                    <a:pt x="121" y="2983"/>
                    <a:pt x="151" y="3013"/>
                    <a:pt x="196" y="3013"/>
                  </a:cubicBezTo>
                  <a:lnTo>
                    <a:pt x="211" y="3013"/>
                  </a:lnTo>
                  <a:cubicBezTo>
                    <a:pt x="271" y="2998"/>
                    <a:pt x="301" y="2953"/>
                    <a:pt x="286" y="2908"/>
                  </a:cubicBezTo>
                  <a:cubicBezTo>
                    <a:pt x="196" y="2246"/>
                    <a:pt x="933" y="155"/>
                    <a:pt x="933" y="125"/>
                  </a:cubicBezTo>
                  <a:cubicBezTo>
                    <a:pt x="948" y="79"/>
                    <a:pt x="918" y="34"/>
                    <a:pt x="873" y="4"/>
                  </a:cubicBezTo>
                  <a:cubicBezTo>
                    <a:pt x="865" y="1"/>
                    <a:pt x="856"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6730178" y="3388516"/>
              <a:ext cx="16934" cy="35527"/>
            </a:xfrm>
            <a:custGeom>
              <a:avLst/>
              <a:gdLst/>
              <a:ahLst/>
              <a:cxnLst/>
              <a:rect l="l" t="t" r="r" b="b"/>
              <a:pathLst>
                <a:path w="633" h="1328" extrusionOk="0">
                  <a:moveTo>
                    <a:pt x="114" y="1"/>
                  </a:moveTo>
                  <a:cubicBezTo>
                    <a:pt x="106" y="1"/>
                    <a:pt x="99" y="2"/>
                    <a:pt x="91" y="4"/>
                  </a:cubicBezTo>
                  <a:cubicBezTo>
                    <a:pt x="45" y="19"/>
                    <a:pt x="0" y="64"/>
                    <a:pt x="15" y="109"/>
                  </a:cubicBezTo>
                  <a:cubicBezTo>
                    <a:pt x="91" y="530"/>
                    <a:pt x="241" y="921"/>
                    <a:pt x="452" y="1283"/>
                  </a:cubicBezTo>
                  <a:cubicBezTo>
                    <a:pt x="467" y="1313"/>
                    <a:pt x="497" y="1328"/>
                    <a:pt x="527" y="1328"/>
                  </a:cubicBezTo>
                  <a:cubicBezTo>
                    <a:pt x="542" y="1328"/>
                    <a:pt x="557" y="1328"/>
                    <a:pt x="572" y="1313"/>
                  </a:cubicBezTo>
                  <a:cubicBezTo>
                    <a:pt x="617" y="1298"/>
                    <a:pt x="632" y="1237"/>
                    <a:pt x="617" y="1192"/>
                  </a:cubicBezTo>
                  <a:cubicBezTo>
                    <a:pt x="422" y="846"/>
                    <a:pt x="286" y="470"/>
                    <a:pt x="211" y="79"/>
                  </a:cubicBezTo>
                  <a:cubicBezTo>
                    <a:pt x="198" y="40"/>
                    <a:pt x="16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6945111" y="2800108"/>
              <a:ext cx="67657" cy="99065"/>
            </a:xfrm>
            <a:custGeom>
              <a:avLst/>
              <a:gdLst/>
              <a:ahLst/>
              <a:cxnLst/>
              <a:rect l="l" t="t" r="r" b="b"/>
              <a:pathLst>
                <a:path w="2529" h="3703" extrusionOk="0">
                  <a:moveTo>
                    <a:pt x="1" y="1"/>
                  </a:moveTo>
                  <a:lnTo>
                    <a:pt x="256" y="3702"/>
                  </a:lnTo>
                  <a:lnTo>
                    <a:pt x="2273" y="3702"/>
                  </a:lnTo>
                  <a:lnTo>
                    <a:pt x="2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6942704" y="2797700"/>
              <a:ext cx="72473" cy="103880"/>
            </a:xfrm>
            <a:custGeom>
              <a:avLst/>
              <a:gdLst/>
              <a:ahLst/>
              <a:cxnLst/>
              <a:rect l="l" t="t" r="r" b="b"/>
              <a:pathLst>
                <a:path w="2709" h="3883" extrusionOk="0">
                  <a:moveTo>
                    <a:pt x="2513" y="181"/>
                  </a:moveTo>
                  <a:lnTo>
                    <a:pt x="2272" y="3687"/>
                  </a:lnTo>
                  <a:lnTo>
                    <a:pt x="437" y="3687"/>
                  </a:lnTo>
                  <a:lnTo>
                    <a:pt x="196" y="181"/>
                  </a:lnTo>
                  <a:close/>
                  <a:moveTo>
                    <a:pt x="91" y="0"/>
                  </a:moveTo>
                  <a:cubicBezTo>
                    <a:pt x="31" y="0"/>
                    <a:pt x="0" y="46"/>
                    <a:pt x="0" y="106"/>
                  </a:cubicBezTo>
                  <a:lnTo>
                    <a:pt x="256" y="3792"/>
                  </a:lnTo>
                  <a:cubicBezTo>
                    <a:pt x="256" y="3837"/>
                    <a:pt x="301" y="3882"/>
                    <a:pt x="346" y="3882"/>
                  </a:cubicBezTo>
                  <a:lnTo>
                    <a:pt x="2363" y="3882"/>
                  </a:lnTo>
                  <a:cubicBezTo>
                    <a:pt x="2408" y="3882"/>
                    <a:pt x="2453" y="3837"/>
                    <a:pt x="2453" y="3792"/>
                  </a:cubicBezTo>
                  <a:lnTo>
                    <a:pt x="2709" y="106"/>
                  </a:lnTo>
                  <a:cubicBezTo>
                    <a:pt x="2709" y="106"/>
                    <a:pt x="2709" y="91"/>
                    <a:pt x="2709" y="91"/>
                  </a:cubicBezTo>
                  <a:cubicBezTo>
                    <a:pt x="2709" y="46"/>
                    <a:pt x="2664" y="0"/>
                    <a:pt x="2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6939894" y="2794891"/>
              <a:ext cx="78920" cy="12493"/>
            </a:xfrm>
            <a:custGeom>
              <a:avLst/>
              <a:gdLst/>
              <a:ahLst/>
              <a:cxnLst/>
              <a:rect l="l" t="t" r="r" b="b"/>
              <a:pathLst>
                <a:path w="2950" h="467" extrusionOk="0">
                  <a:moveTo>
                    <a:pt x="226" y="0"/>
                  </a:moveTo>
                  <a:cubicBezTo>
                    <a:pt x="105" y="0"/>
                    <a:pt x="0" y="105"/>
                    <a:pt x="0" y="241"/>
                  </a:cubicBezTo>
                  <a:cubicBezTo>
                    <a:pt x="0" y="376"/>
                    <a:pt x="105" y="467"/>
                    <a:pt x="226" y="467"/>
                  </a:cubicBezTo>
                  <a:lnTo>
                    <a:pt x="2708" y="467"/>
                  </a:lnTo>
                  <a:cubicBezTo>
                    <a:pt x="2844" y="467"/>
                    <a:pt x="2949" y="376"/>
                    <a:pt x="2949" y="241"/>
                  </a:cubicBezTo>
                  <a:cubicBezTo>
                    <a:pt x="2949" y="105"/>
                    <a:pt x="2844"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6937460" y="2792457"/>
              <a:ext cx="83762" cy="17737"/>
            </a:xfrm>
            <a:custGeom>
              <a:avLst/>
              <a:gdLst/>
              <a:ahLst/>
              <a:cxnLst/>
              <a:rect l="l" t="t" r="r" b="b"/>
              <a:pathLst>
                <a:path w="3131" h="663" extrusionOk="0">
                  <a:moveTo>
                    <a:pt x="2799" y="181"/>
                  </a:moveTo>
                  <a:cubicBezTo>
                    <a:pt x="2875" y="181"/>
                    <a:pt x="2950" y="257"/>
                    <a:pt x="2950" y="332"/>
                  </a:cubicBezTo>
                  <a:cubicBezTo>
                    <a:pt x="2950" y="407"/>
                    <a:pt x="2875" y="467"/>
                    <a:pt x="2799" y="467"/>
                  </a:cubicBezTo>
                  <a:lnTo>
                    <a:pt x="317" y="467"/>
                  </a:lnTo>
                  <a:cubicBezTo>
                    <a:pt x="242" y="467"/>
                    <a:pt x="181" y="407"/>
                    <a:pt x="181" y="332"/>
                  </a:cubicBezTo>
                  <a:cubicBezTo>
                    <a:pt x="181" y="257"/>
                    <a:pt x="242" y="181"/>
                    <a:pt x="317" y="181"/>
                  </a:cubicBezTo>
                  <a:close/>
                  <a:moveTo>
                    <a:pt x="317" y="1"/>
                  </a:moveTo>
                  <a:cubicBezTo>
                    <a:pt x="136" y="1"/>
                    <a:pt x="1" y="151"/>
                    <a:pt x="1" y="332"/>
                  </a:cubicBezTo>
                  <a:cubicBezTo>
                    <a:pt x="1" y="512"/>
                    <a:pt x="136" y="663"/>
                    <a:pt x="317" y="663"/>
                  </a:cubicBezTo>
                  <a:lnTo>
                    <a:pt x="2799" y="663"/>
                  </a:lnTo>
                  <a:cubicBezTo>
                    <a:pt x="2980" y="663"/>
                    <a:pt x="3130" y="512"/>
                    <a:pt x="3130" y="332"/>
                  </a:cubicBezTo>
                  <a:cubicBezTo>
                    <a:pt x="3130" y="151"/>
                    <a:pt x="2980" y="1"/>
                    <a:pt x="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6989093" y="2840906"/>
              <a:ext cx="33735" cy="21322"/>
            </a:xfrm>
            <a:custGeom>
              <a:avLst/>
              <a:gdLst/>
              <a:ahLst/>
              <a:cxnLst/>
              <a:rect l="l" t="t" r="r" b="b"/>
              <a:pathLst>
                <a:path w="1261" h="797" extrusionOk="0">
                  <a:moveTo>
                    <a:pt x="152" y="1"/>
                  </a:moveTo>
                  <a:cubicBezTo>
                    <a:pt x="112" y="1"/>
                    <a:pt x="84" y="13"/>
                    <a:pt x="72" y="41"/>
                  </a:cubicBezTo>
                  <a:cubicBezTo>
                    <a:pt x="0" y="199"/>
                    <a:pt x="602" y="797"/>
                    <a:pt x="918" y="797"/>
                  </a:cubicBezTo>
                  <a:cubicBezTo>
                    <a:pt x="932" y="797"/>
                    <a:pt x="946" y="795"/>
                    <a:pt x="960" y="793"/>
                  </a:cubicBezTo>
                  <a:cubicBezTo>
                    <a:pt x="1261" y="718"/>
                    <a:pt x="945" y="356"/>
                    <a:pt x="945" y="356"/>
                  </a:cubicBezTo>
                  <a:cubicBezTo>
                    <a:pt x="945" y="356"/>
                    <a:pt x="374"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6987782" y="2838151"/>
              <a:ext cx="34243" cy="26405"/>
            </a:xfrm>
            <a:custGeom>
              <a:avLst/>
              <a:gdLst/>
              <a:ahLst/>
              <a:cxnLst/>
              <a:rect l="l" t="t" r="r" b="b"/>
              <a:pathLst>
                <a:path w="1280" h="987" extrusionOk="0">
                  <a:moveTo>
                    <a:pt x="211" y="189"/>
                  </a:moveTo>
                  <a:lnTo>
                    <a:pt x="211" y="189"/>
                  </a:lnTo>
                  <a:cubicBezTo>
                    <a:pt x="467" y="264"/>
                    <a:pt x="708" y="384"/>
                    <a:pt x="933" y="535"/>
                  </a:cubicBezTo>
                  <a:cubicBezTo>
                    <a:pt x="994" y="610"/>
                    <a:pt x="1054" y="745"/>
                    <a:pt x="1054" y="760"/>
                  </a:cubicBezTo>
                  <a:cubicBezTo>
                    <a:pt x="1039" y="775"/>
                    <a:pt x="1009" y="790"/>
                    <a:pt x="994" y="790"/>
                  </a:cubicBezTo>
                  <a:cubicBezTo>
                    <a:pt x="986" y="792"/>
                    <a:pt x="978" y="793"/>
                    <a:pt x="969" y="793"/>
                  </a:cubicBezTo>
                  <a:cubicBezTo>
                    <a:pt x="886" y="793"/>
                    <a:pt x="732" y="728"/>
                    <a:pt x="542" y="565"/>
                  </a:cubicBezTo>
                  <a:cubicBezTo>
                    <a:pt x="407" y="475"/>
                    <a:pt x="286" y="339"/>
                    <a:pt x="211" y="189"/>
                  </a:cubicBezTo>
                  <a:close/>
                  <a:moveTo>
                    <a:pt x="180" y="0"/>
                  </a:moveTo>
                  <a:cubicBezTo>
                    <a:pt x="158" y="0"/>
                    <a:pt x="138" y="3"/>
                    <a:pt x="121" y="8"/>
                  </a:cubicBezTo>
                  <a:cubicBezTo>
                    <a:pt x="91" y="23"/>
                    <a:pt x="46" y="53"/>
                    <a:pt x="31" y="98"/>
                  </a:cubicBezTo>
                  <a:cubicBezTo>
                    <a:pt x="1" y="189"/>
                    <a:pt x="46" y="324"/>
                    <a:pt x="181" y="490"/>
                  </a:cubicBezTo>
                  <a:cubicBezTo>
                    <a:pt x="362" y="700"/>
                    <a:pt x="708" y="986"/>
                    <a:pt x="963" y="986"/>
                  </a:cubicBezTo>
                  <a:cubicBezTo>
                    <a:pt x="994" y="986"/>
                    <a:pt x="1009" y="986"/>
                    <a:pt x="1039" y="971"/>
                  </a:cubicBezTo>
                  <a:cubicBezTo>
                    <a:pt x="1129" y="956"/>
                    <a:pt x="1204" y="896"/>
                    <a:pt x="1234" y="821"/>
                  </a:cubicBezTo>
                  <a:cubicBezTo>
                    <a:pt x="1279" y="640"/>
                    <a:pt x="1099" y="429"/>
                    <a:pt x="1054" y="399"/>
                  </a:cubicBezTo>
                  <a:lnTo>
                    <a:pt x="1039" y="384"/>
                  </a:lnTo>
                  <a:cubicBezTo>
                    <a:pt x="847" y="261"/>
                    <a:pt x="405"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6997146" y="2830847"/>
              <a:ext cx="33735" cy="21375"/>
            </a:xfrm>
            <a:custGeom>
              <a:avLst/>
              <a:gdLst/>
              <a:ahLst/>
              <a:cxnLst/>
              <a:rect l="l" t="t" r="r" b="b"/>
              <a:pathLst>
                <a:path w="1261" h="799" extrusionOk="0">
                  <a:moveTo>
                    <a:pt x="152" y="1"/>
                  </a:moveTo>
                  <a:cubicBezTo>
                    <a:pt x="112" y="1"/>
                    <a:pt x="83" y="13"/>
                    <a:pt x="72" y="40"/>
                  </a:cubicBezTo>
                  <a:cubicBezTo>
                    <a:pt x="1" y="211"/>
                    <a:pt x="589" y="799"/>
                    <a:pt x="907" y="799"/>
                  </a:cubicBezTo>
                  <a:cubicBezTo>
                    <a:pt x="926" y="799"/>
                    <a:pt x="943" y="797"/>
                    <a:pt x="960" y="793"/>
                  </a:cubicBezTo>
                  <a:cubicBezTo>
                    <a:pt x="1260" y="717"/>
                    <a:pt x="945" y="356"/>
                    <a:pt x="945" y="356"/>
                  </a:cubicBezTo>
                  <a:cubicBezTo>
                    <a:pt x="945" y="356"/>
                    <a:pt x="374"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6995835" y="2828466"/>
              <a:ext cx="34243" cy="26003"/>
            </a:xfrm>
            <a:custGeom>
              <a:avLst/>
              <a:gdLst/>
              <a:ahLst/>
              <a:cxnLst/>
              <a:rect l="l" t="t" r="r" b="b"/>
              <a:pathLst>
                <a:path w="1280" h="972" extrusionOk="0">
                  <a:moveTo>
                    <a:pt x="211" y="190"/>
                  </a:moveTo>
                  <a:lnTo>
                    <a:pt x="211" y="190"/>
                  </a:lnTo>
                  <a:cubicBezTo>
                    <a:pt x="467" y="265"/>
                    <a:pt x="708" y="370"/>
                    <a:pt x="933" y="521"/>
                  </a:cubicBezTo>
                  <a:cubicBezTo>
                    <a:pt x="994" y="596"/>
                    <a:pt x="1054" y="731"/>
                    <a:pt x="1054" y="746"/>
                  </a:cubicBezTo>
                  <a:cubicBezTo>
                    <a:pt x="1039" y="761"/>
                    <a:pt x="1009" y="776"/>
                    <a:pt x="994" y="776"/>
                  </a:cubicBezTo>
                  <a:cubicBezTo>
                    <a:pt x="985" y="778"/>
                    <a:pt x="975" y="779"/>
                    <a:pt x="965" y="779"/>
                  </a:cubicBezTo>
                  <a:cubicBezTo>
                    <a:pt x="873" y="779"/>
                    <a:pt x="731" y="715"/>
                    <a:pt x="527" y="566"/>
                  </a:cubicBezTo>
                  <a:cubicBezTo>
                    <a:pt x="407" y="460"/>
                    <a:pt x="286" y="340"/>
                    <a:pt x="211" y="190"/>
                  </a:cubicBezTo>
                  <a:close/>
                  <a:moveTo>
                    <a:pt x="183" y="1"/>
                  </a:moveTo>
                  <a:cubicBezTo>
                    <a:pt x="160" y="1"/>
                    <a:pt x="139" y="3"/>
                    <a:pt x="121" y="9"/>
                  </a:cubicBezTo>
                  <a:cubicBezTo>
                    <a:pt x="76" y="24"/>
                    <a:pt x="46" y="54"/>
                    <a:pt x="31" y="84"/>
                  </a:cubicBezTo>
                  <a:cubicBezTo>
                    <a:pt x="0" y="190"/>
                    <a:pt x="46" y="325"/>
                    <a:pt x="181" y="490"/>
                  </a:cubicBezTo>
                  <a:cubicBezTo>
                    <a:pt x="362" y="686"/>
                    <a:pt x="693" y="972"/>
                    <a:pt x="963" y="972"/>
                  </a:cubicBezTo>
                  <a:lnTo>
                    <a:pt x="1039" y="972"/>
                  </a:lnTo>
                  <a:cubicBezTo>
                    <a:pt x="1129" y="957"/>
                    <a:pt x="1189" y="897"/>
                    <a:pt x="1219" y="806"/>
                  </a:cubicBezTo>
                  <a:cubicBezTo>
                    <a:pt x="1279" y="641"/>
                    <a:pt x="1099" y="430"/>
                    <a:pt x="1054" y="385"/>
                  </a:cubicBezTo>
                  <a:cubicBezTo>
                    <a:pt x="1054" y="385"/>
                    <a:pt x="1039" y="385"/>
                    <a:pt x="1039" y="370"/>
                  </a:cubicBezTo>
                  <a:cubicBezTo>
                    <a:pt x="848" y="247"/>
                    <a:pt x="40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6990297" y="2851929"/>
              <a:ext cx="34136" cy="21241"/>
            </a:xfrm>
            <a:custGeom>
              <a:avLst/>
              <a:gdLst/>
              <a:ahLst/>
              <a:cxnLst/>
              <a:rect l="l" t="t" r="r" b="b"/>
              <a:pathLst>
                <a:path w="1276" h="794" extrusionOk="0">
                  <a:moveTo>
                    <a:pt x="144" y="1"/>
                  </a:moveTo>
                  <a:cubicBezTo>
                    <a:pt x="108" y="1"/>
                    <a:pt x="83" y="11"/>
                    <a:pt x="72" y="35"/>
                  </a:cubicBezTo>
                  <a:cubicBezTo>
                    <a:pt x="1" y="205"/>
                    <a:pt x="602" y="793"/>
                    <a:pt x="922" y="793"/>
                  </a:cubicBezTo>
                  <a:cubicBezTo>
                    <a:pt x="941" y="793"/>
                    <a:pt x="958" y="791"/>
                    <a:pt x="975" y="787"/>
                  </a:cubicBezTo>
                  <a:cubicBezTo>
                    <a:pt x="1276" y="727"/>
                    <a:pt x="945" y="366"/>
                    <a:pt x="945" y="366"/>
                  </a:cubicBezTo>
                  <a:cubicBezTo>
                    <a:pt x="945" y="366"/>
                    <a:pt x="359" y="1"/>
                    <a:pt x="14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6988986" y="2849414"/>
              <a:ext cx="34243" cy="26405"/>
            </a:xfrm>
            <a:custGeom>
              <a:avLst/>
              <a:gdLst/>
              <a:ahLst/>
              <a:cxnLst/>
              <a:rect l="l" t="t" r="r" b="b"/>
              <a:pathLst>
                <a:path w="1280" h="987" extrusionOk="0">
                  <a:moveTo>
                    <a:pt x="211" y="189"/>
                  </a:moveTo>
                  <a:lnTo>
                    <a:pt x="211" y="189"/>
                  </a:lnTo>
                  <a:cubicBezTo>
                    <a:pt x="467" y="264"/>
                    <a:pt x="708" y="385"/>
                    <a:pt x="934" y="535"/>
                  </a:cubicBezTo>
                  <a:cubicBezTo>
                    <a:pt x="1009" y="610"/>
                    <a:pt x="1054" y="746"/>
                    <a:pt x="1054" y="761"/>
                  </a:cubicBezTo>
                  <a:cubicBezTo>
                    <a:pt x="1054" y="776"/>
                    <a:pt x="1009" y="791"/>
                    <a:pt x="994" y="791"/>
                  </a:cubicBezTo>
                  <a:cubicBezTo>
                    <a:pt x="985" y="793"/>
                    <a:pt x="975" y="793"/>
                    <a:pt x="964" y="793"/>
                  </a:cubicBezTo>
                  <a:cubicBezTo>
                    <a:pt x="880" y="793"/>
                    <a:pt x="729" y="738"/>
                    <a:pt x="542" y="565"/>
                  </a:cubicBezTo>
                  <a:cubicBezTo>
                    <a:pt x="407" y="475"/>
                    <a:pt x="302" y="339"/>
                    <a:pt x="211" y="189"/>
                  </a:cubicBezTo>
                  <a:close/>
                  <a:moveTo>
                    <a:pt x="192" y="1"/>
                  </a:moveTo>
                  <a:cubicBezTo>
                    <a:pt x="171" y="1"/>
                    <a:pt x="152" y="3"/>
                    <a:pt x="136" y="8"/>
                  </a:cubicBezTo>
                  <a:cubicBezTo>
                    <a:pt x="91" y="23"/>
                    <a:pt x="61" y="54"/>
                    <a:pt x="31" y="99"/>
                  </a:cubicBezTo>
                  <a:cubicBezTo>
                    <a:pt x="1" y="189"/>
                    <a:pt x="46" y="324"/>
                    <a:pt x="196" y="490"/>
                  </a:cubicBezTo>
                  <a:cubicBezTo>
                    <a:pt x="362" y="700"/>
                    <a:pt x="708" y="986"/>
                    <a:pt x="964" y="986"/>
                  </a:cubicBezTo>
                  <a:cubicBezTo>
                    <a:pt x="994" y="986"/>
                    <a:pt x="1024" y="986"/>
                    <a:pt x="1039" y="971"/>
                  </a:cubicBezTo>
                  <a:cubicBezTo>
                    <a:pt x="1129" y="956"/>
                    <a:pt x="1204" y="896"/>
                    <a:pt x="1234" y="821"/>
                  </a:cubicBezTo>
                  <a:cubicBezTo>
                    <a:pt x="1280" y="640"/>
                    <a:pt x="1099" y="430"/>
                    <a:pt x="1069" y="400"/>
                  </a:cubicBezTo>
                  <a:cubicBezTo>
                    <a:pt x="1054" y="385"/>
                    <a:pt x="1054" y="385"/>
                    <a:pt x="1039" y="385"/>
                  </a:cubicBezTo>
                  <a:cubicBezTo>
                    <a:pt x="861" y="261"/>
                    <a:pt x="408"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6992330" y="2867071"/>
              <a:ext cx="34109" cy="21375"/>
            </a:xfrm>
            <a:custGeom>
              <a:avLst/>
              <a:gdLst/>
              <a:ahLst/>
              <a:cxnLst/>
              <a:rect l="l" t="t" r="r" b="b"/>
              <a:pathLst>
                <a:path w="1275" h="799" extrusionOk="0">
                  <a:moveTo>
                    <a:pt x="152" y="1"/>
                  </a:moveTo>
                  <a:cubicBezTo>
                    <a:pt x="112" y="1"/>
                    <a:pt x="83" y="13"/>
                    <a:pt x="71" y="40"/>
                  </a:cubicBezTo>
                  <a:cubicBezTo>
                    <a:pt x="0" y="211"/>
                    <a:pt x="602" y="799"/>
                    <a:pt x="922" y="799"/>
                  </a:cubicBezTo>
                  <a:cubicBezTo>
                    <a:pt x="940" y="799"/>
                    <a:pt x="958" y="797"/>
                    <a:pt x="974" y="793"/>
                  </a:cubicBezTo>
                  <a:cubicBezTo>
                    <a:pt x="1275" y="718"/>
                    <a:pt x="944" y="356"/>
                    <a:pt x="944" y="356"/>
                  </a:cubicBezTo>
                  <a:cubicBezTo>
                    <a:pt x="944" y="356"/>
                    <a:pt x="373" y="1"/>
                    <a:pt x="15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6990993" y="2864315"/>
              <a:ext cx="34243" cy="26405"/>
            </a:xfrm>
            <a:custGeom>
              <a:avLst/>
              <a:gdLst/>
              <a:ahLst/>
              <a:cxnLst/>
              <a:rect l="l" t="t" r="r" b="b"/>
              <a:pathLst>
                <a:path w="1280" h="987" extrusionOk="0">
                  <a:moveTo>
                    <a:pt x="212" y="189"/>
                  </a:moveTo>
                  <a:lnTo>
                    <a:pt x="212" y="189"/>
                  </a:lnTo>
                  <a:cubicBezTo>
                    <a:pt x="467" y="264"/>
                    <a:pt x="708" y="384"/>
                    <a:pt x="934" y="535"/>
                  </a:cubicBezTo>
                  <a:cubicBezTo>
                    <a:pt x="1009" y="610"/>
                    <a:pt x="1054" y="745"/>
                    <a:pt x="1054" y="760"/>
                  </a:cubicBezTo>
                  <a:cubicBezTo>
                    <a:pt x="1054" y="775"/>
                    <a:pt x="1009" y="790"/>
                    <a:pt x="994" y="790"/>
                  </a:cubicBezTo>
                  <a:cubicBezTo>
                    <a:pt x="987" y="792"/>
                    <a:pt x="978" y="793"/>
                    <a:pt x="970" y="793"/>
                  </a:cubicBezTo>
                  <a:cubicBezTo>
                    <a:pt x="886" y="793"/>
                    <a:pt x="733" y="728"/>
                    <a:pt x="543" y="565"/>
                  </a:cubicBezTo>
                  <a:cubicBezTo>
                    <a:pt x="407" y="475"/>
                    <a:pt x="302" y="339"/>
                    <a:pt x="212" y="189"/>
                  </a:cubicBezTo>
                  <a:close/>
                  <a:moveTo>
                    <a:pt x="192" y="0"/>
                  </a:moveTo>
                  <a:cubicBezTo>
                    <a:pt x="171" y="0"/>
                    <a:pt x="152" y="3"/>
                    <a:pt x="136" y="8"/>
                  </a:cubicBezTo>
                  <a:cubicBezTo>
                    <a:pt x="91" y="23"/>
                    <a:pt x="61" y="53"/>
                    <a:pt x="31" y="98"/>
                  </a:cubicBezTo>
                  <a:cubicBezTo>
                    <a:pt x="1" y="189"/>
                    <a:pt x="46" y="324"/>
                    <a:pt x="197" y="490"/>
                  </a:cubicBezTo>
                  <a:cubicBezTo>
                    <a:pt x="362" y="700"/>
                    <a:pt x="708" y="986"/>
                    <a:pt x="964" y="986"/>
                  </a:cubicBezTo>
                  <a:cubicBezTo>
                    <a:pt x="994" y="986"/>
                    <a:pt x="1024" y="986"/>
                    <a:pt x="1039" y="971"/>
                  </a:cubicBezTo>
                  <a:cubicBezTo>
                    <a:pt x="1129" y="956"/>
                    <a:pt x="1205" y="896"/>
                    <a:pt x="1235" y="821"/>
                  </a:cubicBezTo>
                  <a:cubicBezTo>
                    <a:pt x="1280" y="640"/>
                    <a:pt x="1099" y="429"/>
                    <a:pt x="1069" y="399"/>
                  </a:cubicBezTo>
                  <a:cubicBezTo>
                    <a:pt x="1054" y="384"/>
                    <a:pt x="1054" y="384"/>
                    <a:pt x="1039" y="384"/>
                  </a:cubicBezTo>
                  <a:cubicBezTo>
                    <a:pt x="847" y="261"/>
                    <a:pt x="406"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6924592" y="2835770"/>
              <a:ext cx="43098" cy="88337"/>
            </a:xfrm>
            <a:custGeom>
              <a:avLst/>
              <a:gdLst/>
              <a:ahLst/>
              <a:cxnLst/>
              <a:rect l="l" t="t" r="r" b="b"/>
              <a:pathLst>
                <a:path w="1611" h="3302" extrusionOk="0">
                  <a:moveTo>
                    <a:pt x="907" y="1"/>
                  </a:moveTo>
                  <a:cubicBezTo>
                    <a:pt x="897" y="1"/>
                    <a:pt x="890" y="8"/>
                    <a:pt x="888" y="22"/>
                  </a:cubicBezTo>
                  <a:cubicBezTo>
                    <a:pt x="858" y="97"/>
                    <a:pt x="331" y="548"/>
                    <a:pt x="271" y="609"/>
                  </a:cubicBezTo>
                  <a:cubicBezTo>
                    <a:pt x="121" y="940"/>
                    <a:pt x="15" y="1301"/>
                    <a:pt x="0" y="1662"/>
                  </a:cubicBezTo>
                  <a:cubicBezTo>
                    <a:pt x="0" y="2008"/>
                    <a:pt x="903" y="3242"/>
                    <a:pt x="903" y="3242"/>
                  </a:cubicBezTo>
                  <a:lnTo>
                    <a:pt x="1580" y="3302"/>
                  </a:lnTo>
                  <a:cubicBezTo>
                    <a:pt x="1580" y="3302"/>
                    <a:pt x="1610" y="3061"/>
                    <a:pt x="1610" y="2685"/>
                  </a:cubicBezTo>
                  <a:cubicBezTo>
                    <a:pt x="1610" y="2309"/>
                    <a:pt x="843" y="1496"/>
                    <a:pt x="843" y="1496"/>
                  </a:cubicBezTo>
                  <a:lnTo>
                    <a:pt x="738" y="985"/>
                  </a:lnTo>
                  <a:cubicBezTo>
                    <a:pt x="843" y="834"/>
                    <a:pt x="933" y="654"/>
                    <a:pt x="993" y="458"/>
                  </a:cubicBezTo>
                  <a:cubicBezTo>
                    <a:pt x="1082" y="192"/>
                    <a:pt x="957" y="1"/>
                    <a:pt x="907"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6921783" y="2832961"/>
              <a:ext cx="47914" cy="93580"/>
            </a:xfrm>
            <a:custGeom>
              <a:avLst/>
              <a:gdLst/>
              <a:ahLst/>
              <a:cxnLst/>
              <a:rect l="l" t="t" r="r" b="b"/>
              <a:pathLst>
                <a:path w="1791" h="3498" extrusionOk="0">
                  <a:moveTo>
                    <a:pt x="1014" y="1"/>
                  </a:moveTo>
                  <a:cubicBezTo>
                    <a:pt x="1002" y="1"/>
                    <a:pt x="989" y="3"/>
                    <a:pt x="978" y="7"/>
                  </a:cubicBezTo>
                  <a:cubicBezTo>
                    <a:pt x="933" y="7"/>
                    <a:pt x="903" y="37"/>
                    <a:pt x="888" y="82"/>
                  </a:cubicBezTo>
                  <a:cubicBezTo>
                    <a:pt x="752" y="232"/>
                    <a:pt x="587" y="383"/>
                    <a:pt x="421" y="518"/>
                  </a:cubicBezTo>
                  <a:lnTo>
                    <a:pt x="301" y="638"/>
                  </a:lnTo>
                  <a:cubicBezTo>
                    <a:pt x="120" y="984"/>
                    <a:pt x="30" y="1376"/>
                    <a:pt x="0" y="1767"/>
                  </a:cubicBezTo>
                  <a:cubicBezTo>
                    <a:pt x="0" y="2128"/>
                    <a:pt x="828" y="3256"/>
                    <a:pt x="933" y="3392"/>
                  </a:cubicBezTo>
                  <a:cubicBezTo>
                    <a:pt x="949" y="3417"/>
                    <a:pt x="975" y="3428"/>
                    <a:pt x="1002" y="3428"/>
                  </a:cubicBezTo>
                  <a:cubicBezTo>
                    <a:pt x="1025" y="3428"/>
                    <a:pt x="1048" y="3420"/>
                    <a:pt x="1068" y="3407"/>
                  </a:cubicBezTo>
                  <a:cubicBezTo>
                    <a:pt x="1098" y="3377"/>
                    <a:pt x="1113" y="3317"/>
                    <a:pt x="1083" y="3271"/>
                  </a:cubicBezTo>
                  <a:cubicBezTo>
                    <a:pt x="737" y="2820"/>
                    <a:pt x="181" y="1993"/>
                    <a:pt x="181" y="1767"/>
                  </a:cubicBezTo>
                  <a:cubicBezTo>
                    <a:pt x="211" y="1436"/>
                    <a:pt x="301" y="1090"/>
                    <a:pt x="436" y="774"/>
                  </a:cubicBezTo>
                  <a:lnTo>
                    <a:pt x="557" y="669"/>
                  </a:lnTo>
                  <a:cubicBezTo>
                    <a:pt x="707" y="548"/>
                    <a:pt x="858" y="398"/>
                    <a:pt x="1008" y="247"/>
                  </a:cubicBezTo>
                  <a:cubicBezTo>
                    <a:pt x="1038" y="338"/>
                    <a:pt x="1038" y="443"/>
                    <a:pt x="1008" y="533"/>
                  </a:cubicBezTo>
                  <a:cubicBezTo>
                    <a:pt x="948" y="714"/>
                    <a:pt x="873" y="879"/>
                    <a:pt x="767" y="1045"/>
                  </a:cubicBezTo>
                  <a:cubicBezTo>
                    <a:pt x="752" y="1060"/>
                    <a:pt x="737" y="1090"/>
                    <a:pt x="752" y="1105"/>
                  </a:cubicBezTo>
                  <a:lnTo>
                    <a:pt x="858" y="1616"/>
                  </a:lnTo>
                  <a:cubicBezTo>
                    <a:pt x="858" y="1631"/>
                    <a:pt x="858" y="1647"/>
                    <a:pt x="873" y="1662"/>
                  </a:cubicBezTo>
                  <a:cubicBezTo>
                    <a:pt x="1159" y="1962"/>
                    <a:pt x="1610" y="2534"/>
                    <a:pt x="1610" y="2790"/>
                  </a:cubicBezTo>
                  <a:cubicBezTo>
                    <a:pt x="1610" y="3166"/>
                    <a:pt x="1595" y="3392"/>
                    <a:pt x="1595" y="3392"/>
                  </a:cubicBezTo>
                  <a:cubicBezTo>
                    <a:pt x="1595" y="3452"/>
                    <a:pt x="1625" y="3497"/>
                    <a:pt x="1685" y="3497"/>
                  </a:cubicBezTo>
                  <a:cubicBezTo>
                    <a:pt x="1745" y="3497"/>
                    <a:pt x="1775" y="3452"/>
                    <a:pt x="1775" y="3392"/>
                  </a:cubicBezTo>
                  <a:cubicBezTo>
                    <a:pt x="1775" y="3392"/>
                    <a:pt x="1791" y="3166"/>
                    <a:pt x="1791" y="2775"/>
                  </a:cubicBezTo>
                  <a:cubicBezTo>
                    <a:pt x="1791" y="2399"/>
                    <a:pt x="1159" y="1692"/>
                    <a:pt x="1023" y="1541"/>
                  </a:cubicBezTo>
                  <a:lnTo>
                    <a:pt x="933" y="1105"/>
                  </a:lnTo>
                  <a:cubicBezTo>
                    <a:pt x="1038" y="939"/>
                    <a:pt x="1113" y="774"/>
                    <a:pt x="1174" y="578"/>
                  </a:cubicBezTo>
                  <a:cubicBezTo>
                    <a:pt x="1249" y="413"/>
                    <a:pt x="1219" y="202"/>
                    <a:pt x="1113" y="52"/>
                  </a:cubicBezTo>
                  <a:cubicBezTo>
                    <a:pt x="1091" y="18"/>
                    <a:pt x="1051"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6739435" y="3372812"/>
              <a:ext cx="220601" cy="130927"/>
            </a:xfrm>
            <a:custGeom>
              <a:avLst/>
              <a:gdLst/>
              <a:ahLst/>
              <a:cxnLst/>
              <a:rect l="l" t="t" r="r" b="b"/>
              <a:pathLst>
                <a:path w="8246" h="4894" extrusionOk="0">
                  <a:moveTo>
                    <a:pt x="6457" y="0"/>
                  </a:moveTo>
                  <a:cubicBezTo>
                    <a:pt x="6336" y="0"/>
                    <a:pt x="6210" y="29"/>
                    <a:pt x="6079" y="94"/>
                  </a:cubicBezTo>
                  <a:cubicBezTo>
                    <a:pt x="5402" y="455"/>
                    <a:pt x="4875" y="1072"/>
                    <a:pt x="4634" y="1809"/>
                  </a:cubicBezTo>
                  <a:cubicBezTo>
                    <a:pt x="4606" y="2006"/>
                    <a:pt x="4526" y="2541"/>
                    <a:pt x="4357" y="2541"/>
                  </a:cubicBezTo>
                  <a:cubicBezTo>
                    <a:pt x="4345" y="2541"/>
                    <a:pt x="4332" y="2538"/>
                    <a:pt x="4318" y="2532"/>
                  </a:cubicBezTo>
                  <a:cubicBezTo>
                    <a:pt x="4123" y="2456"/>
                    <a:pt x="3882" y="1764"/>
                    <a:pt x="3882" y="1764"/>
                  </a:cubicBezTo>
                  <a:cubicBezTo>
                    <a:pt x="3777" y="1208"/>
                    <a:pt x="3461" y="711"/>
                    <a:pt x="2994" y="365"/>
                  </a:cubicBezTo>
                  <a:cubicBezTo>
                    <a:pt x="2780" y="219"/>
                    <a:pt x="2572" y="156"/>
                    <a:pt x="2368" y="156"/>
                  </a:cubicBezTo>
                  <a:cubicBezTo>
                    <a:pt x="1856" y="156"/>
                    <a:pt x="1368" y="560"/>
                    <a:pt x="873" y="1087"/>
                  </a:cubicBezTo>
                  <a:cubicBezTo>
                    <a:pt x="181" y="1824"/>
                    <a:pt x="0" y="3058"/>
                    <a:pt x="391" y="3660"/>
                  </a:cubicBezTo>
                  <a:cubicBezTo>
                    <a:pt x="769" y="4219"/>
                    <a:pt x="1691" y="4661"/>
                    <a:pt x="2339" y="4661"/>
                  </a:cubicBezTo>
                  <a:cubicBezTo>
                    <a:pt x="2389" y="4661"/>
                    <a:pt x="2437" y="4658"/>
                    <a:pt x="2483" y="4653"/>
                  </a:cubicBezTo>
                  <a:cubicBezTo>
                    <a:pt x="3115" y="4578"/>
                    <a:pt x="4153" y="4051"/>
                    <a:pt x="4153" y="4051"/>
                  </a:cubicBezTo>
                  <a:cubicBezTo>
                    <a:pt x="4153" y="4051"/>
                    <a:pt x="5370" y="4730"/>
                    <a:pt x="6239" y="4730"/>
                  </a:cubicBezTo>
                  <a:cubicBezTo>
                    <a:pt x="6266" y="4730"/>
                    <a:pt x="6293" y="4730"/>
                    <a:pt x="6320" y="4728"/>
                  </a:cubicBezTo>
                  <a:cubicBezTo>
                    <a:pt x="7207" y="4698"/>
                    <a:pt x="7929" y="4894"/>
                    <a:pt x="8080" y="3419"/>
                  </a:cubicBezTo>
                  <a:cubicBezTo>
                    <a:pt x="8245" y="1945"/>
                    <a:pt x="8005" y="1253"/>
                    <a:pt x="7644" y="816"/>
                  </a:cubicBezTo>
                  <a:cubicBezTo>
                    <a:pt x="7354" y="466"/>
                    <a:pt x="6948" y="0"/>
                    <a:pt x="6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6736198" y="3370163"/>
              <a:ext cx="226246" cy="131569"/>
            </a:xfrm>
            <a:custGeom>
              <a:avLst/>
              <a:gdLst/>
              <a:ahLst/>
              <a:cxnLst/>
              <a:rect l="l" t="t" r="r" b="b"/>
              <a:pathLst>
                <a:path w="8457" h="4918" extrusionOk="0">
                  <a:moveTo>
                    <a:pt x="6578" y="201"/>
                  </a:moveTo>
                  <a:cubicBezTo>
                    <a:pt x="6982" y="201"/>
                    <a:pt x="7345" y="560"/>
                    <a:pt x="7689" y="976"/>
                  </a:cubicBezTo>
                  <a:cubicBezTo>
                    <a:pt x="7975" y="1322"/>
                    <a:pt x="8276" y="1923"/>
                    <a:pt x="8111" y="3503"/>
                  </a:cubicBezTo>
                  <a:cubicBezTo>
                    <a:pt x="7975" y="4722"/>
                    <a:pt x="7494" y="4737"/>
                    <a:pt x="6757" y="4737"/>
                  </a:cubicBezTo>
                  <a:lnTo>
                    <a:pt x="6441" y="4737"/>
                  </a:lnTo>
                  <a:cubicBezTo>
                    <a:pt x="6423" y="4738"/>
                    <a:pt x="6405" y="4738"/>
                    <a:pt x="6386" y="4738"/>
                  </a:cubicBezTo>
                  <a:cubicBezTo>
                    <a:pt x="5531" y="4738"/>
                    <a:pt x="4334" y="4060"/>
                    <a:pt x="4319" y="4060"/>
                  </a:cubicBezTo>
                  <a:lnTo>
                    <a:pt x="4274" y="4060"/>
                  </a:lnTo>
                  <a:cubicBezTo>
                    <a:pt x="4259" y="4060"/>
                    <a:pt x="4244" y="4060"/>
                    <a:pt x="4244" y="4075"/>
                  </a:cubicBezTo>
                  <a:cubicBezTo>
                    <a:pt x="4229" y="4075"/>
                    <a:pt x="3206" y="4587"/>
                    <a:pt x="2589" y="4662"/>
                  </a:cubicBezTo>
                  <a:cubicBezTo>
                    <a:pt x="2548" y="4667"/>
                    <a:pt x="2505" y="4669"/>
                    <a:pt x="2461" y="4669"/>
                  </a:cubicBezTo>
                  <a:cubicBezTo>
                    <a:pt x="1839" y="4669"/>
                    <a:pt x="925" y="4191"/>
                    <a:pt x="588" y="3699"/>
                  </a:cubicBezTo>
                  <a:cubicBezTo>
                    <a:pt x="242" y="3172"/>
                    <a:pt x="377" y="1999"/>
                    <a:pt x="1069" y="1261"/>
                  </a:cubicBezTo>
                  <a:cubicBezTo>
                    <a:pt x="1578" y="710"/>
                    <a:pt x="2027" y="353"/>
                    <a:pt x="2484" y="353"/>
                  </a:cubicBezTo>
                  <a:cubicBezTo>
                    <a:pt x="2676" y="353"/>
                    <a:pt x="2870" y="416"/>
                    <a:pt x="3070" y="554"/>
                  </a:cubicBezTo>
                  <a:cubicBezTo>
                    <a:pt x="3507" y="870"/>
                    <a:pt x="3808" y="1352"/>
                    <a:pt x="3913" y="1893"/>
                  </a:cubicBezTo>
                  <a:cubicBezTo>
                    <a:pt x="3913" y="1893"/>
                    <a:pt x="3913" y="1893"/>
                    <a:pt x="3913" y="1908"/>
                  </a:cubicBezTo>
                  <a:cubicBezTo>
                    <a:pt x="3973" y="2074"/>
                    <a:pt x="4184" y="2631"/>
                    <a:pt x="4394" y="2721"/>
                  </a:cubicBezTo>
                  <a:cubicBezTo>
                    <a:pt x="4417" y="2732"/>
                    <a:pt x="4440" y="2737"/>
                    <a:pt x="4462" y="2737"/>
                  </a:cubicBezTo>
                  <a:cubicBezTo>
                    <a:pt x="4498" y="2737"/>
                    <a:pt x="4532" y="2724"/>
                    <a:pt x="4560" y="2706"/>
                  </a:cubicBezTo>
                  <a:cubicBezTo>
                    <a:pt x="4710" y="2631"/>
                    <a:pt x="4770" y="2330"/>
                    <a:pt x="4831" y="2014"/>
                  </a:cubicBezTo>
                  <a:lnTo>
                    <a:pt x="4846" y="1938"/>
                  </a:lnTo>
                  <a:cubicBezTo>
                    <a:pt x="5086" y="1231"/>
                    <a:pt x="5583" y="630"/>
                    <a:pt x="6245" y="283"/>
                  </a:cubicBezTo>
                  <a:cubicBezTo>
                    <a:pt x="6359" y="226"/>
                    <a:pt x="6470" y="201"/>
                    <a:pt x="6578" y="201"/>
                  </a:cubicBezTo>
                  <a:close/>
                  <a:moveTo>
                    <a:pt x="6570" y="0"/>
                  </a:moveTo>
                  <a:cubicBezTo>
                    <a:pt x="6437" y="0"/>
                    <a:pt x="6298" y="31"/>
                    <a:pt x="6155" y="103"/>
                  </a:cubicBezTo>
                  <a:cubicBezTo>
                    <a:pt x="5432" y="479"/>
                    <a:pt x="4906" y="1126"/>
                    <a:pt x="4650" y="1893"/>
                  </a:cubicBezTo>
                  <a:lnTo>
                    <a:pt x="4635" y="1969"/>
                  </a:lnTo>
                  <a:cubicBezTo>
                    <a:pt x="4560" y="2420"/>
                    <a:pt x="4500" y="2525"/>
                    <a:pt x="4470" y="2540"/>
                  </a:cubicBezTo>
                  <a:cubicBezTo>
                    <a:pt x="4379" y="2495"/>
                    <a:pt x="4199" y="2149"/>
                    <a:pt x="4093" y="1848"/>
                  </a:cubicBezTo>
                  <a:cubicBezTo>
                    <a:pt x="3988" y="1261"/>
                    <a:pt x="3657" y="735"/>
                    <a:pt x="3161" y="389"/>
                  </a:cubicBezTo>
                  <a:cubicBezTo>
                    <a:pt x="2923" y="224"/>
                    <a:pt x="2695" y="153"/>
                    <a:pt x="2474" y="153"/>
                  </a:cubicBezTo>
                  <a:cubicBezTo>
                    <a:pt x="1926" y="153"/>
                    <a:pt x="1423" y="590"/>
                    <a:pt x="919" y="1126"/>
                  </a:cubicBezTo>
                  <a:cubicBezTo>
                    <a:pt x="227" y="1863"/>
                    <a:pt x="1" y="3142"/>
                    <a:pt x="437" y="3804"/>
                  </a:cubicBezTo>
                  <a:cubicBezTo>
                    <a:pt x="813" y="4360"/>
                    <a:pt x="1754" y="4852"/>
                    <a:pt x="2441" y="4852"/>
                  </a:cubicBezTo>
                  <a:cubicBezTo>
                    <a:pt x="2497" y="4852"/>
                    <a:pt x="2551" y="4849"/>
                    <a:pt x="2604" y="4842"/>
                  </a:cubicBezTo>
                  <a:cubicBezTo>
                    <a:pt x="3191" y="4767"/>
                    <a:pt x="4063" y="4361"/>
                    <a:pt x="4274" y="4256"/>
                  </a:cubicBezTo>
                  <a:cubicBezTo>
                    <a:pt x="4500" y="4376"/>
                    <a:pt x="5553" y="4918"/>
                    <a:pt x="6365" y="4918"/>
                  </a:cubicBezTo>
                  <a:lnTo>
                    <a:pt x="6757" y="4918"/>
                  </a:lnTo>
                  <a:cubicBezTo>
                    <a:pt x="7494" y="4918"/>
                    <a:pt x="8141" y="4903"/>
                    <a:pt x="8291" y="3518"/>
                  </a:cubicBezTo>
                  <a:cubicBezTo>
                    <a:pt x="8457" y="1878"/>
                    <a:pt x="8126" y="1231"/>
                    <a:pt x="7825" y="855"/>
                  </a:cubicBezTo>
                  <a:cubicBezTo>
                    <a:pt x="7581" y="551"/>
                    <a:pt x="7131" y="0"/>
                    <a:pt x="6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6692724" y="3595344"/>
              <a:ext cx="25789" cy="62173"/>
            </a:xfrm>
            <a:custGeom>
              <a:avLst/>
              <a:gdLst/>
              <a:ahLst/>
              <a:cxnLst/>
              <a:rect l="l" t="t" r="r" b="b"/>
              <a:pathLst>
                <a:path w="964" h="2324" extrusionOk="0">
                  <a:moveTo>
                    <a:pt x="868" y="1"/>
                  </a:moveTo>
                  <a:cubicBezTo>
                    <a:pt x="830" y="1"/>
                    <a:pt x="791" y="18"/>
                    <a:pt x="768" y="51"/>
                  </a:cubicBezTo>
                  <a:cubicBezTo>
                    <a:pt x="738" y="112"/>
                    <a:pt x="91" y="1466"/>
                    <a:pt x="1" y="2218"/>
                  </a:cubicBezTo>
                  <a:cubicBezTo>
                    <a:pt x="1" y="2263"/>
                    <a:pt x="31" y="2308"/>
                    <a:pt x="91" y="2323"/>
                  </a:cubicBezTo>
                  <a:cubicBezTo>
                    <a:pt x="136" y="2323"/>
                    <a:pt x="182" y="2278"/>
                    <a:pt x="182" y="2233"/>
                  </a:cubicBezTo>
                  <a:cubicBezTo>
                    <a:pt x="272" y="1511"/>
                    <a:pt x="934" y="157"/>
                    <a:pt x="934" y="142"/>
                  </a:cubicBezTo>
                  <a:cubicBezTo>
                    <a:pt x="964" y="97"/>
                    <a:pt x="949" y="36"/>
                    <a:pt x="904" y="6"/>
                  </a:cubicBezTo>
                  <a:cubicBezTo>
                    <a:pt x="892" y="2"/>
                    <a:pt x="880"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6696764" y="3620465"/>
              <a:ext cx="278975" cy="138872"/>
            </a:xfrm>
            <a:custGeom>
              <a:avLst/>
              <a:gdLst/>
              <a:ahLst/>
              <a:cxnLst/>
              <a:rect l="l" t="t" r="r" b="b"/>
              <a:pathLst>
                <a:path w="10428" h="5191" extrusionOk="0">
                  <a:moveTo>
                    <a:pt x="346" y="0"/>
                  </a:moveTo>
                  <a:lnTo>
                    <a:pt x="0" y="1159"/>
                  </a:lnTo>
                  <a:cubicBezTo>
                    <a:pt x="678" y="1354"/>
                    <a:pt x="1324" y="1670"/>
                    <a:pt x="1896" y="2076"/>
                  </a:cubicBezTo>
                  <a:cubicBezTo>
                    <a:pt x="2694" y="2708"/>
                    <a:pt x="5041" y="5191"/>
                    <a:pt x="5041" y="5191"/>
                  </a:cubicBezTo>
                  <a:lnTo>
                    <a:pt x="5688" y="5176"/>
                  </a:lnTo>
                  <a:cubicBezTo>
                    <a:pt x="5688" y="5176"/>
                    <a:pt x="6515" y="4619"/>
                    <a:pt x="7764" y="3175"/>
                  </a:cubicBezTo>
                  <a:cubicBezTo>
                    <a:pt x="8441" y="2376"/>
                    <a:pt x="9349" y="2155"/>
                    <a:pt x="9913" y="2155"/>
                  </a:cubicBezTo>
                  <a:cubicBezTo>
                    <a:pt x="10189" y="2155"/>
                    <a:pt x="10383" y="2208"/>
                    <a:pt x="10427" y="2272"/>
                  </a:cubicBezTo>
                  <a:lnTo>
                    <a:pt x="10367" y="1896"/>
                  </a:lnTo>
                  <a:cubicBezTo>
                    <a:pt x="10307" y="1505"/>
                    <a:pt x="10006" y="512"/>
                    <a:pt x="10006" y="512"/>
                  </a:cubicBezTo>
                  <a:cubicBezTo>
                    <a:pt x="8592" y="1159"/>
                    <a:pt x="7072" y="1520"/>
                    <a:pt x="5522" y="1580"/>
                  </a:cubicBezTo>
                  <a:cubicBezTo>
                    <a:pt x="5434" y="1584"/>
                    <a:pt x="5345" y="1586"/>
                    <a:pt x="5257" y="1586"/>
                  </a:cubicBezTo>
                  <a:cubicBezTo>
                    <a:pt x="2760" y="1586"/>
                    <a:pt x="346"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6694356" y="3618031"/>
              <a:ext cx="284192" cy="144142"/>
            </a:xfrm>
            <a:custGeom>
              <a:avLst/>
              <a:gdLst/>
              <a:ahLst/>
              <a:cxnLst/>
              <a:rect l="l" t="t" r="r" b="b"/>
              <a:pathLst>
                <a:path w="10623" h="5388" extrusionOk="0">
                  <a:moveTo>
                    <a:pt x="482" y="242"/>
                  </a:moveTo>
                  <a:cubicBezTo>
                    <a:pt x="988" y="545"/>
                    <a:pt x="3151" y="1782"/>
                    <a:pt x="5351" y="1782"/>
                  </a:cubicBezTo>
                  <a:cubicBezTo>
                    <a:pt x="5438" y="1782"/>
                    <a:pt x="5525" y="1780"/>
                    <a:pt x="5612" y="1776"/>
                  </a:cubicBezTo>
                  <a:cubicBezTo>
                    <a:pt x="7132" y="1701"/>
                    <a:pt x="8636" y="1355"/>
                    <a:pt x="10036" y="753"/>
                  </a:cubicBezTo>
                  <a:cubicBezTo>
                    <a:pt x="10111" y="1009"/>
                    <a:pt x="10322" y="1701"/>
                    <a:pt x="10367" y="2002"/>
                  </a:cubicBezTo>
                  <a:lnTo>
                    <a:pt x="10397" y="2213"/>
                  </a:lnTo>
                  <a:cubicBezTo>
                    <a:pt x="10292" y="2182"/>
                    <a:pt x="10186" y="2182"/>
                    <a:pt x="10066" y="2167"/>
                  </a:cubicBezTo>
                  <a:cubicBezTo>
                    <a:pt x="9193" y="2167"/>
                    <a:pt x="8351" y="2544"/>
                    <a:pt x="7779" y="3221"/>
                  </a:cubicBezTo>
                  <a:cubicBezTo>
                    <a:pt x="6665" y="4515"/>
                    <a:pt x="5883" y="5086"/>
                    <a:pt x="5748" y="5192"/>
                  </a:cubicBezTo>
                  <a:lnTo>
                    <a:pt x="5161" y="5207"/>
                  </a:lnTo>
                  <a:cubicBezTo>
                    <a:pt x="4890" y="4906"/>
                    <a:pt x="2799" y="2709"/>
                    <a:pt x="2046" y="2107"/>
                  </a:cubicBezTo>
                  <a:cubicBezTo>
                    <a:pt x="1490" y="1701"/>
                    <a:pt x="873" y="1400"/>
                    <a:pt x="211" y="1204"/>
                  </a:cubicBezTo>
                  <a:lnTo>
                    <a:pt x="482" y="242"/>
                  </a:lnTo>
                  <a:close/>
                  <a:moveTo>
                    <a:pt x="406" y="1"/>
                  </a:moveTo>
                  <a:cubicBezTo>
                    <a:pt x="376" y="16"/>
                    <a:pt x="361" y="46"/>
                    <a:pt x="346" y="61"/>
                  </a:cubicBezTo>
                  <a:lnTo>
                    <a:pt x="0" y="1235"/>
                  </a:lnTo>
                  <a:cubicBezTo>
                    <a:pt x="0" y="1265"/>
                    <a:pt x="0" y="1280"/>
                    <a:pt x="0" y="1310"/>
                  </a:cubicBezTo>
                  <a:cubicBezTo>
                    <a:pt x="15" y="1325"/>
                    <a:pt x="45" y="1355"/>
                    <a:pt x="60" y="1355"/>
                  </a:cubicBezTo>
                  <a:cubicBezTo>
                    <a:pt x="737" y="1551"/>
                    <a:pt x="1369" y="1851"/>
                    <a:pt x="1926" y="2258"/>
                  </a:cubicBezTo>
                  <a:cubicBezTo>
                    <a:pt x="2723" y="2875"/>
                    <a:pt x="5041" y="5342"/>
                    <a:pt x="5056" y="5357"/>
                  </a:cubicBezTo>
                  <a:cubicBezTo>
                    <a:pt x="5086" y="5387"/>
                    <a:pt x="5101" y="5387"/>
                    <a:pt x="5131" y="5387"/>
                  </a:cubicBezTo>
                  <a:lnTo>
                    <a:pt x="5778" y="5357"/>
                  </a:lnTo>
                  <a:cubicBezTo>
                    <a:pt x="5808" y="5357"/>
                    <a:pt x="5823" y="5357"/>
                    <a:pt x="5838" y="5342"/>
                  </a:cubicBezTo>
                  <a:cubicBezTo>
                    <a:pt x="5868" y="5327"/>
                    <a:pt x="6681" y="4770"/>
                    <a:pt x="7914" y="3326"/>
                  </a:cubicBezTo>
                  <a:cubicBezTo>
                    <a:pt x="8426" y="2739"/>
                    <a:pt x="9148" y="2378"/>
                    <a:pt x="9915" y="2348"/>
                  </a:cubicBezTo>
                  <a:cubicBezTo>
                    <a:pt x="9962" y="2340"/>
                    <a:pt x="10009" y="2336"/>
                    <a:pt x="10055" y="2336"/>
                  </a:cubicBezTo>
                  <a:cubicBezTo>
                    <a:pt x="10188" y="2336"/>
                    <a:pt x="10319" y="2367"/>
                    <a:pt x="10442" y="2423"/>
                  </a:cubicBezTo>
                  <a:cubicBezTo>
                    <a:pt x="10464" y="2445"/>
                    <a:pt x="10494" y="2459"/>
                    <a:pt x="10526" y="2459"/>
                  </a:cubicBezTo>
                  <a:cubicBezTo>
                    <a:pt x="10538" y="2459"/>
                    <a:pt x="10550" y="2457"/>
                    <a:pt x="10562" y="2453"/>
                  </a:cubicBezTo>
                  <a:cubicBezTo>
                    <a:pt x="10592" y="2423"/>
                    <a:pt x="10623" y="2393"/>
                    <a:pt x="10607" y="2348"/>
                  </a:cubicBezTo>
                  <a:lnTo>
                    <a:pt x="10562" y="1972"/>
                  </a:lnTo>
                  <a:cubicBezTo>
                    <a:pt x="10502" y="1581"/>
                    <a:pt x="10201" y="618"/>
                    <a:pt x="10186" y="588"/>
                  </a:cubicBezTo>
                  <a:cubicBezTo>
                    <a:pt x="10186" y="557"/>
                    <a:pt x="10171" y="542"/>
                    <a:pt x="10141" y="527"/>
                  </a:cubicBezTo>
                  <a:cubicBezTo>
                    <a:pt x="10126" y="520"/>
                    <a:pt x="10111" y="516"/>
                    <a:pt x="10098" y="516"/>
                  </a:cubicBezTo>
                  <a:cubicBezTo>
                    <a:pt x="10085" y="516"/>
                    <a:pt x="10073" y="520"/>
                    <a:pt x="10066" y="527"/>
                  </a:cubicBezTo>
                  <a:cubicBezTo>
                    <a:pt x="8652" y="1159"/>
                    <a:pt x="7147" y="1520"/>
                    <a:pt x="5612" y="1581"/>
                  </a:cubicBezTo>
                  <a:cubicBezTo>
                    <a:pt x="5525" y="1585"/>
                    <a:pt x="5438" y="1587"/>
                    <a:pt x="5351" y="1587"/>
                  </a:cubicBezTo>
                  <a:cubicBezTo>
                    <a:pt x="2910" y="1587"/>
                    <a:pt x="511" y="15"/>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6908487" y="3143431"/>
              <a:ext cx="26993" cy="47566"/>
            </a:xfrm>
            <a:custGeom>
              <a:avLst/>
              <a:gdLst/>
              <a:ahLst/>
              <a:cxnLst/>
              <a:rect l="l" t="t" r="r" b="b"/>
              <a:pathLst>
                <a:path w="1009" h="1778" extrusionOk="0">
                  <a:moveTo>
                    <a:pt x="619" y="0"/>
                  </a:moveTo>
                  <a:cubicBezTo>
                    <a:pt x="375" y="0"/>
                    <a:pt x="166" y="498"/>
                    <a:pt x="166" y="498"/>
                  </a:cubicBezTo>
                  <a:lnTo>
                    <a:pt x="1" y="1777"/>
                  </a:lnTo>
                  <a:cubicBezTo>
                    <a:pt x="1" y="1777"/>
                    <a:pt x="527" y="1431"/>
                    <a:pt x="723" y="1055"/>
                  </a:cubicBezTo>
                  <a:cubicBezTo>
                    <a:pt x="903" y="694"/>
                    <a:pt x="1009" y="212"/>
                    <a:pt x="723" y="32"/>
                  </a:cubicBezTo>
                  <a:cubicBezTo>
                    <a:pt x="688" y="10"/>
                    <a:pt x="653" y="0"/>
                    <a:pt x="619"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6906079" y="3140836"/>
              <a:ext cx="31809" cy="52569"/>
            </a:xfrm>
            <a:custGeom>
              <a:avLst/>
              <a:gdLst/>
              <a:ahLst/>
              <a:cxnLst/>
              <a:rect l="l" t="t" r="r" b="b"/>
              <a:pathLst>
                <a:path w="1189" h="1965" extrusionOk="0">
                  <a:moveTo>
                    <a:pt x="662" y="189"/>
                  </a:moveTo>
                  <a:cubicBezTo>
                    <a:pt x="692" y="189"/>
                    <a:pt x="738" y="189"/>
                    <a:pt x="753" y="204"/>
                  </a:cubicBezTo>
                  <a:cubicBezTo>
                    <a:pt x="993" y="355"/>
                    <a:pt x="888" y="791"/>
                    <a:pt x="722" y="1107"/>
                  </a:cubicBezTo>
                  <a:cubicBezTo>
                    <a:pt x="587" y="1333"/>
                    <a:pt x="422" y="1513"/>
                    <a:pt x="211" y="1664"/>
                  </a:cubicBezTo>
                  <a:lnTo>
                    <a:pt x="346" y="625"/>
                  </a:lnTo>
                  <a:cubicBezTo>
                    <a:pt x="407" y="475"/>
                    <a:pt x="542" y="234"/>
                    <a:pt x="662" y="189"/>
                  </a:cubicBezTo>
                  <a:close/>
                  <a:moveTo>
                    <a:pt x="692" y="0"/>
                  </a:moveTo>
                  <a:cubicBezTo>
                    <a:pt x="662" y="0"/>
                    <a:pt x="632" y="4"/>
                    <a:pt x="602" y="9"/>
                  </a:cubicBezTo>
                  <a:cubicBezTo>
                    <a:pt x="346" y="99"/>
                    <a:pt x="181" y="520"/>
                    <a:pt x="166" y="565"/>
                  </a:cubicBezTo>
                  <a:cubicBezTo>
                    <a:pt x="151" y="580"/>
                    <a:pt x="151" y="580"/>
                    <a:pt x="166" y="595"/>
                  </a:cubicBezTo>
                  <a:lnTo>
                    <a:pt x="0" y="1859"/>
                  </a:lnTo>
                  <a:cubicBezTo>
                    <a:pt x="0" y="1889"/>
                    <a:pt x="15" y="1934"/>
                    <a:pt x="45" y="1949"/>
                  </a:cubicBezTo>
                  <a:cubicBezTo>
                    <a:pt x="60" y="1964"/>
                    <a:pt x="75" y="1964"/>
                    <a:pt x="91" y="1964"/>
                  </a:cubicBezTo>
                  <a:cubicBezTo>
                    <a:pt x="106" y="1964"/>
                    <a:pt x="121" y="1964"/>
                    <a:pt x="136" y="1949"/>
                  </a:cubicBezTo>
                  <a:cubicBezTo>
                    <a:pt x="166" y="1934"/>
                    <a:pt x="677" y="1618"/>
                    <a:pt x="888" y="1197"/>
                  </a:cubicBezTo>
                  <a:cubicBezTo>
                    <a:pt x="1099" y="791"/>
                    <a:pt x="1189" y="264"/>
                    <a:pt x="858" y="54"/>
                  </a:cubicBezTo>
                  <a:cubicBezTo>
                    <a:pt x="808" y="14"/>
                    <a:pt x="751"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6761158" y="3144929"/>
              <a:ext cx="20171" cy="43633"/>
            </a:xfrm>
            <a:custGeom>
              <a:avLst/>
              <a:gdLst/>
              <a:ahLst/>
              <a:cxnLst/>
              <a:rect l="l" t="t" r="r" b="b"/>
              <a:pathLst>
                <a:path w="754" h="1631" extrusionOk="0">
                  <a:moveTo>
                    <a:pt x="454" y="1"/>
                  </a:moveTo>
                  <a:cubicBezTo>
                    <a:pt x="319" y="1"/>
                    <a:pt x="39" y="52"/>
                    <a:pt x="16" y="472"/>
                  </a:cubicBezTo>
                  <a:cubicBezTo>
                    <a:pt x="1" y="1029"/>
                    <a:pt x="753" y="1631"/>
                    <a:pt x="753" y="1631"/>
                  </a:cubicBezTo>
                  <a:lnTo>
                    <a:pt x="527" y="6"/>
                  </a:lnTo>
                  <a:cubicBezTo>
                    <a:pt x="527" y="6"/>
                    <a:pt x="499" y="1"/>
                    <a:pt x="45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6758349" y="3142173"/>
              <a:ext cx="25789" cy="49225"/>
            </a:xfrm>
            <a:custGeom>
              <a:avLst/>
              <a:gdLst/>
              <a:ahLst/>
              <a:cxnLst/>
              <a:rect l="l" t="t" r="r" b="b"/>
              <a:pathLst>
                <a:path w="964" h="1840" extrusionOk="0">
                  <a:moveTo>
                    <a:pt x="542" y="199"/>
                  </a:moveTo>
                  <a:lnTo>
                    <a:pt x="738" y="1493"/>
                  </a:lnTo>
                  <a:cubicBezTo>
                    <a:pt x="527" y="1283"/>
                    <a:pt x="211" y="921"/>
                    <a:pt x="226" y="575"/>
                  </a:cubicBezTo>
                  <a:cubicBezTo>
                    <a:pt x="211" y="470"/>
                    <a:pt x="256" y="350"/>
                    <a:pt x="347" y="259"/>
                  </a:cubicBezTo>
                  <a:cubicBezTo>
                    <a:pt x="407" y="214"/>
                    <a:pt x="467" y="199"/>
                    <a:pt x="542" y="199"/>
                  </a:cubicBezTo>
                  <a:close/>
                  <a:moveTo>
                    <a:pt x="589" y="1"/>
                  </a:moveTo>
                  <a:cubicBezTo>
                    <a:pt x="459" y="1"/>
                    <a:pt x="331" y="43"/>
                    <a:pt x="226" y="109"/>
                  </a:cubicBezTo>
                  <a:cubicBezTo>
                    <a:pt x="106" y="229"/>
                    <a:pt x="31" y="395"/>
                    <a:pt x="31" y="575"/>
                  </a:cubicBezTo>
                  <a:cubicBezTo>
                    <a:pt x="0" y="1162"/>
                    <a:pt x="768" y="1794"/>
                    <a:pt x="813" y="1809"/>
                  </a:cubicBezTo>
                  <a:cubicBezTo>
                    <a:pt x="828" y="1824"/>
                    <a:pt x="843" y="1839"/>
                    <a:pt x="858" y="1839"/>
                  </a:cubicBezTo>
                  <a:cubicBezTo>
                    <a:pt x="888" y="1839"/>
                    <a:pt x="903" y="1824"/>
                    <a:pt x="918" y="1824"/>
                  </a:cubicBezTo>
                  <a:cubicBezTo>
                    <a:pt x="948" y="1809"/>
                    <a:pt x="963" y="1764"/>
                    <a:pt x="963" y="1719"/>
                  </a:cubicBezTo>
                  <a:lnTo>
                    <a:pt x="723" y="94"/>
                  </a:lnTo>
                  <a:cubicBezTo>
                    <a:pt x="723" y="49"/>
                    <a:pt x="678" y="19"/>
                    <a:pt x="647" y="4"/>
                  </a:cubicBezTo>
                  <a:cubicBezTo>
                    <a:pt x="628" y="2"/>
                    <a:pt x="60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6773652" y="3056510"/>
              <a:ext cx="140103" cy="204817"/>
            </a:xfrm>
            <a:custGeom>
              <a:avLst/>
              <a:gdLst/>
              <a:ahLst/>
              <a:cxnLst/>
              <a:rect l="l" t="t" r="r" b="b"/>
              <a:pathLst>
                <a:path w="5237" h="7656" extrusionOk="0">
                  <a:moveTo>
                    <a:pt x="2904" y="1"/>
                  </a:moveTo>
                  <a:cubicBezTo>
                    <a:pt x="2904" y="1"/>
                    <a:pt x="1535" y="317"/>
                    <a:pt x="903" y="738"/>
                  </a:cubicBezTo>
                  <a:cubicBezTo>
                    <a:pt x="271" y="1159"/>
                    <a:pt x="106" y="1716"/>
                    <a:pt x="60" y="2438"/>
                  </a:cubicBezTo>
                  <a:cubicBezTo>
                    <a:pt x="0" y="3145"/>
                    <a:pt x="0" y="4515"/>
                    <a:pt x="241" y="5147"/>
                  </a:cubicBezTo>
                  <a:cubicBezTo>
                    <a:pt x="482" y="5779"/>
                    <a:pt x="1068" y="7133"/>
                    <a:pt x="1971" y="7599"/>
                  </a:cubicBezTo>
                  <a:cubicBezTo>
                    <a:pt x="2049" y="7638"/>
                    <a:pt x="2136" y="7656"/>
                    <a:pt x="2231" y="7656"/>
                  </a:cubicBezTo>
                  <a:cubicBezTo>
                    <a:pt x="2830" y="7656"/>
                    <a:pt x="3714" y="6941"/>
                    <a:pt x="4273" y="6395"/>
                  </a:cubicBezTo>
                  <a:cubicBezTo>
                    <a:pt x="4830" y="5779"/>
                    <a:pt x="5176" y="4981"/>
                    <a:pt x="5236" y="4154"/>
                  </a:cubicBezTo>
                  <a:cubicBezTo>
                    <a:pt x="5236" y="3627"/>
                    <a:pt x="5071" y="2092"/>
                    <a:pt x="4469" y="1265"/>
                  </a:cubicBezTo>
                  <a:cubicBezTo>
                    <a:pt x="4048" y="738"/>
                    <a:pt x="3506" y="302"/>
                    <a:pt x="2904"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9"/>
            <p:cNvSpPr/>
            <p:nvPr/>
          </p:nvSpPr>
          <p:spPr>
            <a:xfrm>
              <a:off x="6770816" y="3054102"/>
              <a:ext cx="145346" cy="209338"/>
            </a:xfrm>
            <a:custGeom>
              <a:avLst/>
              <a:gdLst/>
              <a:ahLst/>
              <a:cxnLst/>
              <a:rect l="l" t="t" r="r" b="b"/>
              <a:pathLst>
                <a:path w="5433" h="7825" extrusionOk="0">
                  <a:moveTo>
                    <a:pt x="2995" y="196"/>
                  </a:moveTo>
                  <a:cubicBezTo>
                    <a:pt x="3582" y="497"/>
                    <a:pt x="4078" y="903"/>
                    <a:pt x="4485" y="1415"/>
                  </a:cubicBezTo>
                  <a:cubicBezTo>
                    <a:pt x="5041" y="2167"/>
                    <a:pt x="5237" y="3642"/>
                    <a:pt x="5237" y="4244"/>
                  </a:cubicBezTo>
                  <a:cubicBezTo>
                    <a:pt x="5177" y="5041"/>
                    <a:pt x="4846" y="5808"/>
                    <a:pt x="4289" y="6410"/>
                  </a:cubicBezTo>
                  <a:cubicBezTo>
                    <a:pt x="3662" y="7038"/>
                    <a:pt x="2830" y="7642"/>
                    <a:pt x="2316" y="7642"/>
                  </a:cubicBezTo>
                  <a:cubicBezTo>
                    <a:pt x="2239" y="7642"/>
                    <a:pt x="2169" y="7628"/>
                    <a:pt x="2107" y="7599"/>
                  </a:cubicBezTo>
                  <a:cubicBezTo>
                    <a:pt x="1265" y="7162"/>
                    <a:pt x="693" y="5914"/>
                    <a:pt x="422" y="5206"/>
                  </a:cubicBezTo>
                  <a:cubicBezTo>
                    <a:pt x="196" y="4605"/>
                    <a:pt x="196" y="3235"/>
                    <a:pt x="242" y="2528"/>
                  </a:cubicBezTo>
                  <a:cubicBezTo>
                    <a:pt x="302" y="1821"/>
                    <a:pt x="452" y="1310"/>
                    <a:pt x="1054" y="903"/>
                  </a:cubicBezTo>
                  <a:cubicBezTo>
                    <a:pt x="1611" y="542"/>
                    <a:pt x="2784" y="241"/>
                    <a:pt x="2995" y="196"/>
                  </a:cubicBezTo>
                  <a:close/>
                  <a:moveTo>
                    <a:pt x="2980" y="1"/>
                  </a:moveTo>
                  <a:cubicBezTo>
                    <a:pt x="2935" y="16"/>
                    <a:pt x="1611" y="302"/>
                    <a:pt x="949" y="753"/>
                  </a:cubicBezTo>
                  <a:cubicBezTo>
                    <a:pt x="287" y="1204"/>
                    <a:pt x="121" y="1761"/>
                    <a:pt x="61" y="2513"/>
                  </a:cubicBezTo>
                  <a:cubicBezTo>
                    <a:pt x="1" y="3266"/>
                    <a:pt x="16" y="4635"/>
                    <a:pt x="257" y="5267"/>
                  </a:cubicBezTo>
                  <a:cubicBezTo>
                    <a:pt x="527" y="6004"/>
                    <a:pt x="1129" y="7313"/>
                    <a:pt x="2032" y="7764"/>
                  </a:cubicBezTo>
                  <a:cubicBezTo>
                    <a:pt x="2122" y="7809"/>
                    <a:pt x="2228" y="7824"/>
                    <a:pt x="2333" y="7824"/>
                  </a:cubicBezTo>
                  <a:cubicBezTo>
                    <a:pt x="3100" y="7824"/>
                    <a:pt x="4214" y="6771"/>
                    <a:pt x="4439" y="6531"/>
                  </a:cubicBezTo>
                  <a:cubicBezTo>
                    <a:pt x="5011" y="5899"/>
                    <a:pt x="5357" y="5086"/>
                    <a:pt x="5432" y="4229"/>
                  </a:cubicBezTo>
                  <a:cubicBezTo>
                    <a:pt x="5432" y="3747"/>
                    <a:pt x="5282" y="2167"/>
                    <a:pt x="4635" y="1295"/>
                  </a:cubicBezTo>
                  <a:cubicBezTo>
                    <a:pt x="4214" y="753"/>
                    <a:pt x="3672" y="317"/>
                    <a:pt x="3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a:off x="6823145" y="3177675"/>
              <a:ext cx="24184" cy="17389"/>
            </a:xfrm>
            <a:custGeom>
              <a:avLst/>
              <a:gdLst/>
              <a:ahLst/>
              <a:cxnLst/>
              <a:rect l="l" t="t" r="r" b="b"/>
              <a:pathLst>
                <a:path w="904" h="650" extrusionOk="0">
                  <a:moveTo>
                    <a:pt x="160" y="0"/>
                  </a:moveTo>
                  <a:cubicBezTo>
                    <a:pt x="127" y="0"/>
                    <a:pt x="95" y="17"/>
                    <a:pt x="76" y="46"/>
                  </a:cubicBezTo>
                  <a:cubicBezTo>
                    <a:pt x="16" y="166"/>
                    <a:pt x="1" y="287"/>
                    <a:pt x="16" y="407"/>
                  </a:cubicBezTo>
                  <a:cubicBezTo>
                    <a:pt x="46" y="482"/>
                    <a:pt x="106" y="542"/>
                    <a:pt x="166" y="572"/>
                  </a:cubicBezTo>
                  <a:cubicBezTo>
                    <a:pt x="272" y="618"/>
                    <a:pt x="377" y="648"/>
                    <a:pt x="482" y="648"/>
                  </a:cubicBezTo>
                  <a:cubicBezTo>
                    <a:pt x="497" y="649"/>
                    <a:pt x="513" y="650"/>
                    <a:pt x="528" y="650"/>
                  </a:cubicBezTo>
                  <a:cubicBezTo>
                    <a:pt x="663" y="650"/>
                    <a:pt x="792" y="590"/>
                    <a:pt x="873" y="482"/>
                  </a:cubicBezTo>
                  <a:cubicBezTo>
                    <a:pt x="904" y="437"/>
                    <a:pt x="889" y="377"/>
                    <a:pt x="828" y="362"/>
                  </a:cubicBezTo>
                  <a:cubicBezTo>
                    <a:pt x="812" y="351"/>
                    <a:pt x="796" y="346"/>
                    <a:pt x="781" y="346"/>
                  </a:cubicBezTo>
                  <a:cubicBezTo>
                    <a:pt x="753" y="346"/>
                    <a:pt x="727" y="363"/>
                    <a:pt x="708" y="392"/>
                  </a:cubicBezTo>
                  <a:cubicBezTo>
                    <a:pt x="634" y="433"/>
                    <a:pt x="546" y="456"/>
                    <a:pt x="459" y="456"/>
                  </a:cubicBezTo>
                  <a:cubicBezTo>
                    <a:pt x="388" y="456"/>
                    <a:pt x="318" y="441"/>
                    <a:pt x="257" y="407"/>
                  </a:cubicBezTo>
                  <a:cubicBezTo>
                    <a:pt x="227" y="392"/>
                    <a:pt x="211" y="377"/>
                    <a:pt x="196" y="347"/>
                  </a:cubicBezTo>
                  <a:cubicBezTo>
                    <a:pt x="196" y="287"/>
                    <a:pt x="211" y="211"/>
                    <a:pt x="242" y="136"/>
                  </a:cubicBezTo>
                  <a:cubicBezTo>
                    <a:pt x="272" y="91"/>
                    <a:pt x="257" y="46"/>
                    <a:pt x="211" y="16"/>
                  </a:cubicBezTo>
                  <a:cubicBezTo>
                    <a:pt x="195" y="5"/>
                    <a:pt x="17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a:off x="6813888" y="3205846"/>
              <a:ext cx="45506" cy="23328"/>
            </a:xfrm>
            <a:custGeom>
              <a:avLst/>
              <a:gdLst/>
              <a:ahLst/>
              <a:cxnLst/>
              <a:rect l="l" t="t" r="r" b="b"/>
              <a:pathLst>
                <a:path w="1701" h="872" extrusionOk="0">
                  <a:moveTo>
                    <a:pt x="1701" y="1"/>
                  </a:moveTo>
                  <a:lnTo>
                    <a:pt x="1701" y="1"/>
                  </a:lnTo>
                  <a:cubicBezTo>
                    <a:pt x="1297" y="192"/>
                    <a:pt x="967" y="254"/>
                    <a:pt x="708" y="254"/>
                  </a:cubicBezTo>
                  <a:cubicBezTo>
                    <a:pt x="234" y="254"/>
                    <a:pt x="1" y="46"/>
                    <a:pt x="1" y="46"/>
                  </a:cubicBezTo>
                  <a:lnTo>
                    <a:pt x="1" y="46"/>
                  </a:lnTo>
                  <a:cubicBezTo>
                    <a:pt x="26" y="306"/>
                    <a:pt x="356" y="871"/>
                    <a:pt x="782" y="871"/>
                  </a:cubicBezTo>
                  <a:cubicBezTo>
                    <a:pt x="874" y="871"/>
                    <a:pt x="970" y="845"/>
                    <a:pt x="1069" y="783"/>
                  </a:cubicBezTo>
                  <a:cubicBezTo>
                    <a:pt x="1370" y="618"/>
                    <a:pt x="1596" y="332"/>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a:off x="6811480" y="3203170"/>
              <a:ext cx="50348" cy="28465"/>
            </a:xfrm>
            <a:custGeom>
              <a:avLst/>
              <a:gdLst/>
              <a:ahLst/>
              <a:cxnLst/>
              <a:rect l="l" t="t" r="r" b="b"/>
              <a:pathLst>
                <a:path w="1882" h="1064" extrusionOk="0">
                  <a:moveTo>
                    <a:pt x="1610" y="266"/>
                  </a:moveTo>
                  <a:cubicBezTo>
                    <a:pt x="1490" y="492"/>
                    <a:pt x="1309" y="673"/>
                    <a:pt x="1099" y="808"/>
                  </a:cubicBezTo>
                  <a:cubicBezTo>
                    <a:pt x="1028" y="855"/>
                    <a:pt x="949" y="878"/>
                    <a:pt x="870" y="878"/>
                  </a:cubicBezTo>
                  <a:cubicBezTo>
                    <a:pt x="799" y="878"/>
                    <a:pt x="727" y="859"/>
                    <a:pt x="663" y="823"/>
                  </a:cubicBezTo>
                  <a:cubicBezTo>
                    <a:pt x="482" y="718"/>
                    <a:pt x="332" y="552"/>
                    <a:pt x="241" y="342"/>
                  </a:cubicBezTo>
                  <a:lnTo>
                    <a:pt x="241" y="342"/>
                  </a:lnTo>
                  <a:cubicBezTo>
                    <a:pt x="372" y="395"/>
                    <a:pt x="553" y="445"/>
                    <a:pt x="787" y="445"/>
                  </a:cubicBezTo>
                  <a:cubicBezTo>
                    <a:pt x="1012" y="445"/>
                    <a:pt x="1286" y="399"/>
                    <a:pt x="1610" y="266"/>
                  </a:cubicBezTo>
                  <a:close/>
                  <a:moveTo>
                    <a:pt x="1788" y="1"/>
                  </a:moveTo>
                  <a:cubicBezTo>
                    <a:pt x="1773" y="1"/>
                    <a:pt x="1758" y="4"/>
                    <a:pt x="1746" y="11"/>
                  </a:cubicBezTo>
                  <a:cubicBezTo>
                    <a:pt x="1353" y="201"/>
                    <a:pt x="1036" y="262"/>
                    <a:pt x="791" y="262"/>
                  </a:cubicBezTo>
                  <a:cubicBezTo>
                    <a:pt x="378" y="262"/>
                    <a:pt x="170" y="90"/>
                    <a:pt x="151" y="71"/>
                  </a:cubicBezTo>
                  <a:cubicBezTo>
                    <a:pt x="140" y="60"/>
                    <a:pt x="115" y="50"/>
                    <a:pt x="85" y="50"/>
                  </a:cubicBezTo>
                  <a:cubicBezTo>
                    <a:pt x="72" y="50"/>
                    <a:pt x="59" y="51"/>
                    <a:pt x="46" y="56"/>
                  </a:cubicBezTo>
                  <a:cubicBezTo>
                    <a:pt x="16" y="86"/>
                    <a:pt x="0" y="116"/>
                    <a:pt x="0" y="161"/>
                  </a:cubicBezTo>
                  <a:cubicBezTo>
                    <a:pt x="61" y="507"/>
                    <a:pt x="271" y="823"/>
                    <a:pt x="587" y="1004"/>
                  </a:cubicBezTo>
                  <a:cubicBezTo>
                    <a:pt x="678" y="1049"/>
                    <a:pt x="768" y="1064"/>
                    <a:pt x="858" y="1064"/>
                  </a:cubicBezTo>
                  <a:cubicBezTo>
                    <a:pt x="978" y="1064"/>
                    <a:pt x="1099" y="1034"/>
                    <a:pt x="1204" y="959"/>
                  </a:cubicBezTo>
                  <a:cubicBezTo>
                    <a:pt x="1535" y="778"/>
                    <a:pt x="1776" y="477"/>
                    <a:pt x="1881" y="116"/>
                  </a:cubicBezTo>
                  <a:cubicBezTo>
                    <a:pt x="1881" y="71"/>
                    <a:pt x="1866" y="41"/>
                    <a:pt x="1836" y="26"/>
                  </a:cubicBezTo>
                  <a:cubicBezTo>
                    <a:pt x="1827" y="8"/>
                    <a:pt x="1808"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a:off x="6847303" y="3116249"/>
              <a:ext cx="43901" cy="11557"/>
            </a:xfrm>
            <a:custGeom>
              <a:avLst/>
              <a:gdLst/>
              <a:ahLst/>
              <a:cxnLst/>
              <a:rect l="l" t="t" r="r" b="b"/>
              <a:pathLst>
                <a:path w="1641" h="432" extrusionOk="0">
                  <a:moveTo>
                    <a:pt x="1066" y="1"/>
                  </a:moveTo>
                  <a:cubicBezTo>
                    <a:pt x="543" y="1"/>
                    <a:pt x="84" y="239"/>
                    <a:pt x="61" y="250"/>
                  </a:cubicBezTo>
                  <a:cubicBezTo>
                    <a:pt x="16" y="281"/>
                    <a:pt x="1" y="326"/>
                    <a:pt x="16" y="371"/>
                  </a:cubicBezTo>
                  <a:cubicBezTo>
                    <a:pt x="31" y="401"/>
                    <a:pt x="61" y="431"/>
                    <a:pt x="106" y="431"/>
                  </a:cubicBezTo>
                  <a:cubicBezTo>
                    <a:pt x="121" y="431"/>
                    <a:pt x="136" y="431"/>
                    <a:pt x="151" y="416"/>
                  </a:cubicBezTo>
                  <a:cubicBezTo>
                    <a:pt x="151" y="416"/>
                    <a:pt x="587" y="193"/>
                    <a:pt x="1069" y="193"/>
                  </a:cubicBezTo>
                  <a:cubicBezTo>
                    <a:pt x="1214" y="193"/>
                    <a:pt x="1363" y="213"/>
                    <a:pt x="1505" y="266"/>
                  </a:cubicBezTo>
                  <a:cubicBezTo>
                    <a:pt x="1513" y="268"/>
                    <a:pt x="1521" y="269"/>
                    <a:pt x="1529" y="269"/>
                  </a:cubicBezTo>
                  <a:cubicBezTo>
                    <a:pt x="1566" y="269"/>
                    <a:pt x="1601" y="242"/>
                    <a:pt x="1626" y="205"/>
                  </a:cubicBezTo>
                  <a:cubicBezTo>
                    <a:pt x="1641" y="160"/>
                    <a:pt x="1610" y="100"/>
                    <a:pt x="1565" y="85"/>
                  </a:cubicBezTo>
                  <a:cubicBezTo>
                    <a:pt x="1400" y="24"/>
                    <a:pt x="1230"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a:off x="6784112" y="3115902"/>
              <a:ext cx="41894" cy="11076"/>
            </a:xfrm>
            <a:custGeom>
              <a:avLst/>
              <a:gdLst/>
              <a:ahLst/>
              <a:cxnLst/>
              <a:rect l="l" t="t" r="r" b="b"/>
              <a:pathLst>
                <a:path w="1566" h="414" extrusionOk="0">
                  <a:moveTo>
                    <a:pt x="644" y="0"/>
                  </a:moveTo>
                  <a:cubicBezTo>
                    <a:pt x="451" y="0"/>
                    <a:pt x="259" y="33"/>
                    <a:pt x="76" y="98"/>
                  </a:cubicBezTo>
                  <a:cubicBezTo>
                    <a:pt x="30" y="128"/>
                    <a:pt x="0" y="173"/>
                    <a:pt x="30" y="218"/>
                  </a:cubicBezTo>
                  <a:cubicBezTo>
                    <a:pt x="43" y="255"/>
                    <a:pt x="76" y="282"/>
                    <a:pt x="120" y="282"/>
                  </a:cubicBezTo>
                  <a:cubicBezTo>
                    <a:pt x="130" y="282"/>
                    <a:pt x="140" y="281"/>
                    <a:pt x="151" y="279"/>
                  </a:cubicBezTo>
                  <a:cubicBezTo>
                    <a:pt x="309" y="209"/>
                    <a:pt x="469" y="183"/>
                    <a:pt x="619" y="183"/>
                  </a:cubicBezTo>
                  <a:cubicBezTo>
                    <a:pt x="1051" y="183"/>
                    <a:pt x="1400" y="399"/>
                    <a:pt x="1400" y="399"/>
                  </a:cubicBezTo>
                  <a:cubicBezTo>
                    <a:pt x="1415" y="414"/>
                    <a:pt x="1445" y="414"/>
                    <a:pt x="1460" y="414"/>
                  </a:cubicBezTo>
                  <a:cubicBezTo>
                    <a:pt x="1490" y="414"/>
                    <a:pt x="1520" y="399"/>
                    <a:pt x="1535" y="369"/>
                  </a:cubicBezTo>
                  <a:cubicBezTo>
                    <a:pt x="1565" y="324"/>
                    <a:pt x="1550" y="263"/>
                    <a:pt x="1505" y="233"/>
                  </a:cubicBezTo>
                  <a:cubicBezTo>
                    <a:pt x="1240" y="78"/>
                    <a:pt x="942"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a:off x="6766402" y="3129144"/>
              <a:ext cx="65223" cy="50402"/>
            </a:xfrm>
            <a:custGeom>
              <a:avLst/>
              <a:gdLst/>
              <a:ahLst/>
              <a:cxnLst/>
              <a:rect l="l" t="t" r="r" b="b"/>
              <a:pathLst>
                <a:path w="2438" h="1884" extrusionOk="0">
                  <a:moveTo>
                    <a:pt x="893" y="0"/>
                  </a:moveTo>
                  <a:cubicBezTo>
                    <a:pt x="718" y="0"/>
                    <a:pt x="561" y="11"/>
                    <a:pt x="452" y="39"/>
                  </a:cubicBezTo>
                  <a:cubicBezTo>
                    <a:pt x="181" y="84"/>
                    <a:pt x="0" y="355"/>
                    <a:pt x="46" y="626"/>
                  </a:cubicBezTo>
                  <a:cubicBezTo>
                    <a:pt x="61" y="641"/>
                    <a:pt x="61" y="656"/>
                    <a:pt x="61" y="671"/>
                  </a:cubicBezTo>
                  <a:cubicBezTo>
                    <a:pt x="91" y="807"/>
                    <a:pt x="30" y="1408"/>
                    <a:pt x="557" y="1724"/>
                  </a:cubicBezTo>
                  <a:cubicBezTo>
                    <a:pt x="751" y="1838"/>
                    <a:pt x="1000" y="1883"/>
                    <a:pt x="1247" y="1883"/>
                  </a:cubicBezTo>
                  <a:cubicBezTo>
                    <a:pt x="1687" y="1883"/>
                    <a:pt x="2121" y="1738"/>
                    <a:pt x="2227" y="1574"/>
                  </a:cubicBezTo>
                  <a:cubicBezTo>
                    <a:pt x="2393" y="1303"/>
                    <a:pt x="2438" y="506"/>
                    <a:pt x="2438" y="355"/>
                  </a:cubicBezTo>
                  <a:cubicBezTo>
                    <a:pt x="2438" y="190"/>
                    <a:pt x="2227" y="115"/>
                    <a:pt x="2227" y="115"/>
                  </a:cubicBezTo>
                  <a:cubicBezTo>
                    <a:pt x="2227" y="115"/>
                    <a:pt x="1462" y="0"/>
                    <a:pt x="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a:off x="6763593" y="3126469"/>
              <a:ext cx="70867" cy="55725"/>
            </a:xfrm>
            <a:custGeom>
              <a:avLst/>
              <a:gdLst/>
              <a:ahLst/>
              <a:cxnLst/>
              <a:rect l="l" t="t" r="r" b="b"/>
              <a:pathLst>
                <a:path w="2649" h="2083" extrusionOk="0">
                  <a:moveTo>
                    <a:pt x="963" y="199"/>
                  </a:moveTo>
                  <a:lnTo>
                    <a:pt x="963" y="199"/>
                  </a:lnTo>
                  <a:cubicBezTo>
                    <a:pt x="1414" y="215"/>
                    <a:pt x="1866" y="245"/>
                    <a:pt x="2317" y="305"/>
                  </a:cubicBezTo>
                  <a:cubicBezTo>
                    <a:pt x="2362" y="320"/>
                    <a:pt x="2453" y="380"/>
                    <a:pt x="2453" y="455"/>
                  </a:cubicBezTo>
                  <a:cubicBezTo>
                    <a:pt x="2453" y="651"/>
                    <a:pt x="2407" y="1388"/>
                    <a:pt x="2272" y="1614"/>
                  </a:cubicBezTo>
                  <a:cubicBezTo>
                    <a:pt x="2212" y="1704"/>
                    <a:pt x="1971" y="1824"/>
                    <a:pt x="1640" y="1870"/>
                  </a:cubicBezTo>
                  <a:cubicBezTo>
                    <a:pt x="1548" y="1887"/>
                    <a:pt x="1456" y="1896"/>
                    <a:pt x="1365" y="1896"/>
                  </a:cubicBezTo>
                  <a:cubicBezTo>
                    <a:pt x="1144" y="1896"/>
                    <a:pt x="929" y="1845"/>
                    <a:pt x="737" y="1749"/>
                  </a:cubicBezTo>
                  <a:cubicBezTo>
                    <a:pt x="331" y="1508"/>
                    <a:pt x="301" y="1072"/>
                    <a:pt x="286" y="861"/>
                  </a:cubicBezTo>
                  <a:cubicBezTo>
                    <a:pt x="286" y="816"/>
                    <a:pt x="271" y="786"/>
                    <a:pt x="271" y="756"/>
                  </a:cubicBezTo>
                  <a:cubicBezTo>
                    <a:pt x="271" y="741"/>
                    <a:pt x="271" y="726"/>
                    <a:pt x="256" y="711"/>
                  </a:cubicBezTo>
                  <a:cubicBezTo>
                    <a:pt x="226" y="485"/>
                    <a:pt x="376" y="275"/>
                    <a:pt x="602" y="230"/>
                  </a:cubicBezTo>
                  <a:cubicBezTo>
                    <a:pt x="718" y="201"/>
                    <a:pt x="834" y="200"/>
                    <a:pt x="963" y="199"/>
                  </a:cubicBezTo>
                  <a:close/>
                  <a:moveTo>
                    <a:pt x="967" y="1"/>
                  </a:moveTo>
                  <a:cubicBezTo>
                    <a:pt x="804" y="1"/>
                    <a:pt x="659" y="10"/>
                    <a:pt x="557" y="34"/>
                  </a:cubicBezTo>
                  <a:cubicBezTo>
                    <a:pt x="527" y="34"/>
                    <a:pt x="512" y="49"/>
                    <a:pt x="497" y="49"/>
                  </a:cubicBezTo>
                  <a:cubicBezTo>
                    <a:pt x="181" y="139"/>
                    <a:pt x="0" y="470"/>
                    <a:pt x="75" y="786"/>
                  </a:cubicBezTo>
                  <a:cubicBezTo>
                    <a:pt x="90" y="816"/>
                    <a:pt x="90" y="846"/>
                    <a:pt x="75" y="877"/>
                  </a:cubicBezTo>
                  <a:cubicBezTo>
                    <a:pt x="90" y="1087"/>
                    <a:pt x="135" y="1614"/>
                    <a:pt x="617" y="1900"/>
                  </a:cubicBezTo>
                  <a:cubicBezTo>
                    <a:pt x="820" y="2022"/>
                    <a:pt x="1048" y="2082"/>
                    <a:pt x="1277" y="2082"/>
                  </a:cubicBezTo>
                  <a:cubicBezTo>
                    <a:pt x="1303" y="2082"/>
                    <a:pt x="1329" y="2082"/>
                    <a:pt x="1354" y="2080"/>
                  </a:cubicBezTo>
                  <a:cubicBezTo>
                    <a:pt x="1459" y="2080"/>
                    <a:pt x="1565" y="2065"/>
                    <a:pt x="1670" y="2050"/>
                  </a:cubicBezTo>
                  <a:cubicBezTo>
                    <a:pt x="1941" y="2005"/>
                    <a:pt x="2302" y="1885"/>
                    <a:pt x="2422" y="1704"/>
                  </a:cubicBezTo>
                  <a:cubicBezTo>
                    <a:pt x="2603" y="1403"/>
                    <a:pt x="2648" y="546"/>
                    <a:pt x="2648" y="440"/>
                  </a:cubicBezTo>
                  <a:cubicBezTo>
                    <a:pt x="2633" y="290"/>
                    <a:pt x="2513" y="154"/>
                    <a:pt x="2377" y="109"/>
                  </a:cubicBezTo>
                  <a:lnTo>
                    <a:pt x="2347" y="109"/>
                  </a:lnTo>
                  <a:cubicBezTo>
                    <a:pt x="2312" y="109"/>
                    <a:pt x="1529"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a:off x="6841658" y="3129144"/>
              <a:ext cx="65249" cy="50402"/>
            </a:xfrm>
            <a:custGeom>
              <a:avLst/>
              <a:gdLst/>
              <a:ahLst/>
              <a:cxnLst/>
              <a:rect l="l" t="t" r="r" b="b"/>
              <a:pathLst>
                <a:path w="2439" h="1884" extrusionOk="0">
                  <a:moveTo>
                    <a:pt x="1539" y="0"/>
                  </a:moveTo>
                  <a:cubicBezTo>
                    <a:pt x="977" y="0"/>
                    <a:pt x="212" y="115"/>
                    <a:pt x="212" y="115"/>
                  </a:cubicBezTo>
                  <a:cubicBezTo>
                    <a:pt x="212" y="115"/>
                    <a:pt x="1" y="190"/>
                    <a:pt x="1" y="355"/>
                  </a:cubicBezTo>
                  <a:cubicBezTo>
                    <a:pt x="1" y="506"/>
                    <a:pt x="46" y="1303"/>
                    <a:pt x="212" y="1574"/>
                  </a:cubicBezTo>
                  <a:cubicBezTo>
                    <a:pt x="308" y="1738"/>
                    <a:pt x="745" y="1883"/>
                    <a:pt x="1184" y="1883"/>
                  </a:cubicBezTo>
                  <a:cubicBezTo>
                    <a:pt x="1431" y="1883"/>
                    <a:pt x="1678" y="1838"/>
                    <a:pt x="1867" y="1724"/>
                  </a:cubicBezTo>
                  <a:cubicBezTo>
                    <a:pt x="2393" y="1408"/>
                    <a:pt x="2348" y="807"/>
                    <a:pt x="2378" y="671"/>
                  </a:cubicBezTo>
                  <a:cubicBezTo>
                    <a:pt x="2378" y="656"/>
                    <a:pt x="2378" y="641"/>
                    <a:pt x="2378" y="626"/>
                  </a:cubicBezTo>
                  <a:cubicBezTo>
                    <a:pt x="2438" y="355"/>
                    <a:pt x="2258" y="84"/>
                    <a:pt x="1972" y="39"/>
                  </a:cubicBezTo>
                  <a:cubicBezTo>
                    <a:pt x="1866" y="11"/>
                    <a:pt x="1712"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a:off x="6838849" y="3126897"/>
              <a:ext cx="70466" cy="55297"/>
            </a:xfrm>
            <a:custGeom>
              <a:avLst/>
              <a:gdLst/>
              <a:ahLst/>
              <a:cxnLst/>
              <a:rect l="l" t="t" r="r" b="b"/>
              <a:pathLst>
                <a:path w="2634" h="2067" extrusionOk="0">
                  <a:moveTo>
                    <a:pt x="1662" y="179"/>
                  </a:moveTo>
                  <a:cubicBezTo>
                    <a:pt x="1823" y="179"/>
                    <a:pt x="1965" y="188"/>
                    <a:pt x="2062" y="214"/>
                  </a:cubicBezTo>
                  <a:lnTo>
                    <a:pt x="2092" y="214"/>
                  </a:lnTo>
                  <a:cubicBezTo>
                    <a:pt x="2318" y="289"/>
                    <a:pt x="2438" y="514"/>
                    <a:pt x="2378" y="740"/>
                  </a:cubicBezTo>
                  <a:cubicBezTo>
                    <a:pt x="2378" y="770"/>
                    <a:pt x="2378" y="800"/>
                    <a:pt x="2378" y="845"/>
                  </a:cubicBezTo>
                  <a:cubicBezTo>
                    <a:pt x="2363" y="1056"/>
                    <a:pt x="2333" y="1492"/>
                    <a:pt x="1926" y="1733"/>
                  </a:cubicBezTo>
                  <a:cubicBezTo>
                    <a:pt x="1750" y="1835"/>
                    <a:pt x="1521" y="1876"/>
                    <a:pt x="1294" y="1876"/>
                  </a:cubicBezTo>
                  <a:cubicBezTo>
                    <a:pt x="884" y="1876"/>
                    <a:pt x="479" y="1743"/>
                    <a:pt x="392" y="1598"/>
                  </a:cubicBezTo>
                  <a:cubicBezTo>
                    <a:pt x="256" y="1372"/>
                    <a:pt x="196" y="620"/>
                    <a:pt x="196" y="439"/>
                  </a:cubicBezTo>
                  <a:cubicBezTo>
                    <a:pt x="196" y="364"/>
                    <a:pt x="286" y="304"/>
                    <a:pt x="332" y="289"/>
                  </a:cubicBezTo>
                  <a:cubicBezTo>
                    <a:pt x="435" y="277"/>
                    <a:pt x="1148" y="179"/>
                    <a:pt x="1662" y="179"/>
                  </a:cubicBezTo>
                  <a:close/>
                  <a:moveTo>
                    <a:pt x="1681" y="0"/>
                  </a:moveTo>
                  <a:cubicBezTo>
                    <a:pt x="1120" y="0"/>
                    <a:pt x="336" y="108"/>
                    <a:pt x="302" y="108"/>
                  </a:cubicBezTo>
                  <a:lnTo>
                    <a:pt x="271" y="108"/>
                  </a:lnTo>
                  <a:cubicBezTo>
                    <a:pt x="136" y="153"/>
                    <a:pt x="16" y="289"/>
                    <a:pt x="1" y="439"/>
                  </a:cubicBezTo>
                  <a:cubicBezTo>
                    <a:pt x="1" y="545"/>
                    <a:pt x="46" y="1402"/>
                    <a:pt x="226" y="1703"/>
                  </a:cubicBezTo>
                  <a:cubicBezTo>
                    <a:pt x="347" y="1899"/>
                    <a:pt x="813" y="2064"/>
                    <a:pt x="1295" y="2064"/>
                  </a:cubicBezTo>
                  <a:cubicBezTo>
                    <a:pt x="1320" y="2066"/>
                    <a:pt x="1346" y="2066"/>
                    <a:pt x="1372" y="2066"/>
                  </a:cubicBezTo>
                  <a:cubicBezTo>
                    <a:pt x="1602" y="2066"/>
                    <a:pt x="1829" y="2007"/>
                    <a:pt x="2032" y="1899"/>
                  </a:cubicBezTo>
                  <a:cubicBezTo>
                    <a:pt x="2513" y="1613"/>
                    <a:pt x="2558" y="1086"/>
                    <a:pt x="2573" y="861"/>
                  </a:cubicBezTo>
                  <a:cubicBezTo>
                    <a:pt x="2558" y="845"/>
                    <a:pt x="2558" y="815"/>
                    <a:pt x="2573" y="785"/>
                  </a:cubicBezTo>
                  <a:cubicBezTo>
                    <a:pt x="2573" y="770"/>
                    <a:pt x="2573" y="755"/>
                    <a:pt x="2573" y="725"/>
                  </a:cubicBezTo>
                  <a:cubicBezTo>
                    <a:pt x="2634" y="409"/>
                    <a:pt x="2423" y="93"/>
                    <a:pt x="2092" y="33"/>
                  </a:cubicBezTo>
                  <a:cubicBezTo>
                    <a:pt x="1990" y="9"/>
                    <a:pt x="1845" y="0"/>
                    <a:pt x="1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a:off x="6823546" y="3129786"/>
              <a:ext cx="26191" cy="4842"/>
            </a:xfrm>
            <a:custGeom>
              <a:avLst/>
              <a:gdLst/>
              <a:ahLst/>
              <a:cxnLst/>
              <a:rect l="l" t="t" r="r" b="b"/>
              <a:pathLst>
                <a:path w="979" h="181" extrusionOk="0">
                  <a:moveTo>
                    <a:pt x="91" y="0"/>
                  </a:moveTo>
                  <a:cubicBezTo>
                    <a:pt x="46" y="0"/>
                    <a:pt x="1" y="45"/>
                    <a:pt x="1" y="91"/>
                  </a:cubicBezTo>
                  <a:cubicBezTo>
                    <a:pt x="1" y="136"/>
                    <a:pt x="46" y="181"/>
                    <a:pt x="91" y="181"/>
                  </a:cubicBezTo>
                  <a:lnTo>
                    <a:pt x="889" y="181"/>
                  </a:lnTo>
                  <a:cubicBezTo>
                    <a:pt x="934" y="181"/>
                    <a:pt x="979" y="136"/>
                    <a:pt x="979" y="91"/>
                  </a:cubicBezTo>
                  <a:cubicBezTo>
                    <a:pt x="979" y="45"/>
                    <a:pt x="934"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a:off x="6828789" y="3136207"/>
              <a:ext cx="15329" cy="4869"/>
            </a:xfrm>
            <a:custGeom>
              <a:avLst/>
              <a:gdLst/>
              <a:ahLst/>
              <a:cxnLst/>
              <a:rect l="l" t="t" r="r" b="b"/>
              <a:pathLst>
                <a:path w="573" h="182" extrusionOk="0">
                  <a:moveTo>
                    <a:pt x="106" y="1"/>
                  </a:moveTo>
                  <a:cubicBezTo>
                    <a:pt x="46" y="1"/>
                    <a:pt x="0" y="31"/>
                    <a:pt x="0" y="91"/>
                  </a:cubicBezTo>
                  <a:cubicBezTo>
                    <a:pt x="16" y="136"/>
                    <a:pt x="46" y="182"/>
                    <a:pt x="106" y="182"/>
                  </a:cubicBezTo>
                  <a:lnTo>
                    <a:pt x="482" y="182"/>
                  </a:lnTo>
                  <a:cubicBezTo>
                    <a:pt x="527" y="182"/>
                    <a:pt x="572" y="136"/>
                    <a:pt x="572" y="91"/>
                  </a:cubicBezTo>
                  <a:cubicBezTo>
                    <a:pt x="572" y="31"/>
                    <a:pt x="52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a:off x="6858164" y="3283777"/>
              <a:ext cx="49947" cy="38845"/>
            </a:xfrm>
            <a:custGeom>
              <a:avLst/>
              <a:gdLst/>
              <a:ahLst/>
              <a:cxnLst/>
              <a:rect l="l" t="t" r="r" b="b"/>
              <a:pathLst>
                <a:path w="1867" h="1452" extrusionOk="0">
                  <a:moveTo>
                    <a:pt x="1756" y="1"/>
                  </a:moveTo>
                  <a:cubicBezTo>
                    <a:pt x="1734" y="1"/>
                    <a:pt x="1715" y="8"/>
                    <a:pt x="1701" y="22"/>
                  </a:cubicBezTo>
                  <a:lnTo>
                    <a:pt x="46" y="1286"/>
                  </a:lnTo>
                  <a:cubicBezTo>
                    <a:pt x="16" y="1301"/>
                    <a:pt x="1" y="1331"/>
                    <a:pt x="1" y="1361"/>
                  </a:cubicBezTo>
                  <a:cubicBezTo>
                    <a:pt x="1" y="1406"/>
                    <a:pt x="46" y="1451"/>
                    <a:pt x="106" y="1451"/>
                  </a:cubicBezTo>
                  <a:cubicBezTo>
                    <a:pt x="121" y="1451"/>
                    <a:pt x="151" y="1451"/>
                    <a:pt x="166" y="1436"/>
                  </a:cubicBezTo>
                  <a:lnTo>
                    <a:pt x="1806" y="172"/>
                  </a:lnTo>
                  <a:cubicBezTo>
                    <a:pt x="1821" y="172"/>
                    <a:pt x="1821" y="172"/>
                    <a:pt x="1821" y="157"/>
                  </a:cubicBezTo>
                  <a:cubicBezTo>
                    <a:pt x="1866" y="127"/>
                    <a:pt x="1866" y="67"/>
                    <a:pt x="1836" y="37"/>
                  </a:cubicBezTo>
                  <a:cubicBezTo>
                    <a:pt x="1812" y="12"/>
                    <a:pt x="1782" y="1"/>
                    <a:pt x="1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a:off x="6778467" y="3309594"/>
              <a:ext cx="60006" cy="15115"/>
            </a:xfrm>
            <a:custGeom>
              <a:avLst/>
              <a:gdLst/>
              <a:ahLst/>
              <a:cxnLst/>
              <a:rect l="l" t="t" r="r" b="b"/>
              <a:pathLst>
                <a:path w="2243" h="565" extrusionOk="0">
                  <a:moveTo>
                    <a:pt x="98" y="1"/>
                  </a:moveTo>
                  <a:cubicBezTo>
                    <a:pt x="61" y="1"/>
                    <a:pt x="28" y="30"/>
                    <a:pt x="16" y="80"/>
                  </a:cubicBezTo>
                  <a:cubicBezTo>
                    <a:pt x="1" y="125"/>
                    <a:pt x="31" y="170"/>
                    <a:pt x="91" y="185"/>
                  </a:cubicBezTo>
                  <a:lnTo>
                    <a:pt x="2107" y="561"/>
                  </a:lnTo>
                  <a:lnTo>
                    <a:pt x="2137" y="561"/>
                  </a:lnTo>
                  <a:cubicBezTo>
                    <a:pt x="2143" y="563"/>
                    <a:pt x="2149" y="564"/>
                    <a:pt x="2155" y="564"/>
                  </a:cubicBezTo>
                  <a:cubicBezTo>
                    <a:pt x="2194" y="564"/>
                    <a:pt x="2228" y="525"/>
                    <a:pt x="2228" y="486"/>
                  </a:cubicBezTo>
                  <a:cubicBezTo>
                    <a:pt x="2243" y="426"/>
                    <a:pt x="2197" y="381"/>
                    <a:pt x="2152" y="381"/>
                  </a:cubicBezTo>
                  <a:lnTo>
                    <a:pt x="121" y="5"/>
                  </a:lnTo>
                  <a:cubicBezTo>
                    <a:pt x="113" y="2"/>
                    <a:pt x="106"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a:off x="6459679" y="4385497"/>
              <a:ext cx="53960" cy="16667"/>
            </a:xfrm>
            <a:custGeom>
              <a:avLst/>
              <a:gdLst/>
              <a:ahLst/>
              <a:cxnLst/>
              <a:rect l="l" t="t" r="r" b="b"/>
              <a:pathLst>
                <a:path w="2017" h="623" extrusionOk="0">
                  <a:moveTo>
                    <a:pt x="1900" y="0"/>
                  </a:moveTo>
                  <a:cubicBezTo>
                    <a:pt x="1889" y="0"/>
                    <a:pt x="1877" y="2"/>
                    <a:pt x="1866" y="6"/>
                  </a:cubicBezTo>
                  <a:cubicBezTo>
                    <a:pt x="1279" y="217"/>
                    <a:pt x="693" y="352"/>
                    <a:pt x="91" y="427"/>
                  </a:cubicBezTo>
                  <a:cubicBezTo>
                    <a:pt x="31" y="442"/>
                    <a:pt x="0" y="488"/>
                    <a:pt x="0" y="533"/>
                  </a:cubicBezTo>
                  <a:cubicBezTo>
                    <a:pt x="0" y="593"/>
                    <a:pt x="46" y="623"/>
                    <a:pt x="91" y="623"/>
                  </a:cubicBezTo>
                  <a:lnTo>
                    <a:pt x="106" y="623"/>
                  </a:lnTo>
                  <a:cubicBezTo>
                    <a:pt x="738" y="548"/>
                    <a:pt x="1340" y="397"/>
                    <a:pt x="1926" y="187"/>
                  </a:cubicBezTo>
                  <a:cubicBezTo>
                    <a:pt x="1941" y="187"/>
                    <a:pt x="1941" y="187"/>
                    <a:pt x="1956" y="172"/>
                  </a:cubicBezTo>
                  <a:cubicBezTo>
                    <a:pt x="2002" y="157"/>
                    <a:pt x="2017" y="96"/>
                    <a:pt x="1987" y="51"/>
                  </a:cubicBezTo>
                  <a:cubicBezTo>
                    <a:pt x="1964" y="17"/>
                    <a:pt x="1933" y="0"/>
                    <a:pt x="1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a:off x="6182732" y="4384909"/>
              <a:ext cx="237509" cy="20091"/>
            </a:xfrm>
            <a:custGeom>
              <a:avLst/>
              <a:gdLst/>
              <a:ahLst/>
              <a:cxnLst/>
              <a:rect l="l" t="t" r="r" b="b"/>
              <a:pathLst>
                <a:path w="8878" h="751" extrusionOk="0">
                  <a:moveTo>
                    <a:pt x="1485" y="0"/>
                  </a:moveTo>
                  <a:cubicBezTo>
                    <a:pt x="641" y="0"/>
                    <a:pt x="103" y="28"/>
                    <a:pt x="91" y="28"/>
                  </a:cubicBezTo>
                  <a:cubicBezTo>
                    <a:pt x="46" y="28"/>
                    <a:pt x="1" y="73"/>
                    <a:pt x="1" y="118"/>
                  </a:cubicBezTo>
                  <a:lnTo>
                    <a:pt x="1" y="133"/>
                  </a:lnTo>
                  <a:cubicBezTo>
                    <a:pt x="1" y="173"/>
                    <a:pt x="35" y="212"/>
                    <a:pt x="83" y="212"/>
                  </a:cubicBezTo>
                  <a:cubicBezTo>
                    <a:pt x="90" y="212"/>
                    <a:pt x="98" y="211"/>
                    <a:pt x="106" y="209"/>
                  </a:cubicBezTo>
                  <a:cubicBezTo>
                    <a:pt x="118" y="209"/>
                    <a:pt x="616" y="185"/>
                    <a:pt x="1404" y="185"/>
                  </a:cubicBezTo>
                  <a:cubicBezTo>
                    <a:pt x="2693" y="185"/>
                    <a:pt x="4756" y="249"/>
                    <a:pt x="6726" y="585"/>
                  </a:cubicBezTo>
                  <a:cubicBezTo>
                    <a:pt x="7403" y="705"/>
                    <a:pt x="8096" y="750"/>
                    <a:pt x="8788" y="750"/>
                  </a:cubicBezTo>
                  <a:cubicBezTo>
                    <a:pt x="8848" y="750"/>
                    <a:pt x="8878" y="720"/>
                    <a:pt x="8878" y="675"/>
                  </a:cubicBezTo>
                  <a:cubicBezTo>
                    <a:pt x="8878" y="615"/>
                    <a:pt x="8848" y="570"/>
                    <a:pt x="8788" y="570"/>
                  </a:cubicBezTo>
                  <a:cubicBezTo>
                    <a:pt x="8111" y="570"/>
                    <a:pt x="7434" y="525"/>
                    <a:pt x="6757" y="404"/>
                  </a:cubicBezTo>
                  <a:cubicBezTo>
                    <a:pt x="4813" y="67"/>
                    <a:pt x="2786" y="0"/>
                    <a:pt x="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a:off x="6127595" y="3169247"/>
              <a:ext cx="199279" cy="278065"/>
            </a:xfrm>
            <a:custGeom>
              <a:avLst/>
              <a:gdLst/>
              <a:ahLst/>
              <a:cxnLst/>
              <a:rect l="l" t="t" r="r" b="b"/>
              <a:pathLst>
                <a:path w="7449" h="10394" extrusionOk="0">
                  <a:moveTo>
                    <a:pt x="646" y="0"/>
                  </a:moveTo>
                  <a:cubicBezTo>
                    <a:pt x="558" y="0"/>
                    <a:pt x="494" y="76"/>
                    <a:pt x="482" y="271"/>
                  </a:cubicBezTo>
                  <a:cubicBezTo>
                    <a:pt x="452" y="993"/>
                    <a:pt x="302" y="3686"/>
                    <a:pt x="151" y="5687"/>
                  </a:cubicBezTo>
                  <a:cubicBezTo>
                    <a:pt x="1" y="7688"/>
                    <a:pt x="181" y="9930"/>
                    <a:pt x="332" y="10186"/>
                  </a:cubicBezTo>
                  <a:cubicBezTo>
                    <a:pt x="419" y="10343"/>
                    <a:pt x="675" y="10394"/>
                    <a:pt x="897" y="10394"/>
                  </a:cubicBezTo>
                  <a:cubicBezTo>
                    <a:pt x="1057" y="10394"/>
                    <a:pt x="1199" y="10368"/>
                    <a:pt x="1249" y="10336"/>
                  </a:cubicBezTo>
                  <a:cubicBezTo>
                    <a:pt x="1355" y="10261"/>
                    <a:pt x="6771" y="8455"/>
                    <a:pt x="6771" y="8455"/>
                  </a:cubicBezTo>
                  <a:lnTo>
                    <a:pt x="7448" y="3942"/>
                  </a:lnTo>
                  <a:lnTo>
                    <a:pt x="7448" y="3942"/>
                  </a:lnTo>
                  <a:cubicBezTo>
                    <a:pt x="7448" y="3942"/>
                    <a:pt x="6169" y="4860"/>
                    <a:pt x="5553" y="5266"/>
                  </a:cubicBezTo>
                  <a:cubicBezTo>
                    <a:pt x="4951" y="5672"/>
                    <a:pt x="2107" y="7207"/>
                    <a:pt x="2107" y="7207"/>
                  </a:cubicBezTo>
                  <a:cubicBezTo>
                    <a:pt x="2107" y="7207"/>
                    <a:pt x="1355" y="3791"/>
                    <a:pt x="1355" y="2618"/>
                  </a:cubicBezTo>
                  <a:cubicBezTo>
                    <a:pt x="1355" y="1444"/>
                    <a:pt x="1430" y="1143"/>
                    <a:pt x="1355" y="797"/>
                  </a:cubicBezTo>
                  <a:cubicBezTo>
                    <a:pt x="1300" y="555"/>
                    <a:pt x="884" y="0"/>
                    <a:pt x="646"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a:off x="6125187" y="3166786"/>
              <a:ext cx="204496" cy="283122"/>
            </a:xfrm>
            <a:custGeom>
              <a:avLst/>
              <a:gdLst/>
              <a:ahLst/>
              <a:cxnLst/>
              <a:rect l="l" t="t" r="r" b="b"/>
              <a:pathLst>
                <a:path w="7644" h="10583" extrusionOk="0">
                  <a:moveTo>
                    <a:pt x="738" y="197"/>
                  </a:moveTo>
                  <a:cubicBezTo>
                    <a:pt x="903" y="197"/>
                    <a:pt x="1309" y="679"/>
                    <a:pt x="1370" y="934"/>
                  </a:cubicBezTo>
                  <a:cubicBezTo>
                    <a:pt x="1415" y="1160"/>
                    <a:pt x="1415" y="1401"/>
                    <a:pt x="1385" y="1641"/>
                  </a:cubicBezTo>
                  <a:cubicBezTo>
                    <a:pt x="1385" y="1882"/>
                    <a:pt x="1370" y="2228"/>
                    <a:pt x="1370" y="2725"/>
                  </a:cubicBezTo>
                  <a:cubicBezTo>
                    <a:pt x="1370" y="3898"/>
                    <a:pt x="2092" y="7178"/>
                    <a:pt x="2122" y="7329"/>
                  </a:cubicBezTo>
                  <a:cubicBezTo>
                    <a:pt x="2122" y="7329"/>
                    <a:pt x="2122" y="7344"/>
                    <a:pt x="2137" y="7359"/>
                  </a:cubicBezTo>
                  <a:cubicBezTo>
                    <a:pt x="2148" y="7380"/>
                    <a:pt x="2181" y="7401"/>
                    <a:pt x="2215" y="7401"/>
                  </a:cubicBezTo>
                  <a:cubicBezTo>
                    <a:pt x="2230" y="7401"/>
                    <a:pt x="2244" y="7398"/>
                    <a:pt x="2257" y="7389"/>
                  </a:cubicBezTo>
                  <a:cubicBezTo>
                    <a:pt x="2378" y="7329"/>
                    <a:pt x="5101" y="5869"/>
                    <a:pt x="5703" y="5448"/>
                  </a:cubicBezTo>
                  <a:cubicBezTo>
                    <a:pt x="6169" y="5132"/>
                    <a:pt x="7042" y="4515"/>
                    <a:pt x="7418" y="4259"/>
                  </a:cubicBezTo>
                  <a:lnTo>
                    <a:pt x="7418" y="4259"/>
                  </a:lnTo>
                  <a:lnTo>
                    <a:pt x="6786" y="8487"/>
                  </a:lnTo>
                  <a:cubicBezTo>
                    <a:pt x="5447" y="8924"/>
                    <a:pt x="1400" y="10293"/>
                    <a:pt x="1294" y="10368"/>
                  </a:cubicBezTo>
                  <a:cubicBezTo>
                    <a:pt x="1204" y="10391"/>
                    <a:pt x="1110" y="10402"/>
                    <a:pt x="1016" y="10402"/>
                  </a:cubicBezTo>
                  <a:cubicBezTo>
                    <a:pt x="922" y="10402"/>
                    <a:pt x="828" y="10391"/>
                    <a:pt x="738" y="10368"/>
                  </a:cubicBezTo>
                  <a:cubicBezTo>
                    <a:pt x="647" y="10353"/>
                    <a:pt x="572" y="10308"/>
                    <a:pt x="512" y="10248"/>
                  </a:cubicBezTo>
                  <a:cubicBezTo>
                    <a:pt x="392" y="10022"/>
                    <a:pt x="181" y="7825"/>
                    <a:pt x="331" y="5794"/>
                  </a:cubicBezTo>
                  <a:cubicBezTo>
                    <a:pt x="497" y="3793"/>
                    <a:pt x="632" y="1145"/>
                    <a:pt x="677" y="378"/>
                  </a:cubicBezTo>
                  <a:cubicBezTo>
                    <a:pt x="677" y="257"/>
                    <a:pt x="708" y="197"/>
                    <a:pt x="738" y="197"/>
                  </a:cubicBezTo>
                  <a:close/>
                  <a:moveTo>
                    <a:pt x="744" y="0"/>
                  </a:moveTo>
                  <a:cubicBezTo>
                    <a:pt x="737" y="0"/>
                    <a:pt x="730" y="1"/>
                    <a:pt x="723" y="1"/>
                  </a:cubicBezTo>
                  <a:cubicBezTo>
                    <a:pt x="617" y="17"/>
                    <a:pt x="497" y="77"/>
                    <a:pt x="482" y="363"/>
                  </a:cubicBezTo>
                  <a:cubicBezTo>
                    <a:pt x="437" y="1130"/>
                    <a:pt x="286" y="3778"/>
                    <a:pt x="136" y="5779"/>
                  </a:cubicBezTo>
                  <a:cubicBezTo>
                    <a:pt x="0" y="7690"/>
                    <a:pt x="151" y="10007"/>
                    <a:pt x="346" y="10323"/>
                  </a:cubicBezTo>
                  <a:cubicBezTo>
                    <a:pt x="422" y="10443"/>
                    <a:pt x="557" y="10534"/>
                    <a:pt x="693" y="10549"/>
                  </a:cubicBezTo>
                  <a:cubicBezTo>
                    <a:pt x="798" y="10579"/>
                    <a:pt x="903" y="10579"/>
                    <a:pt x="993" y="10579"/>
                  </a:cubicBezTo>
                  <a:cubicBezTo>
                    <a:pt x="1017" y="10581"/>
                    <a:pt x="1041" y="10583"/>
                    <a:pt x="1065" y="10583"/>
                  </a:cubicBezTo>
                  <a:cubicBezTo>
                    <a:pt x="1176" y="10583"/>
                    <a:pt x="1286" y="10556"/>
                    <a:pt x="1385" y="10518"/>
                  </a:cubicBezTo>
                  <a:cubicBezTo>
                    <a:pt x="1520" y="10443"/>
                    <a:pt x="4755" y="9345"/>
                    <a:pt x="6891" y="8638"/>
                  </a:cubicBezTo>
                  <a:cubicBezTo>
                    <a:pt x="6921" y="8623"/>
                    <a:pt x="6952" y="8593"/>
                    <a:pt x="6952" y="8563"/>
                  </a:cubicBezTo>
                  <a:lnTo>
                    <a:pt x="7629" y="4049"/>
                  </a:lnTo>
                  <a:cubicBezTo>
                    <a:pt x="7644" y="4019"/>
                    <a:pt x="7629" y="3989"/>
                    <a:pt x="7583" y="3959"/>
                  </a:cubicBezTo>
                  <a:cubicBezTo>
                    <a:pt x="7568" y="3951"/>
                    <a:pt x="7553" y="3947"/>
                    <a:pt x="7538" y="3947"/>
                  </a:cubicBezTo>
                  <a:cubicBezTo>
                    <a:pt x="7523" y="3947"/>
                    <a:pt x="7508" y="3951"/>
                    <a:pt x="7493" y="3959"/>
                  </a:cubicBezTo>
                  <a:cubicBezTo>
                    <a:pt x="7478" y="3959"/>
                    <a:pt x="6199" y="4861"/>
                    <a:pt x="5597" y="5283"/>
                  </a:cubicBezTo>
                  <a:cubicBezTo>
                    <a:pt x="5071" y="5644"/>
                    <a:pt x="2799" y="6862"/>
                    <a:pt x="2272" y="7148"/>
                  </a:cubicBezTo>
                  <a:cubicBezTo>
                    <a:pt x="2137" y="6531"/>
                    <a:pt x="1535" y="3733"/>
                    <a:pt x="1535" y="2710"/>
                  </a:cubicBezTo>
                  <a:cubicBezTo>
                    <a:pt x="1535" y="2213"/>
                    <a:pt x="1550" y="1882"/>
                    <a:pt x="1565" y="1626"/>
                  </a:cubicBezTo>
                  <a:cubicBezTo>
                    <a:pt x="1595" y="1371"/>
                    <a:pt x="1580" y="1130"/>
                    <a:pt x="1535" y="874"/>
                  </a:cubicBezTo>
                  <a:cubicBezTo>
                    <a:pt x="1491" y="624"/>
                    <a:pt x="1059" y="0"/>
                    <a:pt x="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6292634" y="3457699"/>
              <a:ext cx="219799" cy="40022"/>
            </a:xfrm>
            <a:custGeom>
              <a:avLst/>
              <a:gdLst/>
              <a:ahLst/>
              <a:cxnLst/>
              <a:rect l="l" t="t" r="r" b="b"/>
              <a:pathLst>
                <a:path w="8216" h="1496" extrusionOk="0">
                  <a:moveTo>
                    <a:pt x="3752" y="0"/>
                  </a:moveTo>
                  <a:cubicBezTo>
                    <a:pt x="2073" y="0"/>
                    <a:pt x="304" y="420"/>
                    <a:pt x="0" y="622"/>
                  </a:cubicBezTo>
                  <a:cubicBezTo>
                    <a:pt x="0" y="622"/>
                    <a:pt x="678" y="803"/>
                    <a:pt x="2197" y="1074"/>
                  </a:cubicBezTo>
                  <a:cubicBezTo>
                    <a:pt x="3702" y="1345"/>
                    <a:pt x="8215" y="1495"/>
                    <a:pt x="8215" y="1495"/>
                  </a:cubicBezTo>
                  <a:cubicBezTo>
                    <a:pt x="8215" y="1495"/>
                    <a:pt x="7298" y="653"/>
                    <a:pt x="5372" y="171"/>
                  </a:cubicBezTo>
                  <a:cubicBezTo>
                    <a:pt x="4883" y="49"/>
                    <a:pt x="4323" y="0"/>
                    <a:pt x="3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a:off x="6289825" y="3455104"/>
              <a:ext cx="225417" cy="45024"/>
            </a:xfrm>
            <a:custGeom>
              <a:avLst/>
              <a:gdLst/>
              <a:ahLst/>
              <a:cxnLst/>
              <a:rect l="l" t="t" r="r" b="b"/>
              <a:pathLst>
                <a:path w="8426" h="1683" extrusionOk="0">
                  <a:moveTo>
                    <a:pt x="3824" y="180"/>
                  </a:moveTo>
                  <a:cubicBezTo>
                    <a:pt x="4396" y="180"/>
                    <a:pt x="4959" y="231"/>
                    <a:pt x="5447" y="358"/>
                  </a:cubicBezTo>
                  <a:cubicBezTo>
                    <a:pt x="6380" y="569"/>
                    <a:pt x="7252" y="960"/>
                    <a:pt x="8020" y="1487"/>
                  </a:cubicBezTo>
                  <a:cubicBezTo>
                    <a:pt x="7011" y="1442"/>
                    <a:pt x="3581" y="1306"/>
                    <a:pt x="2317" y="1081"/>
                  </a:cubicBezTo>
                  <a:cubicBezTo>
                    <a:pt x="1339" y="915"/>
                    <a:pt x="707" y="765"/>
                    <a:pt x="391" y="689"/>
                  </a:cubicBezTo>
                  <a:cubicBezTo>
                    <a:pt x="988" y="476"/>
                    <a:pt x="2436" y="180"/>
                    <a:pt x="3824" y="180"/>
                  </a:cubicBezTo>
                  <a:close/>
                  <a:moveTo>
                    <a:pt x="3863" y="1"/>
                  </a:moveTo>
                  <a:cubicBezTo>
                    <a:pt x="2166" y="1"/>
                    <a:pt x="370" y="431"/>
                    <a:pt x="45" y="644"/>
                  </a:cubicBezTo>
                  <a:cubicBezTo>
                    <a:pt x="15" y="659"/>
                    <a:pt x="0" y="689"/>
                    <a:pt x="15" y="734"/>
                  </a:cubicBezTo>
                  <a:cubicBezTo>
                    <a:pt x="15" y="765"/>
                    <a:pt x="45" y="795"/>
                    <a:pt x="75" y="810"/>
                  </a:cubicBezTo>
                  <a:cubicBezTo>
                    <a:pt x="90" y="810"/>
                    <a:pt x="783" y="1005"/>
                    <a:pt x="2287" y="1261"/>
                  </a:cubicBezTo>
                  <a:cubicBezTo>
                    <a:pt x="3792" y="1532"/>
                    <a:pt x="8275" y="1682"/>
                    <a:pt x="8320" y="1682"/>
                  </a:cubicBezTo>
                  <a:cubicBezTo>
                    <a:pt x="8351" y="1682"/>
                    <a:pt x="8396" y="1667"/>
                    <a:pt x="8411" y="1622"/>
                  </a:cubicBezTo>
                  <a:cubicBezTo>
                    <a:pt x="8426" y="1592"/>
                    <a:pt x="8411" y="1547"/>
                    <a:pt x="8381" y="1517"/>
                  </a:cubicBezTo>
                  <a:cubicBezTo>
                    <a:pt x="8351" y="1487"/>
                    <a:pt x="7448" y="659"/>
                    <a:pt x="5507" y="178"/>
                  </a:cubicBezTo>
                  <a:cubicBezTo>
                    <a:pt x="5012" y="51"/>
                    <a:pt x="4443" y="1"/>
                    <a:pt x="38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6361870" y="3726461"/>
              <a:ext cx="171082" cy="705624"/>
            </a:xfrm>
            <a:custGeom>
              <a:avLst/>
              <a:gdLst/>
              <a:ahLst/>
              <a:cxnLst/>
              <a:rect l="l" t="t" r="r" b="b"/>
              <a:pathLst>
                <a:path w="6395" h="26376" extrusionOk="0">
                  <a:moveTo>
                    <a:pt x="2488" y="0"/>
                  </a:moveTo>
                  <a:cubicBezTo>
                    <a:pt x="1861" y="0"/>
                    <a:pt x="1233" y="78"/>
                    <a:pt x="662" y="281"/>
                  </a:cubicBezTo>
                  <a:cubicBezTo>
                    <a:pt x="662" y="281"/>
                    <a:pt x="0" y="8045"/>
                    <a:pt x="76" y="9369"/>
                  </a:cubicBezTo>
                  <a:cubicBezTo>
                    <a:pt x="106" y="10181"/>
                    <a:pt x="241" y="10963"/>
                    <a:pt x="482" y="11731"/>
                  </a:cubicBezTo>
                  <a:cubicBezTo>
                    <a:pt x="557" y="12032"/>
                    <a:pt x="2739" y="20382"/>
                    <a:pt x="2799" y="20969"/>
                  </a:cubicBezTo>
                  <a:cubicBezTo>
                    <a:pt x="2874" y="21556"/>
                    <a:pt x="3175" y="23707"/>
                    <a:pt x="3175" y="24189"/>
                  </a:cubicBezTo>
                  <a:cubicBezTo>
                    <a:pt x="3175" y="24670"/>
                    <a:pt x="3175" y="25859"/>
                    <a:pt x="3250" y="26069"/>
                  </a:cubicBezTo>
                  <a:cubicBezTo>
                    <a:pt x="3317" y="26270"/>
                    <a:pt x="3906" y="26375"/>
                    <a:pt x="4301" y="26375"/>
                  </a:cubicBezTo>
                  <a:cubicBezTo>
                    <a:pt x="4350" y="26375"/>
                    <a:pt x="4397" y="26374"/>
                    <a:pt x="4439" y="26370"/>
                  </a:cubicBezTo>
                  <a:cubicBezTo>
                    <a:pt x="4800" y="26325"/>
                    <a:pt x="5763" y="26295"/>
                    <a:pt x="5808" y="25814"/>
                  </a:cubicBezTo>
                  <a:cubicBezTo>
                    <a:pt x="5838" y="25332"/>
                    <a:pt x="4845" y="22774"/>
                    <a:pt x="4514" y="21781"/>
                  </a:cubicBezTo>
                  <a:cubicBezTo>
                    <a:pt x="4183" y="20788"/>
                    <a:pt x="4544" y="19344"/>
                    <a:pt x="4695" y="17719"/>
                  </a:cubicBezTo>
                  <a:cubicBezTo>
                    <a:pt x="4845" y="16094"/>
                    <a:pt x="4920" y="13100"/>
                    <a:pt x="4544" y="12182"/>
                  </a:cubicBezTo>
                  <a:cubicBezTo>
                    <a:pt x="4183" y="11249"/>
                    <a:pt x="3732" y="10557"/>
                    <a:pt x="3732" y="9624"/>
                  </a:cubicBezTo>
                  <a:cubicBezTo>
                    <a:pt x="3732" y="8707"/>
                    <a:pt x="5838" y="4042"/>
                    <a:pt x="6064" y="2944"/>
                  </a:cubicBezTo>
                  <a:cubicBezTo>
                    <a:pt x="6289" y="1831"/>
                    <a:pt x="6395" y="762"/>
                    <a:pt x="6395" y="762"/>
                  </a:cubicBezTo>
                  <a:cubicBezTo>
                    <a:pt x="6395" y="762"/>
                    <a:pt x="4455" y="0"/>
                    <a:pt x="248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a:off x="6359061" y="3723652"/>
              <a:ext cx="175924" cy="711509"/>
            </a:xfrm>
            <a:custGeom>
              <a:avLst/>
              <a:gdLst/>
              <a:ahLst/>
              <a:cxnLst/>
              <a:rect l="l" t="t" r="r" b="b"/>
              <a:pathLst>
                <a:path w="6576" h="26596" extrusionOk="0">
                  <a:moveTo>
                    <a:pt x="2613" y="197"/>
                  </a:moveTo>
                  <a:cubicBezTo>
                    <a:pt x="4334" y="197"/>
                    <a:pt x="6038" y="794"/>
                    <a:pt x="6394" y="928"/>
                  </a:cubicBezTo>
                  <a:cubicBezTo>
                    <a:pt x="6364" y="1183"/>
                    <a:pt x="6259" y="2101"/>
                    <a:pt x="6063" y="3034"/>
                  </a:cubicBezTo>
                  <a:cubicBezTo>
                    <a:pt x="5973" y="3500"/>
                    <a:pt x="5522" y="4644"/>
                    <a:pt x="5040" y="5863"/>
                  </a:cubicBezTo>
                  <a:cubicBezTo>
                    <a:pt x="4408" y="7503"/>
                    <a:pt x="3746" y="9188"/>
                    <a:pt x="3746" y="9729"/>
                  </a:cubicBezTo>
                  <a:cubicBezTo>
                    <a:pt x="3746" y="10452"/>
                    <a:pt x="4002" y="11053"/>
                    <a:pt x="4288" y="11685"/>
                  </a:cubicBezTo>
                  <a:cubicBezTo>
                    <a:pt x="4378" y="11896"/>
                    <a:pt x="4469" y="12092"/>
                    <a:pt x="4559" y="12317"/>
                  </a:cubicBezTo>
                  <a:cubicBezTo>
                    <a:pt x="4920" y="13205"/>
                    <a:pt x="4860" y="16124"/>
                    <a:pt x="4694" y="17824"/>
                  </a:cubicBezTo>
                  <a:cubicBezTo>
                    <a:pt x="4664" y="18275"/>
                    <a:pt x="4604" y="18697"/>
                    <a:pt x="4544" y="19118"/>
                  </a:cubicBezTo>
                  <a:cubicBezTo>
                    <a:pt x="4393" y="20231"/>
                    <a:pt x="4273" y="21179"/>
                    <a:pt x="4514" y="21917"/>
                  </a:cubicBezTo>
                  <a:cubicBezTo>
                    <a:pt x="4604" y="22187"/>
                    <a:pt x="4739" y="22563"/>
                    <a:pt x="4890" y="22985"/>
                  </a:cubicBezTo>
                  <a:cubicBezTo>
                    <a:pt x="5296" y="24083"/>
                    <a:pt x="5838" y="25558"/>
                    <a:pt x="5808" y="25919"/>
                  </a:cubicBezTo>
                  <a:cubicBezTo>
                    <a:pt x="5778" y="26265"/>
                    <a:pt x="5010" y="26340"/>
                    <a:pt x="4634" y="26370"/>
                  </a:cubicBezTo>
                  <a:lnTo>
                    <a:pt x="4529" y="26385"/>
                  </a:lnTo>
                  <a:cubicBezTo>
                    <a:pt x="4490" y="26388"/>
                    <a:pt x="4449" y="26389"/>
                    <a:pt x="4407" y="26389"/>
                  </a:cubicBezTo>
                  <a:cubicBezTo>
                    <a:pt x="4007" y="26389"/>
                    <a:pt x="3486" y="26267"/>
                    <a:pt x="3446" y="26144"/>
                  </a:cubicBezTo>
                  <a:cubicBezTo>
                    <a:pt x="3370" y="25949"/>
                    <a:pt x="3370" y="24685"/>
                    <a:pt x="3370" y="24294"/>
                  </a:cubicBezTo>
                  <a:cubicBezTo>
                    <a:pt x="3370" y="23903"/>
                    <a:pt x="3175" y="22428"/>
                    <a:pt x="3069" y="21555"/>
                  </a:cubicBezTo>
                  <a:cubicBezTo>
                    <a:pt x="3039" y="21345"/>
                    <a:pt x="3009" y="21179"/>
                    <a:pt x="3009" y="21074"/>
                  </a:cubicBezTo>
                  <a:cubicBezTo>
                    <a:pt x="2949" y="20623"/>
                    <a:pt x="1745" y="15958"/>
                    <a:pt x="843" y="12483"/>
                  </a:cubicBezTo>
                  <a:cubicBezTo>
                    <a:pt x="752" y="12107"/>
                    <a:pt x="677" y="11866"/>
                    <a:pt x="677" y="11821"/>
                  </a:cubicBezTo>
                  <a:lnTo>
                    <a:pt x="632" y="11655"/>
                  </a:lnTo>
                  <a:cubicBezTo>
                    <a:pt x="421" y="10948"/>
                    <a:pt x="301" y="10211"/>
                    <a:pt x="271" y="9474"/>
                  </a:cubicBezTo>
                  <a:cubicBezTo>
                    <a:pt x="196" y="8225"/>
                    <a:pt x="797" y="1183"/>
                    <a:pt x="858" y="461"/>
                  </a:cubicBezTo>
                  <a:cubicBezTo>
                    <a:pt x="1407" y="270"/>
                    <a:pt x="2011" y="197"/>
                    <a:pt x="2613" y="197"/>
                  </a:cubicBezTo>
                  <a:close/>
                  <a:moveTo>
                    <a:pt x="2608" y="1"/>
                  </a:moveTo>
                  <a:cubicBezTo>
                    <a:pt x="1965" y="1"/>
                    <a:pt x="1316" y="82"/>
                    <a:pt x="722" y="296"/>
                  </a:cubicBezTo>
                  <a:cubicBezTo>
                    <a:pt x="692" y="311"/>
                    <a:pt x="662" y="341"/>
                    <a:pt x="662" y="371"/>
                  </a:cubicBezTo>
                  <a:cubicBezTo>
                    <a:pt x="632" y="702"/>
                    <a:pt x="0" y="8165"/>
                    <a:pt x="75" y="9489"/>
                  </a:cubicBezTo>
                  <a:cubicBezTo>
                    <a:pt x="105" y="10241"/>
                    <a:pt x="241" y="10978"/>
                    <a:pt x="451" y="11700"/>
                  </a:cubicBezTo>
                  <a:cubicBezTo>
                    <a:pt x="466" y="11776"/>
                    <a:pt x="481" y="11821"/>
                    <a:pt x="497" y="11866"/>
                  </a:cubicBezTo>
                  <a:lnTo>
                    <a:pt x="662" y="12528"/>
                  </a:lnTo>
                  <a:cubicBezTo>
                    <a:pt x="1174" y="14529"/>
                    <a:pt x="2753" y="20592"/>
                    <a:pt x="2814" y="21089"/>
                  </a:cubicBezTo>
                  <a:cubicBezTo>
                    <a:pt x="2829" y="21194"/>
                    <a:pt x="2859" y="21375"/>
                    <a:pt x="2874" y="21570"/>
                  </a:cubicBezTo>
                  <a:cubicBezTo>
                    <a:pt x="2979" y="22398"/>
                    <a:pt x="3190" y="23918"/>
                    <a:pt x="3190" y="24294"/>
                  </a:cubicBezTo>
                  <a:cubicBezTo>
                    <a:pt x="3190" y="25121"/>
                    <a:pt x="3190" y="25994"/>
                    <a:pt x="3265" y="26205"/>
                  </a:cubicBezTo>
                  <a:cubicBezTo>
                    <a:pt x="3355" y="26475"/>
                    <a:pt x="3987" y="26581"/>
                    <a:pt x="4378" y="26581"/>
                  </a:cubicBezTo>
                  <a:cubicBezTo>
                    <a:pt x="4439" y="26581"/>
                    <a:pt x="4484" y="26596"/>
                    <a:pt x="4544" y="26596"/>
                  </a:cubicBezTo>
                  <a:lnTo>
                    <a:pt x="4649" y="26581"/>
                  </a:lnTo>
                  <a:cubicBezTo>
                    <a:pt x="5101" y="26536"/>
                    <a:pt x="5943" y="26460"/>
                    <a:pt x="5988" y="25949"/>
                  </a:cubicBezTo>
                  <a:cubicBezTo>
                    <a:pt x="6018" y="25603"/>
                    <a:pt x="5612" y="24429"/>
                    <a:pt x="5070" y="22940"/>
                  </a:cubicBezTo>
                  <a:cubicBezTo>
                    <a:pt x="4905" y="22518"/>
                    <a:pt x="4785" y="22142"/>
                    <a:pt x="4694" y="21886"/>
                  </a:cubicBezTo>
                  <a:cubicBezTo>
                    <a:pt x="4454" y="21179"/>
                    <a:pt x="4574" y="20246"/>
                    <a:pt x="4724" y="19163"/>
                  </a:cubicBezTo>
                  <a:cubicBezTo>
                    <a:pt x="4785" y="18727"/>
                    <a:pt x="4830" y="18290"/>
                    <a:pt x="4875" y="17839"/>
                  </a:cubicBezTo>
                  <a:cubicBezTo>
                    <a:pt x="5040" y="16139"/>
                    <a:pt x="5101" y="13175"/>
                    <a:pt x="4724" y="12257"/>
                  </a:cubicBezTo>
                  <a:cubicBezTo>
                    <a:pt x="4634" y="12031"/>
                    <a:pt x="4544" y="11821"/>
                    <a:pt x="4454" y="11610"/>
                  </a:cubicBezTo>
                  <a:cubicBezTo>
                    <a:pt x="4168" y="10963"/>
                    <a:pt x="3912" y="10422"/>
                    <a:pt x="3912" y="9729"/>
                  </a:cubicBezTo>
                  <a:cubicBezTo>
                    <a:pt x="3912" y="9233"/>
                    <a:pt x="4604" y="7473"/>
                    <a:pt x="5206" y="5938"/>
                  </a:cubicBezTo>
                  <a:cubicBezTo>
                    <a:pt x="5687" y="4704"/>
                    <a:pt x="6139" y="3561"/>
                    <a:pt x="6244" y="3064"/>
                  </a:cubicBezTo>
                  <a:cubicBezTo>
                    <a:pt x="6470" y="1966"/>
                    <a:pt x="6575" y="882"/>
                    <a:pt x="6575" y="882"/>
                  </a:cubicBezTo>
                  <a:cubicBezTo>
                    <a:pt x="6575" y="837"/>
                    <a:pt x="6560" y="792"/>
                    <a:pt x="6515" y="777"/>
                  </a:cubicBezTo>
                  <a:cubicBezTo>
                    <a:pt x="6413" y="732"/>
                    <a:pt x="4541"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6152555" y="3703373"/>
              <a:ext cx="219799" cy="717582"/>
            </a:xfrm>
            <a:custGeom>
              <a:avLst/>
              <a:gdLst/>
              <a:ahLst/>
              <a:cxnLst/>
              <a:rect l="l" t="t" r="r" b="b"/>
              <a:pathLst>
                <a:path w="8216" h="26823" extrusionOk="0">
                  <a:moveTo>
                    <a:pt x="3566" y="0"/>
                  </a:moveTo>
                  <a:cubicBezTo>
                    <a:pt x="3566" y="0"/>
                    <a:pt x="2197" y="3070"/>
                    <a:pt x="1656" y="5868"/>
                  </a:cubicBezTo>
                  <a:cubicBezTo>
                    <a:pt x="1099" y="8682"/>
                    <a:pt x="647" y="10683"/>
                    <a:pt x="768" y="11119"/>
                  </a:cubicBezTo>
                  <a:cubicBezTo>
                    <a:pt x="873" y="11571"/>
                    <a:pt x="2242" y="18733"/>
                    <a:pt x="2754" y="20734"/>
                  </a:cubicBezTo>
                  <a:cubicBezTo>
                    <a:pt x="3280" y="22720"/>
                    <a:pt x="3326" y="23397"/>
                    <a:pt x="3326" y="23397"/>
                  </a:cubicBezTo>
                  <a:cubicBezTo>
                    <a:pt x="3326" y="23397"/>
                    <a:pt x="2107" y="24721"/>
                    <a:pt x="1400" y="25428"/>
                  </a:cubicBezTo>
                  <a:cubicBezTo>
                    <a:pt x="693" y="26120"/>
                    <a:pt x="1" y="26090"/>
                    <a:pt x="768" y="26496"/>
                  </a:cubicBezTo>
                  <a:cubicBezTo>
                    <a:pt x="1204" y="26723"/>
                    <a:pt x="1673" y="26823"/>
                    <a:pt x="2099" y="26823"/>
                  </a:cubicBezTo>
                  <a:cubicBezTo>
                    <a:pt x="2437" y="26823"/>
                    <a:pt x="2748" y="26760"/>
                    <a:pt x="2995" y="26647"/>
                  </a:cubicBezTo>
                  <a:cubicBezTo>
                    <a:pt x="3536" y="26376"/>
                    <a:pt x="4319" y="25608"/>
                    <a:pt x="4905" y="25458"/>
                  </a:cubicBezTo>
                  <a:cubicBezTo>
                    <a:pt x="5507" y="25308"/>
                    <a:pt x="5868" y="24946"/>
                    <a:pt x="5914" y="24345"/>
                  </a:cubicBezTo>
                  <a:cubicBezTo>
                    <a:pt x="5944" y="23758"/>
                    <a:pt x="5267" y="21952"/>
                    <a:pt x="5267" y="21952"/>
                  </a:cubicBezTo>
                  <a:cubicBezTo>
                    <a:pt x="5267" y="21952"/>
                    <a:pt x="4890" y="20688"/>
                    <a:pt x="4981" y="17739"/>
                  </a:cubicBezTo>
                  <a:cubicBezTo>
                    <a:pt x="5056" y="14775"/>
                    <a:pt x="5011" y="13707"/>
                    <a:pt x="4785" y="12639"/>
                  </a:cubicBezTo>
                  <a:cubicBezTo>
                    <a:pt x="4559" y="11571"/>
                    <a:pt x="4454" y="10457"/>
                    <a:pt x="4454" y="10457"/>
                  </a:cubicBezTo>
                  <a:lnTo>
                    <a:pt x="8110" y="2618"/>
                  </a:lnTo>
                  <a:cubicBezTo>
                    <a:pt x="8110" y="2618"/>
                    <a:pt x="8216" y="2137"/>
                    <a:pt x="7373" y="1370"/>
                  </a:cubicBezTo>
                  <a:cubicBezTo>
                    <a:pt x="6515" y="587"/>
                    <a:pt x="3566" y="0"/>
                    <a:pt x="3566"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6161009" y="3700858"/>
              <a:ext cx="213752" cy="722639"/>
            </a:xfrm>
            <a:custGeom>
              <a:avLst/>
              <a:gdLst/>
              <a:ahLst/>
              <a:cxnLst/>
              <a:rect l="l" t="t" r="r" b="b"/>
              <a:pathLst>
                <a:path w="7990" h="27012" extrusionOk="0">
                  <a:moveTo>
                    <a:pt x="3311" y="200"/>
                  </a:moveTo>
                  <a:cubicBezTo>
                    <a:pt x="3777" y="290"/>
                    <a:pt x="6260" y="862"/>
                    <a:pt x="6997" y="1524"/>
                  </a:cubicBezTo>
                  <a:cubicBezTo>
                    <a:pt x="7734" y="2201"/>
                    <a:pt x="7704" y="2637"/>
                    <a:pt x="7704" y="2682"/>
                  </a:cubicBezTo>
                  <a:lnTo>
                    <a:pt x="4063" y="10506"/>
                  </a:lnTo>
                  <a:cubicBezTo>
                    <a:pt x="4048" y="10521"/>
                    <a:pt x="4048" y="10536"/>
                    <a:pt x="4048" y="10566"/>
                  </a:cubicBezTo>
                  <a:cubicBezTo>
                    <a:pt x="4063" y="10566"/>
                    <a:pt x="4153" y="11680"/>
                    <a:pt x="4379" y="12748"/>
                  </a:cubicBezTo>
                  <a:cubicBezTo>
                    <a:pt x="4604" y="13801"/>
                    <a:pt x="4650" y="14854"/>
                    <a:pt x="4574" y="17818"/>
                  </a:cubicBezTo>
                  <a:cubicBezTo>
                    <a:pt x="4499" y="20752"/>
                    <a:pt x="4860" y="22016"/>
                    <a:pt x="4875" y="22076"/>
                  </a:cubicBezTo>
                  <a:cubicBezTo>
                    <a:pt x="4875" y="22091"/>
                    <a:pt x="5537" y="23867"/>
                    <a:pt x="5492" y="24439"/>
                  </a:cubicBezTo>
                  <a:cubicBezTo>
                    <a:pt x="5447" y="25101"/>
                    <a:pt x="4966" y="25356"/>
                    <a:pt x="4574" y="25462"/>
                  </a:cubicBezTo>
                  <a:cubicBezTo>
                    <a:pt x="4213" y="25552"/>
                    <a:pt x="3792" y="25853"/>
                    <a:pt x="3401" y="26139"/>
                  </a:cubicBezTo>
                  <a:cubicBezTo>
                    <a:pt x="3160" y="26334"/>
                    <a:pt x="2904" y="26500"/>
                    <a:pt x="2633" y="26650"/>
                  </a:cubicBezTo>
                  <a:cubicBezTo>
                    <a:pt x="2406" y="26754"/>
                    <a:pt x="2105" y="26819"/>
                    <a:pt x="1770" y="26819"/>
                  </a:cubicBezTo>
                  <a:cubicBezTo>
                    <a:pt x="1374" y="26819"/>
                    <a:pt x="929" y="26728"/>
                    <a:pt x="497" y="26500"/>
                  </a:cubicBezTo>
                  <a:cubicBezTo>
                    <a:pt x="226" y="26364"/>
                    <a:pt x="211" y="26304"/>
                    <a:pt x="211" y="26304"/>
                  </a:cubicBezTo>
                  <a:cubicBezTo>
                    <a:pt x="211" y="26259"/>
                    <a:pt x="347" y="26184"/>
                    <a:pt x="467" y="26109"/>
                  </a:cubicBezTo>
                  <a:cubicBezTo>
                    <a:pt x="708" y="25958"/>
                    <a:pt x="933" y="25778"/>
                    <a:pt x="1144" y="25582"/>
                  </a:cubicBezTo>
                  <a:cubicBezTo>
                    <a:pt x="1836" y="24890"/>
                    <a:pt x="3055" y="23566"/>
                    <a:pt x="3070" y="23551"/>
                  </a:cubicBezTo>
                  <a:cubicBezTo>
                    <a:pt x="3085" y="23536"/>
                    <a:pt x="3100" y="23506"/>
                    <a:pt x="3100" y="23476"/>
                  </a:cubicBezTo>
                  <a:cubicBezTo>
                    <a:pt x="3085" y="23446"/>
                    <a:pt x="3040" y="22784"/>
                    <a:pt x="2528" y="20798"/>
                  </a:cubicBezTo>
                  <a:cubicBezTo>
                    <a:pt x="2167" y="19413"/>
                    <a:pt x="1385" y="15471"/>
                    <a:pt x="933" y="13124"/>
                  </a:cubicBezTo>
                  <a:cubicBezTo>
                    <a:pt x="723" y="12086"/>
                    <a:pt x="572" y="11334"/>
                    <a:pt x="542" y="11198"/>
                  </a:cubicBezTo>
                  <a:cubicBezTo>
                    <a:pt x="452" y="10852"/>
                    <a:pt x="738" y="9408"/>
                    <a:pt x="1144" y="7392"/>
                  </a:cubicBezTo>
                  <a:cubicBezTo>
                    <a:pt x="1234" y="6955"/>
                    <a:pt x="1325" y="6489"/>
                    <a:pt x="1430" y="5992"/>
                  </a:cubicBezTo>
                  <a:cubicBezTo>
                    <a:pt x="1926" y="3450"/>
                    <a:pt x="3100" y="666"/>
                    <a:pt x="3311" y="200"/>
                  </a:cubicBezTo>
                  <a:close/>
                  <a:moveTo>
                    <a:pt x="3248" y="0"/>
                  </a:moveTo>
                  <a:cubicBezTo>
                    <a:pt x="3220" y="0"/>
                    <a:pt x="3187" y="25"/>
                    <a:pt x="3175" y="49"/>
                  </a:cubicBezTo>
                  <a:cubicBezTo>
                    <a:pt x="3160" y="79"/>
                    <a:pt x="1791" y="3164"/>
                    <a:pt x="1234" y="5947"/>
                  </a:cubicBezTo>
                  <a:cubicBezTo>
                    <a:pt x="1144" y="6444"/>
                    <a:pt x="1054" y="6925"/>
                    <a:pt x="963" y="7362"/>
                  </a:cubicBezTo>
                  <a:cubicBezTo>
                    <a:pt x="542" y="9468"/>
                    <a:pt x="256" y="10852"/>
                    <a:pt x="362" y="11243"/>
                  </a:cubicBezTo>
                  <a:cubicBezTo>
                    <a:pt x="392" y="11364"/>
                    <a:pt x="542" y="12116"/>
                    <a:pt x="738" y="13154"/>
                  </a:cubicBezTo>
                  <a:cubicBezTo>
                    <a:pt x="1204" y="15516"/>
                    <a:pt x="1987" y="19458"/>
                    <a:pt x="2348" y="20843"/>
                  </a:cubicBezTo>
                  <a:cubicBezTo>
                    <a:pt x="2784" y="22543"/>
                    <a:pt x="2889" y="23280"/>
                    <a:pt x="2904" y="23446"/>
                  </a:cubicBezTo>
                  <a:cubicBezTo>
                    <a:pt x="2709" y="23656"/>
                    <a:pt x="1640" y="24815"/>
                    <a:pt x="1009" y="25447"/>
                  </a:cubicBezTo>
                  <a:cubicBezTo>
                    <a:pt x="813" y="25642"/>
                    <a:pt x="587" y="25808"/>
                    <a:pt x="347" y="25958"/>
                  </a:cubicBezTo>
                  <a:cubicBezTo>
                    <a:pt x="151" y="26079"/>
                    <a:pt x="0" y="26169"/>
                    <a:pt x="16" y="26304"/>
                  </a:cubicBezTo>
                  <a:cubicBezTo>
                    <a:pt x="31" y="26440"/>
                    <a:pt x="166" y="26545"/>
                    <a:pt x="407" y="26665"/>
                  </a:cubicBezTo>
                  <a:cubicBezTo>
                    <a:pt x="828" y="26891"/>
                    <a:pt x="1294" y="27011"/>
                    <a:pt x="1761" y="27011"/>
                  </a:cubicBezTo>
                  <a:cubicBezTo>
                    <a:pt x="2092" y="27011"/>
                    <a:pt x="2408" y="26951"/>
                    <a:pt x="2709" y="26831"/>
                  </a:cubicBezTo>
                  <a:cubicBezTo>
                    <a:pt x="2995" y="26680"/>
                    <a:pt x="3265" y="26500"/>
                    <a:pt x="3506" y="26304"/>
                  </a:cubicBezTo>
                  <a:cubicBezTo>
                    <a:pt x="3897" y="26033"/>
                    <a:pt x="4289" y="25733"/>
                    <a:pt x="4620" y="25657"/>
                  </a:cubicBezTo>
                  <a:cubicBezTo>
                    <a:pt x="5267" y="25492"/>
                    <a:pt x="5643" y="25055"/>
                    <a:pt x="5688" y="24454"/>
                  </a:cubicBezTo>
                  <a:cubicBezTo>
                    <a:pt x="5718" y="23852"/>
                    <a:pt x="5086" y="22091"/>
                    <a:pt x="5056" y="22031"/>
                  </a:cubicBezTo>
                  <a:cubicBezTo>
                    <a:pt x="5056" y="22016"/>
                    <a:pt x="4695" y="20737"/>
                    <a:pt x="4770" y="17833"/>
                  </a:cubicBezTo>
                  <a:cubicBezTo>
                    <a:pt x="4830" y="14854"/>
                    <a:pt x="4800" y="13801"/>
                    <a:pt x="4574" y="12718"/>
                  </a:cubicBezTo>
                  <a:cubicBezTo>
                    <a:pt x="4379" y="11755"/>
                    <a:pt x="4258" y="10747"/>
                    <a:pt x="4243" y="10566"/>
                  </a:cubicBezTo>
                  <a:lnTo>
                    <a:pt x="7884" y="2758"/>
                  </a:lnTo>
                  <a:lnTo>
                    <a:pt x="7884" y="2743"/>
                  </a:lnTo>
                  <a:cubicBezTo>
                    <a:pt x="7900" y="2712"/>
                    <a:pt x="7990" y="2171"/>
                    <a:pt x="7117" y="1388"/>
                  </a:cubicBezTo>
                  <a:cubicBezTo>
                    <a:pt x="6260" y="606"/>
                    <a:pt x="3401" y="19"/>
                    <a:pt x="3265" y="4"/>
                  </a:cubicBezTo>
                  <a:cubicBezTo>
                    <a:pt x="3260" y="1"/>
                    <a:pt x="3254" y="0"/>
                    <a:pt x="3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a:off x="6227437" y="3448577"/>
              <a:ext cx="328066" cy="326862"/>
            </a:xfrm>
            <a:custGeom>
              <a:avLst/>
              <a:gdLst/>
              <a:ahLst/>
              <a:cxnLst/>
              <a:rect l="l" t="t" r="r" b="b"/>
              <a:pathLst>
                <a:path w="12263" h="12218" extrusionOk="0">
                  <a:moveTo>
                    <a:pt x="6225" y="1"/>
                  </a:moveTo>
                  <a:cubicBezTo>
                    <a:pt x="5408" y="1"/>
                    <a:pt x="4469" y="136"/>
                    <a:pt x="3415" y="497"/>
                  </a:cubicBezTo>
                  <a:lnTo>
                    <a:pt x="1655" y="6967"/>
                  </a:lnTo>
                  <a:lnTo>
                    <a:pt x="0" y="9825"/>
                  </a:lnTo>
                  <a:cubicBezTo>
                    <a:pt x="0" y="9825"/>
                    <a:pt x="181" y="9886"/>
                    <a:pt x="1881" y="10518"/>
                  </a:cubicBezTo>
                  <a:cubicBezTo>
                    <a:pt x="3054" y="10984"/>
                    <a:pt x="4213" y="11526"/>
                    <a:pt x="5311" y="12142"/>
                  </a:cubicBezTo>
                  <a:lnTo>
                    <a:pt x="5642" y="11736"/>
                  </a:lnTo>
                  <a:cubicBezTo>
                    <a:pt x="5642" y="11736"/>
                    <a:pt x="6020" y="11474"/>
                    <a:pt x="7079" y="11474"/>
                  </a:cubicBezTo>
                  <a:cubicBezTo>
                    <a:pt x="7499" y="11474"/>
                    <a:pt x="8027" y="11515"/>
                    <a:pt x="8681" y="11631"/>
                  </a:cubicBezTo>
                  <a:cubicBezTo>
                    <a:pt x="10968" y="12037"/>
                    <a:pt x="12007" y="12218"/>
                    <a:pt x="12007" y="12218"/>
                  </a:cubicBezTo>
                  <a:cubicBezTo>
                    <a:pt x="12007" y="12218"/>
                    <a:pt x="12262" y="10924"/>
                    <a:pt x="11555" y="8381"/>
                  </a:cubicBezTo>
                  <a:cubicBezTo>
                    <a:pt x="10863" y="5823"/>
                    <a:pt x="10337" y="4198"/>
                    <a:pt x="10337" y="4198"/>
                  </a:cubicBezTo>
                  <a:lnTo>
                    <a:pt x="10021" y="1219"/>
                  </a:lnTo>
                  <a:cubicBezTo>
                    <a:pt x="10021" y="1219"/>
                    <a:pt x="8675" y="1"/>
                    <a:pt x="6225" y="1"/>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a:off x="6225002" y="3446115"/>
              <a:ext cx="332908" cy="331811"/>
            </a:xfrm>
            <a:custGeom>
              <a:avLst/>
              <a:gdLst/>
              <a:ahLst/>
              <a:cxnLst/>
              <a:rect l="l" t="t" r="r" b="b"/>
              <a:pathLst>
                <a:path w="12444" h="12403" extrusionOk="0">
                  <a:moveTo>
                    <a:pt x="6293" y="181"/>
                  </a:moveTo>
                  <a:cubicBezTo>
                    <a:pt x="8511" y="181"/>
                    <a:pt x="9822" y="1186"/>
                    <a:pt x="10021" y="1341"/>
                  </a:cubicBezTo>
                  <a:lnTo>
                    <a:pt x="10337" y="4290"/>
                  </a:lnTo>
                  <a:cubicBezTo>
                    <a:pt x="10337" y="4305"/>
                    <a:pt x="10337" y="4305"/>
                    <a:pt x="10337" y="4320"/>
                  </a:cubicBezTo>
                  <a:cubicBezTo>
                    <a:pt x="10337" y="4335"/>
                    <a:pt x="10864" y="5975"/>
                    <a:pt x="11556" y="8488"/>
                  </a:cubicBezTo>
                  <a:cubicBezTo>
                    <a:pt x="12143" y="10610"/>
                    <a:pt x="12052" y="11858"/>
                    <a:pt x="12007" y="12189"/>
                  </a:cubicBezTo>
                  <a:lnTo>
                    <a:pt x="8788" y="11618"/>
                  </a:lnTo>
                  <a:cubicBezTo>
                    <a:pt x="8261" y="11527"/>
                    <a:pt x="7719" y="11467"/>
                    <a:pt x="7178" y="11467"/>
                  </a:cubicBezTo>
                  <a:cubicBezTo>
                    <a:pt x="6109" y="11467"/>
                    <a:pt x="5703" y="11738"/>
                    <a:pt x="5688" y="11753"/>
                  </a:cubicBezTo>
                  <a:lnTo>
                    <a:pt x="5673" y="11768"/>
                  </a:lnTo>
                  <a:lnTo>
                    <a:pt x="5387" y="12114"/>
                  </a:lnTo>
                  <a:cubicBezTo>
                    <a:pt x="4289" y="11497"/>
                    <a:pt x="3160" y="10971"/>
                    <a:pt x="2002" y="10519"/>
                  </a:cubicBezTo>
                  <a:cubicBezTo>
                    <a:pt x="843" y="10098"/>
                    <a:pt x="392" y="9917"/>
                    <a:pt x="226" y="9857"/>
                  </a:cubicBezTo>
                  <a:lnTo>
                    <a:pt x="1821" y="7104"/>
                  </a:lnTo>
                  <a:cubicBezTo>
                    <a:pt x="1836" y="7104"/>
                    <a:pt x="1836" y="7089"/>
                    <a:pt x="1836" y="7089"/>
                  </a:cubicBezTo>
                  <a:lnTo>
                    <a:pt x="3582" y="649"/>
                  </a:lnTo>
                  <a:cubicBezTo>
                    <a:pt x="4595" y="309"/>
                    <a:pt x="5502" y="181"/>
                    <a:pt x="6293" y="181"/>
                  </a:cubicBezTo>
                  <a:close/>
                  <a:moveTo>
                    <a:pt x="6313" y="0"/>
                  </a:moveTo>
                  <a:cubicBezTo>
                    <a:pt x="5486" y="0"/>
                    <a:pt x="4537" y="136"/>
                    <a:pt x="3476" y="499"/>
                  </a:cubicBezTo>
                  <a:cubicBezTo>
                    <a:pt x="3461" y="514"/>
                    <a:pt x="3431" y="529"/>
                    <a:pt x="3416" y="559"/>
                  </a:cubicBezTo>
                  <a:lnTo>
                    <a:pt x="1671" y="7029"/>
                  </a:lnTo>
                  <a:lnTo>
                    <a:pt x="1" y="9872"/>
                  </a:lnTo>
                  <a:cubicBezTo>
                    <a:pt x="1" y="9902"/>
                    <a:pt x="1" y="9917"/>
                    <a:pt x="1" y="9948"/>
                  </a:cubicBezTo>
                  <a:cubicBezTo>
                    <a:pt x="16" y="9978"/>
                    <a:pt x="31" y="9993"/>
                    <a:pt x="61" y="10008"/>
                  </a:cubicBezTo>
                  <a:cubicBezTo>
                    <a:pt x="61" y="10008"/>
                    <a:pt x="257" y="10083"/>
                    <a:pt x="1942" y="10715"/>
                  </a:cubicBezTo>
                  <a:cubicBezTo>
                    <a:pt x="3115" y="11166"/>
                    <a:pt x="4259" y="11708"/>
                    <a:pt x="5357" y="12325"/>
                  </a:cubicBezTo>
                  <a:cubicBezTo>
                    <a:pt x="5374" y="12336"/>
                    <a:pt x="5392" y="12341"/>
                    <a:pt x="5408" y="12341"/>
                  </a:cubicBezTo>
                  <a:cubicBezTo>
                    <a:pt x="5434" y="12341"/>
                    <a:pt x="5459" y="12328"/>
                    <a:pt x="5477" y="12310"/>
                  </a:cubicBezTo>
                  <a:lnTo>
                    <a:pt x="5808" y="11903"/>
                  </a:lnTo>
                  <a:cubicBezTo>
                    <a:pt x="5871" y="11872"/>
                    <a:pt x="6271" y="11665"/>
                    <a:pt x="7211" y="11665"/>
                  </a:cubicBezTo>
                  <a:cubicBezTo>
                    <a:pt x="7619" y="11665"/>
                    <a:pt x="8129" y="11704"/>
                    <a:pt x="8757" y="11813"/>
                  </a:cubicBezTo>
                  <a:lnTo>
                    <a:pt x="12083" y="12400"/>
                  </a:lnTo>
                  <a:lnTo>
                    <a:pt x="12098" y="12400"/>
                  </a:lnTo>
                  <a:cubicBezTo>
                    <a:pt x="12104" y="12402"/>
                    <a:pt x="12110" y="12403"/>
                    <a:pt x="12116" y="12403"/>
                  </a:cubicBezTo>
                  <a:cubicBezTo>
                    <a:pt x="12154" y="12403"/>
                    <a:pt x="12188" y="12364"/>
                    <a:pt x="12188" y="12325"/>
                  </a:cubicBezTo>
                  <a:cubicBezTo>
                    <a:pt x="12203" y="12280"/>
                    <a:pt x="12444" y="10986"/>
                    <a:pt x="11752" y="8443"/>
                  </a:cubicBezTo>
                  <a:cubicBezTo>
                    <a:pt x="11074" y="6021"/>
                    <a:pt x="10578" y="4411"/>
                    <a:pt x="10533" y="4275"/>
                  </a:cubicBezTo>
                  <a:lnTo>
                    <a:pt x="10202" y="1296"/>
                  </a:lnTo>
                  <a:cubicBezTo>
                    <a:pt x="10202" y="1266"/>
                    <a:pt x="10202" y="1251"/>
                    <a:pt x="10172" y="1236"/>
                  </a:cubicBezTo>
                  <a:cubicBezTo>
                    <a:pt x="10160" y="1213"/>
                    <a:pt x="8781" y="0"/>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a:off x="6281371" y="3246537"/>
              <a:ext cx="281383" cy="251179"/>
            </a:xfrm>
            <a:custGeom>
              <a:avLst/>
              <a:gdLst/>
              <a:ahLst/>
              <a:cxnLst/>
              <a:rect l="l" t="t" r="r" b="b"/>
              <a:pathLst>
                <a:path w="10518" h="9389" extrusionOk="0">
                  <a:moveTo>
                    <a:pt x="5624" y="0"/>
                  </a:moveTo>
                  <a:cubicBezTo>
                    <a:pt x="4908" y="0"/>
                    <a:pt x="4301" y="34"/>
                    <a:pt x="4017" y="105"/>
                  </a:cubicBezTo>
                  <a:cubicBezTo>
                    <a:pt x="4017" y="105"/>
                    <a:pt x="2949" y="571"/>
                    <a:pt x="2076" y="902"/>
                  </a:cubicBezTo>
                  <a:cubicBezTo>
                    <a:pt x="1204" y="1248"/>
                    <a:pt x="903" y="1895"/>
                    <a:pt x="873" y="2798"/>
                  </a:cubicBezTo>
                  <a:cubicBezTo>
                    <a:pt x="828" y="3701"/>
                    <a:pt x="75" y="4649"/>
                    <a:pt x="45" y="5521"/>
                  </a:cubicBezTo>
                  <a:cubicBezTo>
                    <a:pt x="0" y="6394"/>
                    <a:pt x="527" y="7598"/>
                    <a:pt x="527" y="7598"/>
                  </a:cubicBezTo>
                  <a:lnTo>
                    <a:pt x="421" y="8515"/>
                  </a:lnTo>
                  <a:cubicBezTo>
                    <a:pt x="1241" y="8400"/>
                    <a:pt x="2067" y="8346"/>
                    <a:pt x="2892" y="8346"/>
                  </a:cubicBezTo>
                  <a:cubicBezTo>
                    <a:pt x="3353" y="8346"/>
                    <a:pt x="3814" y="8363"/>
                    <a:pt x="4273" y="8395"/>
                  </a:cubicBezTo>
                  <a:cubicBezTo>
                    <a:pt x="6094" y="8591"/>
                    <a:pt x="8636" y="9388"/>
                    <a:pt x="8636" y="9388"/>
                  </a:cubicBezTo>
                  <a:cubicBezTo>
                    <a:pt x="8636" y="9388"/>
                    <a:pt x="9539" y="7718"/>
                    <a:pt x="10036" y="4995"/>
                  </a:cubicBezTo>
                  <a:cubicBezTo>
                    <a:pt x="10517" y="2271"/>
                    <a:pt x="10111" y="872"/>
                    <a:pt x="9614" y="451"/>
                  </a:cubicBezTo>
                  <a:cubicBezTo>
                    <a:pt x="9274" y="162"/>
                    <a:pt x="7190" y="0"/>
                    <a:pt x="5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a:off x="6278936" y="3244263"/>
              <a:ext cx="286626" cy="255861"/>
            </a:xfrm>
            <a:custGeom>
              <a:avLst/>
              <a:gdLst/>
              <a:ahLst/>
              <a:cxnLst/>
              <a:rect l="l" t="t" r="r" b="b"/>
              <a:pathLst>
                <a:path w="10714" h="9564" extrusionOk="0">
                  <a:moveTo>
                    <a:pt x="5743" y="186"/>
                  </a:moveTo>
                  <a:cubicBezTo>
                    <a:pt x="7299" y="186"/>
                    <a:pt x="9345" y="352"/>
                    <a:pt x="9645" y="611"/>
                  </a:cubicBezTo>
                  <a:cubicBezTo>
                    <a:pt x="10127" y="1017"/>
                    <a:pt x="10503" y="2432"/>
                    <a:pt x="10036" y="5065"/>
                  </a:cubicBezTo>
                  <a:cubicBezTo>
                    <a:pt x="9781" y="6554"/>
                    <a:pt x="9329" y="7999"/>
                    <a:pt x="8682" y="9353"/>
                  </a:cubicBezTo>
                  <a:cubicBezTo>
                    <a:pt x="8246" y="9217"/>
                    <a:pt x="6019" y="8555"/>
                    <a:pt x="4379" y="8390"/>
                  </a:cubicBezTo>
                  <a:cubicBezTo>
                    <a:pt x="3958" y="8345"/>
                    <a:pt x="3522" y="8330"/>
                    <a:pt x="3085" y="8330"/>
                  </a:cubicBezTo>
                  <a:lnTo>
                    <a:pt x="3070" y="8330"/>
                  </a:lnTo>
                  <a:cubicBezTo>
                    <a:pt x="2243" y="8330"/>
                    <a:pt x="1430" y="8390"/>
                    <a:pt x="603" y="8495"/>
                  </a:cubicBezTo>
                  <a:lnTo>
                    <a:pt x="708" y="7713"/>
                  </a:lnTo>
                  <a:cubicBezTo>
                    <a:pt x="708" y="7698"/>
                    <a:pt x="708" y="7683"/>
                    <a:pt x="708" y="7668"/>
                  </a:cubicBezTo>
                  <a:cubicBezTo>
                    <a:pt x="708" y="7653"/>
                    <a:pt x="181" y="6464"/>
                    <a:pt x="227" y="5621"/>
                  </a:cubicBezTo>
                  <a:cubicBezTo>
                    <a:pt x="242" y="5215"/>
                    <a:pt x="422" y="4794"/>
                    <a:pt x="618" y="4327"/>
                  </a:cubicBezTo>
                  <a:cubicBezTo>
                    <a:pt x="828" y="3861"/>
                    <a:pt x="1039" y="3380"/>
                    <a:pt x="1054" y="2898"/>
                  </a:cubicBezTo>
                  <a:cubicBezTo>
                    <a:pt x="1099" y="1935"/>
                    <a:pt x="1445" y="1394"/>
                    <a:pt x="2213" y="1093"/>
                  </a:cubicBezTo>
                  <a:cubicBezTo>
                    <a:pt x="3025" y="762"/>
                    <a:pt x="4033" y="340"/>
                    <a:pt x="4138" y="295"/>
                  </a:cubicBezTo>
                  <a:cubicBezTo>
                    <a:pt x="4434" y="220"/>
                    <a:pt x="5038" y="186"/>
                    <a:pt x="5743" y="186"/>
                  </a:cubicBezTo>
                  <a:close/>
                  <a:moveTo>
                    <a:pt x="5765" y="1"/>
                  </a:moveTo>
                  <a:cubicBezTo>
                    <a:pt x="5024" y="1"/>
                    <a:pt x="4391" y="38"/>
                    <a:pt x="4093" y="115"/>
                  </a:cubicBezTo>
                  <a:lnTo>
                    <a:pt x="4078" y="115"/>
                  </a:lnTo>
                  <a:cubicBezTo>
                    <a:pt x="4063" y="115"/>
                    <a:pt x="2980" y="581"/>
                    <a:pt x="2152" y="912"/>
                  </a:cubicBezTo>
                  <a:cubicBezTo>
                    <a:pt x="1310" y="1228"/>
                    <a:pt x="919" y="1845"/>
                    <a:pt x="874" y="2883"/>
                  </a:cubicBezTo>
                  <a:cubicBezTo>
                    <a:pt x="859" y="3319"/>
                    <a:pt x="648" y="3786"/>
                    <a:pt x="452" y="4237"/>
                  </a:cubicBezTo>
                  <a:cubicBezTo>
                    <a:pt x="272" y="4689"/>
                    <a:pt x="61" y="5155"/>
                    <a:pt x="46" y="5606"/>
                  </a:cubicBezTo>
                  <a:cubicBezTo>
                    <a:pt x="1" y="6434"/>
                    <a:pt x="452" y="7517"/>
                    <a:pt x="527" y="7713"/>
                  </a:cubicBezTo>
                  <a:lnTo>
                    <a:pt x="422" y="8585"/>
                  </a:lnTo>
                  <a:cubicBezTo>
                    <a:pt x="422" y="8600"/>
                    <a:pt x="422" y="8600"/>
                    <a:pt x="422" y="8615"/>
                  </a:cubicBezTo>
                  <a:cubicBezTo>
                    <a:pt x="422" y="8655"/>
                    <a:pt x="467" y="8694"/>
                    <a:pt x="509" y="8694"/>
                  </a:cubicBezTo>
                  <a:cubicBezTo>
                    <a:pt x="515" y="8694"/>
                    <a:pt x="521" y="8693"/>
                    <a:pt x="527" y="8691"/>
                  </a:cubicBezTo>
                  <a:cubicBezTo>
                    <a:pt x="1342" y="8585"/>
                    <a:pt x="2156" y="8529"/>
                    <a:pt x="2971" y="8529"/>
                  </a:cubicBezTo>
                  <a:cubicBezTo>
                    <a:pt x="3435" y="8529"/>
                    <a:pt x="3900" y="8547"/>
                    <a:pt x="4364" y="8585"/>
                  </a:cubicBezTo>
                  <a:cubicBezTo>
                    <a:pt x="6140" y="8766"/>
                    <a:pt x="8667" y="9563"/>
                    <a:pt x="8697" y="9563"/>
                  </a:cubicBezTo>
                  <a:lnTo>
                    <a:pt x="8727" y="9563"/>
                  </a:lnTo>
                  <a:cubicBezTo>
                    <a:pt x="8758" y="9563"/>
                    <a:pt x="8788" y="9548"/>
                    <a:pt x="8818" y="9518"/>
                  </a:cubicBezTo>
                  <a:cubicBezTo>
                    <a:pt x="8818" y="9503"/>
                    <a:pt x="9736" y="7818"/>
                    <a:pt x="10217" y="5095"/>
                  </a:cubicBezTo>
                  <a:cubicBezTo>
                    <a:pt x="10714" y="2387"/>
                    <a:pt x="10307" y="927"/>
                    <a:pt x="9781" y="476"/>
                  </a:cubicBezTo>
                  <a:cubicBezTo>
                    <a:pt x="9412" y="169"/>
                    <a:pt x="7343"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6290226" y="3022694"/>
              <a:ext cx="251179" cy="264582"/>
            </a:xfrm>
            <a:custGeom>
              <a:avLst/>
              <a:gdLst/>
              <a:ahLst/>
              <a:cxnLst/>
              <a:rect l="l" t="t" r="r" b="b"/>
              <a:pathLst>
                <a:path w="9389" h="9890" extrusionOk="0">
                  <a:moveTo>
                    <a:pt x="5445" y="0"/>
                  </a:moveTo>
                  <a:cubicBezTo>
                    <a:pt x="5247" y="0"/>
                    <a:pt x="4980" y="9"/>
                    <a:pt x="4619" y="31"/>
                  </a:cubicBezTo>
                  <a:cubicBezTo>
                    <a:pt x="3596" y="106"/>
                    <a:pt x="1655" y="1175"/>
                    <a:pt x="1655" y="2408"/>
                  </a:cubicBezTo>
                  <a:cubicBezTo>
                    <a:pt x="1640" y="2950"/>
                    <a:pt x="1535" y="3477"/>
                    <a:pt x="1354" y="3988"/>
                  </a:cubicBezTo>
                  <a:cubicBezTo>
                    <a:pt x="1354" y="3988"/>
                    <a:pt x="0" y="5102"/>
                    <a:pt x="166" y="6200"/>
                  </a:cubicBezTo>
                  <a:cubicBezTo>
                    <a:pt x="331" y="7313"/>
                    <a:pt x="1174" y="7374"/>
                    <a:pt x="1174" y="7374"/>
                  </a:cubicBezTo>
                  <a:cubicBezTo>
                    <a:pt x="1174" y="7374"/>
                    <a:pt x="783" y="8066"/>
                    <a:pt x="1234" y="8547"/>
                  </a:cubicBezTo>
                  <a:cubicBezTo>
                    <a:pt x="1671" y="9028"/>
                    <a:pt x="3236" y="9889"/>
                    <a:pt x="4113" y="9889"/>
                  </a:cubicBezTo>
                  <a:cubicBezTo>
                    <a:pt x="4142" y="9889"/>
                    <a:pt x="4171" y="9888"/>
                    <a:pt x="4198" y="9886"/>
                  </a:cubicBezTo>
                  <a:cubicBezTo>
                    <a:pt x="5041" y="9811"/>
                    <a:pt x="7177" y="9781"/>
                    <a:pt x="7899" y="8547"/>
                  </a:cubicBezTo>
                  <a:cubicBezTo>
                    <a:pt x="8636" y="7313"/>
                    <a:pt x="8245" y="6245"/>
                    <a:pt x="8185" y="5523"/>
                  </a:cubicBezTo>
                  <a:cubicBezTo>
                    <a:pt x="8167" y="5313"/>
                    <a:pt x="8179" y="5267"/>
                    <a:pt x="8219" y="5267"/>
                  </a:cubicBezTo>
                  <a:cubicBezTo>
                    <a:pt x="8251" y="5267"/>
                    <a:pt x="8299" y="5294"/>
                    <a:pt x="8366" y="5294"/>
                  </a:cubicBezTo>
                  <a:cubicBezTo>
                    <a:pt x="8504" y="5294"/>
                    <a:pt x="8719" y="5177"/>
                    <a:pt x="9013" y="4455"/>
                  </a:cubicBezTo>
                  <a:cubicBezTo>
                    <a:pt x="9389" y="3507"/>
                    <a:pt x="8952" y="2288"/>
                    <a:pt x="8426" y="1476"/>
                  </a:cubicBezTo>
                  <a:cubicBezTo>
                    <a:pt x="8155" y="1039"/>
                    <a:pt x="7779" y="663"/>
                    <a:pt x="7343" y="407"/>
                  </a:cubicBezTo>
                  <a:cubicBezTo>
                    <a:pt x="7216" y="331"/>
                    <a:pt x="6397" y="42"/>
                    <a:pt x="6104" y="42"/>
                  </a:cubicBezTo>
                  <a:cubicBezTo>
                    <a:pt x="6049" y="42"/>
                    <a:pt x="6013" y="52"/>
                    <a:pt x="6003" y="76"/>
                  </a:cubicBezTo>
                  <a:lnTo>
                    <a:pt x="6003" y="76"/>
                  </a:lnTo>
                  <a:cubicBezTo>
                    <a:pt x="6004" y="74"/>
                    <a:pt x="6028" y="0"/>
                    <a:pt x="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a:off x="6287791" y="3020018"/>
              <a:ext cx="256449" cy="269184"/>
            </a:xfrm>
            <a:custGeom>
              <a:avLst/>
              <a:gdLst/>
              <a:ahLst/>
              <a:cxnLst/>
              <a:rect l="l" t="t" r="r" b="b"/>
              <a:pathLst>
                <a:path w="9586" h="10062" extrusionOk="0">
                  <a:moveTo>
                    <a:pt x="5689" y="185"/>
                  </a:moveTo>
                  <a:cubicBezTo>
                    <a:pt x="5799" y="185"/>
                    <a:pt x="5909" y="199"/>
                    <a:pt x="6019" y="221"/>
                  </a:cubicBezTo>
                  <a:cubicBezTo>
                    <a:pt x="6034" y="236"/>
                    <a:pt x="6049" y="252"/>
                    <a:pt x="6064" y="252"/>
                  </a:cubicBezTo>
                  <a:cubicBezTo>
                    <a:pt x="6083" y="258"/>
                    <a:pt x="6099" y="261"/>
                    <a:pt x="6114" y="261"/>
                  </a:cubicBezTo>
                  <a:cubicBezTo>
                    <a:pt x="6134" y="261"/>
                    <a:pt x="6152" y="254"/>
                    <a:pt x="6170" y="236"/>
                  </a:cubicBezTo>
                  <a:cubicBezTo>
                    <a:pt x="6181" y="233"/>
                    <a:pt x="6196" y="232"/>
                    <a:pt x="6214" y="232"/>
                  </a:cubicBezTo>
                  <a:cubicBezTo>
                    <a:pt x="6456" y="232"/>
                    <a:pt x="7248" y="497"/>
                    <a:pt x="7388" y="567"/>
                  </a:cubicBezTo>
                  <a:cubicBezTo>
                    <a:pt x="7825" y="838"/>
                    <a:pt x="8186" y="1199"/>
                    <a:pt x="8442" y="1621"/>
                  </a:cubicBezTo>
                  <a:cubicBezTo>
                    <a:pt x="8953" y="2418"/>
                    <a:pt x="9374" y="3607"/>
                    <a:pt x="9013" y="4509"/>
                  </a:cubicBezTo>
                  <a:cubicBezTo>
                    <a:pt x="8749" y="5184"/>
                    <a:pt x="8561" y="5289"/>
                    <a:pt x="8450" y="5289"/>
                  </a:cubicBezTo>
                  <a:cubicBezTo>
                    <a:pt x="8422" y="5289"/>
                    <a:pt x="8399" y="5283"/>
                    <a:pt x="8381" y="5277"/>
                  </a:cubicBezTo>
                  <a:cubicBezTo>
                    <a:pt x="8364" y="5265"/>
                    <a:pt x="8345" y="5260"/>
                    <a:pt x="8325" y="5260"/>
                  </a:cubicBezTo>
                  <a:cubicBezTo>
                    <a:pt x="8292" y="5260"/>
                    <a:pt x="8259" y="5273"/>
                    <a:pt x="8231" y="5292"/>
                  </a:cubicBezTo>
                  <a:cubicBezTo>
                    <a:pt x="8171" y="5337"/>
                    <a:pt x="8171" y="5427"/>
                    <a:pt x="8186" y="5623"/>
                  </a:cubicBezTo>
                  <a:cubicBezTo>
                    <a:pt x="8201" y="5773"/>
                    <a:pt x="8216" y="5924"/>
                    <a:pt x="8246" y="6089"/>
                  </a:cubicBezTo>
                  <a:cubicBezTo>
                    <a:pt x="8351" y="6781"/>
                    <a:pt x="8487" y="7624"/>
                    <a:pt x="7915" y="8587"/>
                  </a:cubicBezTo>
                  <a:cubicBezTo>
                    <a:pt x="7268" y="9670"/>
                    <a:pt x="5478" y="9791"/>
                    <a:pt x="4515" y="9866"/>
                  </a:cubicBezTo>
                  <a:lnTo>
                    <a:pt x="4274" y="9881"/>
                  </a:lnTo>
                  <a:cubicBezTo>
                    <a:pt x="4249" y="9883"/>
                    <a:pt x="4223" y="9884"/>
                    <a:pt x="4196" y="9884"/>
                  </a:cubicBezTo>
                  <a:cubicBezTo>
                    <a:pt x="3359" y="9884"/>
                    <a:pt x="1779" y="8995"/>
                    <a:pt x="1400" y="8572"/>
                  </a:cubicBezTo>
                  <a:cubicBezTo>
                    <a:pt x="1009" y="8151"/>
                    <a:pt x="1340" y="7534"/>
                    <a:pt x="1355" y="7519"/>
                  </a:cubicBezTo>
                  <a:cubicBezTo>
                    <a:pt x="1370" y="7489"/>
                    <a:pt x="1370" y="7458"/>
                    <a:pt x="1355" y="7428"/>
                  </a:cubicBezTo>
                  <a:cubicBezTo>
                    <a:pt x="1340" y="7398"/>
                    <a:pt x="1310" y="7383"/>
                    <a:pt x="1280" y="7368"/>
                  </a:cubicBezTo>
                  <a:cubicBezTo>
                    <a:pt x="1250" y="7368"/>
                    <a:pt x="512" y="7323"/>
                    <a:pt x="347" y="6285"/>
                  </a:cubicBezTo>
                  <a:cubicBezTo>
                    <a:pt x="181" y="5247"/>
                    <a:pt x="1490" y="4163"/>
                    <a:pt x="1505" y="4163"/>
                  </a:cubicBezTo>
                  <a:cubicBezTo>
                    <a:pt x="1521" y="4148"/>
                    <a:pt x="1521" y="4133"/>
                    <a:pt x="1536" y="4118"/>
                  </a:cubicBezTo>
                  <a:cubicBezTo>
                    <a:pt x="1716" y="3592"/>
                    <a:pt x="1821" y="3050"/>
                    <a:pt x="1852" y="2493"/>
                  </a:cubicBezTo>
                  <a:cubicBezTo>
                    <a:pt x="1852" y="1320"/>
                    <a:pt x="3762" y="282"/>
                    <a:pt x="4725" y="221"/>
                  </a:cubicBezTo>
                  <a:cubicBezTo>
                    <a:pt x="5101" y="191"/>
                    <a:pt x="5387" y="191"/>
                    <a:pt x="5568" y="191"/>
                  </a:cubicBezTo>
                  <a:cubicBezTo>
                    <a:pt x="5608" y="187"/>
                    <a:pt x="5648" y="185"/>
                    <a:pt x="5689" y="185"/>
                  </a:cubicBezTo>
                  <a:close/>
                  <a:moveTo>
                    <a:pt x="5571" y="1"/>
                  </a:moveTo>
                  <a:cubicBezTo>
                    <a:pt x="5367" y="1"/>
                    <a:pt x="5089" y="12"/>
                    <a:pt x="4710" y="41"/>
                  </a:cubicBezTo>
                  <a:cubicBezTo>
                    <a:pt x="3672" y="101"/>
                    <a:pt x="1656" y="1199"/>
                    <a:pt x="1656" y="2493"/>
                  </a:cubicBezTo>
                  <a:cubicBezTo>
                    <a:pt x="1641" y="3020"/>
                    <a:pt x="1536" y="3532"/>
                    <a:pt x="1355" y="4028"/>
                  </a:cubicBezTo>
                  <a:cubicBezTo>
                    <a:pt x="1190" y="4178"/>
                    <a:pt x="1" y="5232"/>
                    <a:pt x="166" y="6315"/>
                  </a:cubicBezTo>
                  <a:cubicBezTo>
                    <a:pt x="302" y="7203"/>
                    <a:pt x="874" y="7458"/>
                    <a:pt x="1129" y="7534"/>
                  </a:cubicBezTo>
                  <a:cubicBezTo>
                    <a:pt x="1039" y="7759"/>
                    <a:pt x="889" y="8286"/>
                    <a:pt x="1265" y="8707"/>
                  </a:cubicBezTo>
                  <a:cubicBezTo>
                    <a:pt x="1701" y="9174"/>
                    <a:pt x="3281" y="10061"/>
                    <a:pt x="4199" y="10061"/>
                  </a:cubicBezTo>
                  <a:lnTo>
                    <a:pt x="4274" y="10061"/>
                  </a:lnTo>
                  <a:lnTo>
                    <a:pt x="4515" y="10046"/>
                  </a:lnTo>
                  <a:cubicBezTo>
                    <a:pt x="5508" y="9986"/>
                    <a:pt x="7373" y="9866"/>
                    <a:pt x="8065" y="8692"/>
                  </a:cubicBezTo>
                  <a:cubicBezTo>
                    <a:pt x="8667" y="7669"/>
                    <a:pt x="8532" y="6736"/>
                    <a:pt x="8427" y="6059"/>
                  </a:cubicBezTo>
                  <a:cubicBezTo>
                    <a:pt x="8396" y="5894"/>
                    <a:pt x="8366" y="5743"/>
                    <a:pt x="8366" y="5608"/>
                  </a:cubicBezTo>
                  <a:lnTo>
                    <a:pt x="8366" y="5457"/>
                  </a:lnTo>
                  <a:cubicBezTo>
                    <a:pt x="8401" y="5467"/>
                    <a:pt x="8436" y="5472"/>
                    <a:pt x="8472" y="5472"/>
                  </a:cubicBezTo>
                  <a:cubicBezTo>
                    <a:pt x="8672" y="5472"/>
                    <a:pt x="8899" y="5298"/>
                    <a:pt x="9179" y="4585"/>
                  </a:cubicBezTo>
                  <a:cubicBezTo>
                    <a:pt x="9585" y="3607"/>
                    <a:pt x="9134" y="2358"/>
                    <a:pt x="8592" y="1515"/>
                  </a:cubicBezTo>
                  <a:cubicBezTo>
                    <a:pt x="8321" y="1064"/>
                    <a:pt x="7930" y="688"/>
                    <a:pt x="7479" y="402"/>
                  </a:cubicBezTo>
                  <a:cubicBezTo>
                    <a:pt x="7383" y="361"/>
                    <a:pt x="6540" y="46"/>
                    <a:pt x="6196" y="46"/>
                  </a:cubicBezTo>
                  <a:cubicBezTo>
                    <a:pt x="6162" y="46"/>
                    <a:pt x="6133" y="49"/>
                    <a:pt x="6110" y="56"/>
                  </a:cubicBezTo>
                  <a:cubicBezTo>
                    <a:pt x="6036" y="28"/>
                    <a:pt x="5894" y="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a:off x="6356225" y="3152099"/>
              <a:ext cx="93821" cy="180606"/>
            </a:xfrm>
            <a:custGeom>
              <a:avLst/>
              <a:gdLst/>
              <a:ahLst/>
              <a:cxnLst/>
              <a:rect l="l" t="t" r="r" b="b"/>
              <a:pathLst>
                <a:path w="3507" h="6751" extrusionOk="0">
                  <a:moveTo>
                    <a:pt x="818" y="0"/>
                  </a:moveTo>
                  <a:cubicBezTo>
                    <a:pt x="795" y="0"/>
                    <a:pt x="773" y="13"/>
                    <a:pt x="753" y="39"/>
                  </a:cubicBezTo>
                  <a:cubicBezTo>
                    <a:pt x="753" y="39"/>
                    <a:pt x="783" y="1920"/>
                    <a:pt x="587" y="3123"/>
                  </a:cubicBezTo>
                  <a:cubicBezTo>
                    <a:pt x="392" y="4327"/>
                    <a:pt x="1" y="5531"/>
                    <a:pt x="166" y="6313"/>
                  </a:cubicBezTo>
                  <a:cubicBezTo>
                    <a:pt x="223" y="6607"/>
                    <a:pt x="424" y="6750"/>
                    <a:pt x="697" y="6750"/>
                  </a:cubicBezTo>
                  <a:cubicBezTo>
                    <a:pt x="1148" y="6750"/>
                    <a:pt x="1796" y="6357"/>
                    <a:pt x="2303" y="5606"/>
                  </a:cubicBezTo>
                  <a:cubicBezTo>
                    <a:pt x="2799" y="4884"/>
                    <a:pt x="3190" y="4131"/>
                    <a:pt x="3506" y="3319"/>
                  </a:cubicBezTo>
                  <a:cubicBezTo>
                    <a:pt x="3506" y="3319"/>
                    <a:pt x="2077" y="2732"/>
                    <a:pt x="1686" y="1799"/>
                  </a:cubicBezTo>
                  <a:cubicBezTo>
                    <a:pt x="1335" y="948"/>
                    <a:pt x="1020" y="0"/>
                    <a:pt x="81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a:off x="6355021" y="3149504"/>
              <a:ext cx="98235" cy="185582"/>
            </a:xfrm>
            <a:custGeom>
              <a:avLst/>
              <a:gdLst/>
              <a:ahLst/>
              <a:cxnLst/>
              <a:rect l="l" t="t" r="r" b="b"/>
              <a:pathLst>
                <a:path w="3672" h="6937" extrusionOk="0">
                  <a:moveTo>
                    <a:pt x="904" y="228"/>
                  </a:moveTo>
                  <a:cubicBezTo>
                    <a:pt x="1040" y="391"/>
                    <a:pt x="1257" y="965"/>
                    <a:pt x="1445" y="1400"/>
                  </a:cubicBezTo>
                  <a:cubicBezTo>
                    <a:pt x="1505" y="1565"/>
                    <a:pt x="1580" y="1746"/>
                    <a:pt x="1656" y="1926"/>
                  </a:cubicBezTo>
                  <a:cubicBezTo>
                    <a:pt x="2002" y="2769"/>
                    <a:pt x="3130" y="3326"/>
                    <a:pt x="3446" y="3476"/>
                  </a:cubicBezTo>
                  <a:cubicBezTo>
                    <a:pt x="3130" y="4228"/>
                    <a:pt x="2739" y="4966"/>
                    <a:pt x="2288" y="5643"/>
                  </a:cubicBezTo>
                  <a:cubicBezTo>
                    <a:pt x="1780" y="6397"/>
                    <a:pt x="1160" y="6751"/>
                    <a:pt x="747" y="6751"/>
                  </a:cubicBezTo>
                  <a:cubicBezTo>
                    <a:pt x="707" y="6751"/>
                    <a:pt x="669" y="6748"/>
                    <a:pt x="632" y="6741"/>
                  </a:cubicBezTo>
                  <a:cubicBezTo>
                    <a:pt x="467" y="6711"/>
                    <a:pt x="332" y="6576"/>
                    <a:pt x="301" y="6395"/>
                  </a:cubicBezTo>
                  <a:cubicBezTo>
                    <a:pt x="196" y="5868"/>
                    <a:pt x="362" y="5101"/>
                    <a:pt x="527" y="4304"/>
                  </a:cubicBezTo>
                  <a:cubicBezTo>
                    <a:pt x="602" y="3958"/>
                    <a:pt x="678" y="3596"/>
                    <a:pt x="738" y="3235"/>
                  </a:cubicBezTo>
                  <a:cubicBezTo>
                    <a:pt x="858" y="2248"/>
                    <a:pt x="918" y="1245"/>
                    <a:pt x="904" y="228"/>
                  </a:cubicBezTo>
                  <a:close/>
                  <a:moveTo>
                    <a:pt x="888" y="0"/>
                  </a:moveTo>
                  <a:cubicBezTo>
                    <a:pt x="828" y="0"/>
                    <a:pt x="768" y="31"/>
                    <a:pt x="723" y="76"/>
                  </a:cubicBezTo>
                  <a:cubicBezTo>
                    <a:pt x="708" y="106"/>
                    <a:pt x="708" y="121"/>
                    <a:pt x="708" y="136"/>
                  </a:cubicBezTo>
                  <a:cubicBezTo>
                    <a:pt x="708" y="151"/>
                    <a:pt x="738" y="2032"/>
                    <a:pt x="542" y="3205"/>
                  </a:cubicBezTo>
                  <a:cubicBezTo>
                    <a:pt x="482" y="3566"/>
                    <a:pt x="407" y="3927"/>
                    <a:pt x="347" y="4258"/>
                  </a:cubicBezTo>
                  <a:cubicBezTo>
                    <a:pt x="166" y="5086"/>
                    <a:pt x="1" y="5868"/>
                    <a:pt x="121" y="6425"/>
                  </a:cubicBezTo>
                  <a:cubicBezTo>
                    <a:pt x="166" y="6681"/>
                    <a:pt x="347" y="6876"/>
                    <a:pt x="602" y="6922"/>
                  </a:cubicBezTo>
                  <a:cubicBezTo>
                    <a:pt x="648" y="6937"/>
                    <a:pt x="708" y="6937"/>
                    <a:pt x="753" y="6937"/>
                  </a:cubicBezTo>
                  <a:cubicBezTo>
                    <a:pt x="1264" y="6937"/>
                    <a:pt x="1941" y="6470"/>
                    <a:pt x="2438" y="5748"/>
                  </a:cubicBezTo>
                  <a:cubicBezTo>
                    <a:pt x="2934" y="5026"/>
                    <a:pt x="3341" y="4258"/>
                    <a:pt x="3657" y="3446"/>
                  </a:cubicBezTo>
                  <a:cubicBezTo>
                    <a:pt x="3672" y="3401"/>
                    <a:pt x="3642" y="3356"/>
                    <a:pt x="3597" y="3326"/>
                  </a:cubicBezTo>
                  <a:cubicBezTo>
                    <a:pt x="3581" y="3326"/>
                    <a:pt x="2212" y="2754"/>
                    <a:pt x="1836" y="1851"/>
                  </a:cubicBezTo>
                  <a:cubicBezTo>
                    <a:pt x="1761" y="1671"/>
                    <a:pt x="1686" y="1490"/>
                    <a:pt x="1610" y="1325"/>
                  </a:cubicBezTo>
                  <a:cubicBezTo>
                    <a:pt x="1249" y="407"/>
                    <a:pt x="1084" y="31"/>
                    <a:pt x="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6410962" y="3234846"/>
              <a:ext cx="39085" cy="33842"/>
            </a:xfrm>
            <a:custGeom>
              <a:avLst/>
              <a:gdLst/>
              <a:ahLst/>
              <a:cxnLst/>
              <a:rect l="l" t="t" r="r" b="b"/>
              <a:pathLst>
                <a:path w="1461" h="1265" extrusionOk="0">
                  <a:moveTo>
                    <a:pt x="1" y="0"/>
                  </a:moveTo>
                  <a:lnTo>
                    <a:pt x="783" y="1264"/>
                  </a:lnTo>
                  <a:lnTo>
                    <a:pt x="1460" y="22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6408153" y="3232411"/>
              <a:ext cx="44703" cy="38818"/>
            </a:xfrm>
            <a:custGeom>
              <a:avLst/>
              <a:gdLst/>
              <a:ahLst/>
              <a:cxnLst/>
              <a:rect l="l" t="t" r="r" b="b"/>
              <a:pathLst>
                <a:path w="1671" h="1451" extrusionOk="0">
                  <a:moveTo>
                    <a:pt x="286" y="212"/>
                  </a:moveTo>
                  <a:lnTo>
                    <a:pt x="1415" y="392"/>
                  </a:lnTo>
                  <a:lnTo>
                    <a:pt x="888" y="1175"/>
                  </a:lnTo>
                  <a:lnTo>
                    <a:pt x="286" y="212"/>
                  </a:lnTo>
                  <a:close/>
                  <a:moveTo>
                    <a:pt x="121" y="1"/>
                  </a:moveTo>
                  <a:cubicBezTo>
                    <a:pt x="76" y="1"/>
                    <a:pt x="46" y="16"/>
                    <a:pt x="16" y="46"/>
                  </a:cubicBezTo>
                  <a:cubicBezTo>
                    <a:pt x="1" y="76"/>
                    <a:pt x="1" y="106"/>
                    <a:pt x="16" y="136"/>
                  </a:cubicBezTo>
                  <a:lnTo>
                    <a:pt x="813" y="1400"/>
                  </a:lnTo>
                  <a:cubicBezTo>
                    <a:pt x="828" y="1430"/>
                    <a:pt x="858" y="1445"/>
                    <a:pt x="888" y="1445"/>
                  </a:cubicBezTo>
                  <a:cubicBezTo>
                    <a:pt x="900" y="1449"/>
                    <a:pt x="910" y="1451"/>
                    <a:pt x="919" y="1451"/>
                  </a:cubicBezTo>
                  <a:cubicBezTo>
                    <a:pt x="948" y="1451"/>
                    <a:pt x="967" y="1434"/>
                    <a:pt x="979" y="1400"/>
                  </a:cubicBezTo>
                  <a:lnTo>
                    <a:pt x="1656" y="377"/>
                  </a:lnTo>
                  <a:cubicBezTo>
                    <a:pt x="1671" y="347"/>
                    <a:pt x="1671" y="317"/>
                    <a:pt x="1656" y="287"/>
                  </a:cubicBezTo>
                  <a:cubicBezTo>
                    <a:pt x="1656" y="257"/>
                    <a:pt x="1626" y="242"/>
                    <a:pt x="1595" y="227"/>
                  </a:cubicBezTo>
                  <a:lnTo>
                    <a:pt x="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6357831" y="3078661"/>
              <a:ext cx="144544" cy="169745"/>
            </a:xfrm>
            <a:custGeom>
              <a:avLst/>
              <a:gdLst/>
              <a:ahLst/>
              <a:cxnLst/>
              <a:rect l="l" t="t" r="r" b="b"/>
              <a:pathLst>
                <a:path w="5403" h="6345" extrusionOk="0">
                  <a:moveTo>
                    <a:pt x="4154" y="0"/>
                  </a:moveTo>
                  <a:cubicBezTo>
                    <a:pt x="4154" y="0"/>
                    <a:pt x="2213" y="678"/>
                    <a:pt x="1505" y="1159"/>
                  </a:cubicBezTo>
                  <a:cubicBezTo>
                    <a:pt x="964" y="1565"/>
                    <a:pt x="452" y="2017"/>
                    <a:pt x="1" y="2528"/>
                  </a:cubicBezTo>
                  <a:cubicBezTo>
                    <a:pt x="1" y="2528"/>
                    <a:pt x="76" y="3115"/>
                    <a:pt x="392" y="3235"/>
                  </a:cubicBezTo>
                  <a:lnTo>
                    <a:pt x="723" y="3371"/>
                  </a:lnTo>
                  <a:cubicBezTo>
                    <a:pt x="723" y="3371"/>
                    <a:pt x="618" y="4544"/>
                    <a:pt x="1235" y="5282"/>
                  </a:cubicBezTo>
                  <a:cubicBezTo>
                    <a:pt x="1800" y="5971"/>
                    <a:pt x="2971" y="6344"/>
                    <a:pt x="3464" y="6344"/>
                  </a:cubicBezTo>
                  <a:cubicBezTo>
                    <a:pt x="3509" y="6344"/>
                    <a:pt x="3549" y="6341"/>
                    <a:pt x="3582" y="6335"/>
                  </a:cubicBezTo>
                  <a:cubicBezTo>
                    <a:pt x="3973" y="6244"/>
                    <a:pt x="4485" y="5582"/>
                    <a:pt x="4906" y="4770"/>
                  </a:cubicBezTo>
                  <a:cubicBezTo>
                    <a:pt x="5342" y="3957"/>
                    <a:pt x="5402" y="2844"/>
                    <a:pt x="5372" y="2423"/>
                  </a:cubicBezTo>
                  <a:cubicBezTo>
                    <a:pt x="5342" y="2002"/>
                    <a:pt x="5342" y="1264"/>
                    <a:pt x="5177" y="993"/>
                  </a:cubicBezTo>
                  <a:cubicBezTo>
                    <a:pt x="5026" y="738"/>
                    <a:pt x="4154" y="0"/>
                    <a:pt x="4154"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6355423" y="3076066"/>
              <a:ext cx="149359" cy="174908"/>
            </a:xfrm>
            <a:custGeom>
              <a:avLst/>
              <a:gdLst/>
              <a:ahLst/>
              <a:cxnLst/>
              <a:rect l="l" t="t" r="r" b="b"/>
              <a:pathLst>
                <a:path w="5583" h="6538" extrusionOk="0">
                  <a:moveTo>
                    <a:pt x="4228" y="218"/>
                  </a:moveTo>
                  <a:cubicBezTo>
                    <a:pt x="4575" y="504"/>
                    <a:pt x="4890" y="820"/>
                    <a:pt x="5176" y="1151"/>
                  </a:cubicBezTo>
                  <a:cubicBezTo>
                    <a:pt x="5297" y="1331"/>
                    <a:pt x="5327" y="1858"/>
                    <a:pt x="5342" y="2234"/>
                  </a:cubicBezTo>
                  <a:cubicBezTo>
                    <a:pt x="5357" y="2354"/>
                    <a:pt x="5357" y="2445"/>
                    <a:pt x="5357" y="2535"/>
                  </a:cubicBezTo>
                  <a:cubicBezTo>
                    <a:pt x="5387" y="2866"/>
                    <a:pt x="5357" y="4009"/>
                    <a:pt x="4921" y="4837"/>
                  </a:cubicBezTo>
                  <a:cubicBezTo>
                    <a:pt x="4484" y="5649"/>
                    <a:pt x="3988" y="6251"/>
                    <a:pt x="3642" y="6341"/>
                  </a:cubicBezTo>
                  <a:cubicBezTo>
                    <a:pt x="3614" y="6348"/>
                    <a:pt x="3579" y="6351"/>
                    <a:pt x="3538" y="6351"/>
                  </a:cubicBezTo>
                  <a:cubicBezTo>
                    <a:pt x="3093" y="6351"/>
                    <a:pt x="1937" y="5981"/>
                    <a:pt x="1400" y="5333"/>
                  </a:cubicBezTo>
                  <a:cubicBezTo>
                    <a:pt x="813" y="4611"/>
                    <a:pt x="903" y="3483"/>
                    <a:pt x="903" y="3483"/>
                  </a:cubicBezTo>
                  <a:cubicBezTo>
                    <a:pt x="903" y="3438"/>
                    <a:pt x="888" y="3392"/>
                    <a:pt x="843" y="3377"/>
                  </a:cubicBezTo>
                  <a:lnTo>
                    <a:pt x="512" y="3257"/>
                  </a:lnTo>
                  <a:cubicBezTo>
                    <a:pt x="317" y="3167"/>
                    <a:pt x="226" y="2821"/>
                    <a:pt x="196" y="2655"/>
                  </a:cubicBezTo>
                  <a:cubicBezTo>
                    <a:pt x="633" y="2174"/>
                    <a:pt x="1114" y="1737"/>
                    <a:pt x="1641" y="1346"/>
                  </a:cubicBezTo>
                  <a:cubicBezTo>
                    <a:pt x="2273" y="925"/>
                    <a:pt x="3913" y="323"/>
                    <a:pt x="4228" y="218"/>
                  </a:cubicBezTo>
                  <a:close/>
                  <a:moveTo>
                    <a:pt x="4228" y="1"/>
                  </a:moveTo>
                  <a:cubicBezTo>
                    <a:pt x="4217" y="1"/>
                    <a:pt x="4207" y="3"/>
                    <a:pt x="4198" y="7"/>
                  </a:cubicBezTo>
                  <a:cubicBezTo>
                    <a:pt x="4123" y="37"/>
                    <a:pt x="2242" y="684"/>
                    <a:pt x="1535" y="1181"/>
                  </a:cubicBezTo>
                  <a:cubicBezTo>
                    <a:pt x="979" y="1587"/>
                    <a:pt x="482" y="2053"/>
                    <a:pt x="31" y="2565"/>
                  </a:cubicBezTo>
                  <a:cubicBezTo>
                    <a:pt x="1" y="2580"/>
                    <a:pt x="1" y="2610"/>
                    <a:pt x="1" y="2640"/>
                  </a:cubicBezTo>
                  <a:cubicBezTo>
                    <a:pt x="1" y="2655"/>
                    <a:pt x="76" y="3272"/>
                    <a:pt x="452" y="3423"/>
                  </a:cubicBezTo>
                  <a:lnTo>
                    <a:pt x="708" y="3528"/>
                  </a:lnTo>
                  <a:cubicBezTo>
                    <a:pt x="708" y="3799"/>
                    <a:pt x="693" y="4762"/>
                    <a:pt x="1249" y="5439"/>
                  </a:cubicBezTo>
                  <a:cubicBezTo>
                    <a:pt x="1821" y="6131"/>
                    <a:pt x="2980" y="6537"/>
                    <a:pt x="3521" y="6537"/>
                  </a:cubicBezTo>
                  <a:cubicBezTo>
                    <a:pt x="3582" y="6537"/>
                    <a:pt x="3627" y="6537"/>
                    <a:pt x="3687" y="6522"/>
                  </a:cubicBezTo>
                  <a:cubicBezTo>
                    <a:pt x="4153" y="6402"/>
                    <a:pt x="4710" y="5604"/>
                    <a:pt x="5071" y="4912"/>
                  </a:cubicBezTo>
                  <a:cubicBezTo>
                    <a:pt x="5417" y="4160"/>
                    <a:pt x="5583" y="3347"/>
                    <a:pt x="5537" y="2520"/>
                  </a:cubicBezTo>
                  <a:cubicBezTo>
                    <a:pt x="5537" y="2430"/>
                    <a:pt x="5522" y="2324"/>
                    <a:pt x="5522" y="2219"/>
                  </a:cubicBezTo>
                  <a:cubicBezTo>
                    <a:pt x="5507" y="1783"/>
                    <a:pt x="5477" y="1271"/>
                    <a:pt x="5342" y="1045"/>
                  </a:cubicBezTo>
                  <a:cubicBezTo>
                    <a:pt x="5161" y="775"/>
                    <a:pt x="4334" y="52"/>
                    <a:pt x="4289" y="22"/>
                  </a:cubicBezTo>
                  <a:cubicBezTo>
                    <a:pt x="4278" y="12"/>
                    <a:pt x="4252" y="1"/>
                    <a:pt x="4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6452028" y="3129171"/>
              <a:ext cx="31033" cy="53773"/>
            </a:xfrm>
            <a:custGeom>
              <a:avLst/>
              <a:gdLst/>
              <a:ahLst/>
              <a:cxnLst/>
              <a:rect l="l" t="t" r="r" b="b"/>
              <a:pathLst>
                <a:path w="1160" h="2010" extrusionOk="0">
                  <a:moveTo>
                    <a:pt x="1056" y="1"/>
                  </a:moveTo>
                  <a:cubicBezTo>
                    <a:pt x="1031" y="1"/>
                    <a:pt x="1009" y="8"/>
                    <a:pt x="994" y="23"/>
                  </a:cubicBezTo>
                  <a:cubicBezTo>
                    <a:pt x="948" y="68"/>
                    <a:pt x="542" y="490"/>
                    <a:pt x="617" y="821"/>
                  </a:cubicBezTo>
                  <a:cubicBezTo>
                    <a:pt x="633" y="911"/>
                    <a:pt x="663" y="1016"/>
                    <a:pt x="693" y="1137"/>
                  </a:cubicBezTo>
                  <a:cubicBezTo>
                    <a:pt x="768" y="1332"/>
                    <a:pt x="813" y="1528"/>
                    <a:pt x="813" y="1738"/>
                  </a:cubicBezTo>
                  <a:cubicBezTo>
                    <a:pt x="776" y="1788"/>
                    <a:pt x="542" y="1818"/>
                    <a:pt x="266" y="1818"/>
                  </a:cubicBezTo>
                  <a:cubicBezTo>
                    <a:pt x="209" y="1818"/>
                    <a:pt x="150" y="1816"/>
                    <a:pt x="91" y="1814"/>
                  </a:cubicBezTo>
                  <a:cubicBezTo>
                    <a:pt x="46" y="1814"/>
                    <a:pt x="1" y="1859"/>
                    <a:pt x="1" y="1904"/>
                  </a:cubicBezTo>
                  <a:cubicBezTo>
                    <a:pt x="1" y="1964"/>
                    <a:pt x="31" y="2009"/>
                    <a:pt x="91" y="2009"/>
                  </a:cubicBezTo>
                  <a:lnTo>
                    <a:pt x="271" y="2009"/>
                  </a:lnTo>
                  <a:cubicBezTo>
                    <a:pt x="572" y="2009"/>
                    <a:pt x="933" y="1949"/>
                    <a:pt x="979" y="1814"/>
                  </a:cubicBezTo>
                  <a:cubicBezTo>
                    <a:pt x="1039" y="1678"/>
                    <a:pt x="979" y="1438"/>
                    <a:pt x="873" y="1076"/>
                  </a:cubicBezTo>
                  <a:cubicBezTo>
                    <a:pt x="843" y="971"/>
                    <a:pt x="813" y="866"/>
                    <a:pt x="798" y="791"/>
                  </a:cubicBezTo>
                  <a:cubicBezTo>
                    <a:pt x="753" y="595"/>
                    <a:pt x="1024" y="264"/>
                    <a:pt x="1129" y="159"/>
                  </a:cubicBezTo>
                  <a:cubicBezTo>
                    <a:pt x="1159" y="129"/>
                    <a:pt x="1159" y="68"/>
                    <a:pt x="1129" y="23"/>
                  </a:cubicBezTo>
                  <a:cubicBezTo>
                    <a:pt x="1106" y="8"/>
                    <a:pt x="1080"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6425462" y="3179360"/>
              <a:ext cx="41092" cy="19690"/>
            </a:xfrm>
            <a:custGeom>
              <a:avLst/>
              <a:gdLst/>
              <a:ahLst/>
              <a:cxnLst/>
              <a:rect l="l" t="t" r="r" b="b"/>
              <a:pathLst>
                <a:path w="1536" h="736" extrusionOk="0">
                  <a:moveTo>
                    <a:pt x="108" y="1"/>
                  </a:moveTo>
                  <a:cubicBezTo>
                    <a:pt x="93" y="1"/>
                    <a:pt x="78" y="5"/>
                    <a:pt x="61" y="13"/>
                  </a:cubicBezTo>
                  <a:cubicBezTo>
                    <a:pt x="16" y="28"/>
                    <a:pt x="1" y="88"/>
                    <a:pt x="31" y="133"/>
                  </a:cubicBezTo>
                  <a:cubicBezTo>
                    <a:pt x="317" y="705"/>
                    <a:pt x="1219" y="735"/>
                    <a:pt x="1400" y="735"/>
                  </a:cubicBezTo>
                  <a:lnTo>
                    <a:pt x="1445" y="735"/>
                  </a:lnTo>
                  <a:cubicBezTo>
                    <a:pt x="1490" y="735"/>
                    <a:pt x="1535" y="705"/>
                    <a:pt x="1535" y="645"/>
                  </a:cubicBezTo>
                  <a:cubicBezTo>
                    <a:pt x="1535" y="600"/>
                    <a:pt x="1490" y="555"/>
                    <a:pt x="1445" y="555"/>
                  </a:cubicBezTo>
                  <a:cubicBezTo>
                    <a:pt x="1443" y="555"/>
                    <a:pt x="1432" y="555"/>
                    <a:pt x="1412" y="555"/>
                  </a:cubicBezTo>
                  <a:cubicBezTo>
                    <a:pt x="1237" y="555"/>
                    <a:pt x="426" y="531"/>
                    <a:pt x="196" y="58"/>
                  </a:cubicBezTo>
                  <a:cubicBezTo>
                    <a:pt x="174" y="26"/>
                    <a:pt x="145"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6419817" y="3130883"/>
              <a:ext cx="25388" cy="8186"/>
            </a:xfrm>
            <a:custGeom>
              <a:avLst/>
              <a:gdLst/>
              <a:ahLst/>
              <a:cxnLst/>
              <a:rect l="l" t="t" r="r" b="b"/>
              <a:pathLst>
                <a:path w="949" h="306" extrusionOk="0">
                  <a:moveTo>
                    <a:pt x="548" y="0"/>
                  </a:moveTo>
                  <a:cubicBezTo>
                    <a:pt x="291" y="0"/>
                    <a:pt x="56" y="130"/>
                    <a:pt x="46" y="140"/>
                  </a:cubicBezTo>
                  <a:cubicBezTo>
                    <a:pt x="16" y="155"/>
                    <a:pt x="1" y="185"/>
                    <a:pt x="1" y="215"/>
                  </a:cubicBezTo>
                  <a:cubicBezTo>
                    <a:pt x="1" y="275"/>
                    <a:pt x="46" y="305"/>
                    <a:pt x="91" y="305"/>
                  </a:cubicBezTo>
                  <a:lnTo>
                    <a:pt x="136" y="305"/>
                  </a:lnTo>
                  <a:cubicBezTo>
                    <a:pt x="136" y="295"/>
                    <a:pt x="336" y="181"/>
                    <a:pt x="538" y="181"/>
                  </a:cubicBezTo>
                  <a:cubicBezTo>
                    <a:pt x="624" y="181"/>
                    <a:pt x="711" y="202"/>
                    <a:pt x="783" y="260"/>
                  </a:cubicBezTo>
                  <a:lnTo>
                    <a:pt x="798" y="260"/>
                  </a:lnTo>
                  <a:cubicBezTo>
                    <a:pt x="812" y="274"/>
                    <a:pt x="831" y="281"/>
                    <a:pt x="852" y="281"/>
                  </a:cubicBezTo>
                  <a:cubicBezTo>
                    <a:pt x="876" y="281"/>
                    <a:pt x="902" y="270"/>
                    <a:pt x="919" y="245"/>
                  </a:cubicBezTo>
                  <a:cubicBezTo>
                    <a:pt x="949" y="200"/>
                    <a:pt x="934" y="140"/>
                    <a:pt x="904" y="110"/>
                  </a:cubicBezTo>
                  <a:cubicBezTo>
                    <a:pt x="794" y="28"/>
                    <a:pt x="668"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6412594" y="3111487"/>
              <a:ext cx="44302" cy="11878"/>
            </a:xfrm>
            <a:custGeom>
              <a:avLst/>
              <a:gdLst/>
              <a:ahLst/>
              <a:cxnLst/>
              <a:rect l="l" t="t" r="r" b="b"/>
              <a:pathLst>
                <a:path w="1656" h="444" extrusionOk="0">
                  <a:moveTo>
                    <a:pt x="717" y="0"/>
                  </a:moveTo>
                  <a:cubicBezTo>
                    <a:pt x="504" y="0"/>
                    <a:pt x="276" y="52"/>
                    <a:pt x="60" y="203"/>
                  </a:cubicBezTo>
                  <a:cubicBezTo>
                    <a:pt x="45" y="218"/>
                    <a:pt x="45" y="218"/>
                    <a:pt x="45" y="218"/>
                  </a:cubicBezTo>
                  <a:cubicBezTo>
                    <a:pt x="0" y="248"/>
                    <a:pt x="0" y="308"/>
                    <a:pt x="30" y="353"/>
                  </a:cubicBezTo>
                  <a:cubicBezTo>
                    <a:pt x="47" y="370"/>
                    <a:pt x="72" y="382"/>
                    <a:pt x="99" y="382"/>
                  </a:cubicBezTo>
                  <a:cubicBezTo>
                    <a:pt x="122" y="382"/>
                    <a:pt x="145" y="374"/>
                    <a:pt x="166" y="353"/>
                  </a:cubicBezTo>
                  <a:cubicBezTo>
                    <a:pt x="340" y="233"/>
                    <a:pt x="526" y="190"/>
                    <a:pt x="701" y="190"/>
                  </a:cubicBezTo>
                  <a:cubicBezTo>
                    <a:pt x="1117" y="190"/>
                    <a:pt x="1475" y="428"/>
                    <a:pt x="1475" y="428"/>
                  </a:cubicBezTo>
                  <a:cubicBezTo>
                    <a:pt x="1490" y="444"/>
                    <a:pt x="1520" y="444"/>
                    <a:pt x="1535" y="444"/>
                  </a:cubicBezTo>
                  <a:cubicBezTo>
                    <a:pt x="1580" y="444"/>
                    <a:pt x="1610" y="428"/>
                    <a:pt x="1625" y="398"/>
                  </a:cubicBezTo>
                  <a:cubicBezTo>
                    <a:pt x="1655" y="353"/>
                    <a:pt x="1640" y="293"/>
                    <a:pt x="1595" y="263"/>
                  </a:cubicBezTo>
                  <a:cubicBezTo>
                    <a:pt x="1574" y="253"/>
                    <a:pt x="1184"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6485843" y="3126442"/>
              <a:ext cx="16533" cy="13831"/>
            </a:xfrm>
            <a:custGeom>
              <a:avLst/>
              <a:gdLst/>
              <a:ahLst/>
              <a:cxnLst/>
              <a:rect l="l" t="t" r="r" b="b"/>
              <a:pathLst>
                <a:path w="618" h="517" extrusionOk="0">
                  <a:moveTo>
                    <a:pt x="96" y="1"/>
                  </a:moveTo>
                  <a:cubicBezTo>
                    <a:pt x="56" y="1"/>
                    <a:pt x="13" y="28"/>
                    <a:pt x="0" y="65"/>
                  </a:cubicBezTo>
                  <a:cubicBezTo>
                    <a:pt x="0" y="125"/>
                    <a:pt x="31" y="170"/>
                    <a:pt x="76" y="185"/>
                  </a:cubicBezTo>
                  <a:cubicBezTo>
                    <a:pt x="151" y="200"/>
                    <a:pt x="392" y="291"/>
                    <a:pt x="422" y="441"/>
                  </a:cubicBezTo>
                  <a:cubicBezTo>
                    <a:pt x="437" y="486"/>
                    <a:pt x="482" y="501"/>
                    <a:pt x="512" y="501"/>
                  </a:cubicBezTo>
                  <a:lnTo>
                    <a:pt x="542" y="516"/>
                  </a:lnTo>
                  <a:cubicBezTo>
                    <a:pt x="587" y="501"/>
                    <a:pt x="617" y="441"/>
                    <a:pt x="602" y="396"/>
                  </a:cubicBezTo>
                  <a:cubicBezTo>
                    <a:pt x="527" y="125"/>
                    <a:pt x="166" y="20"/>
                    <a:pt x="121" y="5"/>
                  </a:cubicBezTo>
                  <a:cubicBezTo>
                    <a:pt x="113" y="2"/>
                    <a:pt x="104"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6479797" y="3143859"/>
              <a:ext cx="18138" cy="14634"/>
            </a:xfrm>
            <a:custGeom>
              <a:avLst/>
              <a:gdLst/>
              <a:ahLst/>
              <a:cxnLst/>
              <a:rect l="l" t="t" r="r" b="b"/>
              <a:pathLst>
                <a:path w="678" h="547" extrusionOk="0">
                  <a:moveTo>
                    <a:pt x="91" y="1"/>
                  </a:moveTo>
                  <a:cubicBezTo>
                    <a:pt x="46" y="1"/>
                    <a:pt x="1" y="46"/>
                    <a:pt x="1" y="91"/>
                  </a:cubicBezTo>
                  <a:cubicBezTo>
                    <a:pt x="1" y="151"/>
                    <a:pt x="46" y="196"/>
                    <a:pt x="91" y="196"/>
                  </a:cubicBezTo>
                  <a:cubicBezTo>
                    <a:pt x="272" y="196"/>
                    <a:pt x="437" y="317"/>
                    <a:pt x="497" y="482"/>
                  </a:cubicBezTo>
                  <a:cubicBezTo>
                    <a:pt x="497" y="519"/>
                    <a:pt x="528" y="546"/>
                    <a:pt x="564" y="546"/>
                  </a:cubicBezTo>
                  <a:cubicBezTo>
                    <a:pt x="572" y="546"/>
                    <a:pt x="580" y="545"/>
                    <a:pt x="588" y="543"/>
                  </a:cubicBezTo>
                  <a:lnTo>
                    <a:pt x="603" y="543"/>
                  </a:lnTo>
                  <a:cubicBezTo>
                    <a:pt x="663" y="527"/>
                    <a:pt x="678" y="482"/>
                    <a:pt x="678" y="437"/>
                  </a:cubicBezTo>
                  <a:cubicBezTo>
                    <a:pt x="603" y="181"/>
                    <a:pt x="36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6117536" y="3258603"/>
              <a:ext cx="443583" cy="319612"/>
            </a:xfrm>
            <a:custGeom>
              <a:avLst/>
              <a:gdLst/>
              <a:ahLst/>
              <a:cxnLst/>
              <a:rect l="l" t="t" r="r" b="b"/>
              <a:pathLst>
                <a:path w="16581" h="11947" extrusionOk="0">
                  <a:moveTo>
                    <a:pt x="15415" y="0"/>
                  </a:moveTo>
                  <a:cubicBezTo>
                    <a:pt x="15322" y="0"/>
                    <a:pt x="15228" y="15"/>
                    <a:pt x="15137" y="45"/>
                  </a:cubicBezTo>
                  <a:cubicBezTo>
                    <a:pt x="14309" y="346"/>
                    <a:pt x="13662" y="993"/>
                    <a:pt x="13361" y="1820"/>
                  </a:cubicBezTo>
                  <a:cubicBezTo>
                    <a:pt x="13090" y="2573"/>
                    <a:pt x="12744" y="3295"/>
                    <a:pt x="12338" y="3972"/>
                  </a:cubicBezTo>
                  <a:cubicBezTo>
                    <a:pt x="12097" y="4318"/>
                    <a:pt x="10548" y="6274"/>
                    <a:pt x="10548" y="6274"/>
                  </a:cubicBezTo>
                  <a:cubicBezTo>
                    <a:pt x="10548" y="6274"/>
                    <a:pt x="9299" y="6891"/>
                    <a:pt x="8667" y="7267"/>
                  </a:cubicBezTo>
                  <a:cubicBezTo>
                    <a:pt x="8020" y="7643"/>
                    <a:pt x="6049" y="9042"/>
                    <a:pt x="5071" y="9614"/>
                  </a:cubicBezTo>
                  <a:cubicBezTo>
                    <a:pt x="4680" y="9855"/>
                    <a:pt x="4274" y="10066"/>
                    <a:pt x="3852" y="10261"/>
                  </a:cubicBezTo>
                  <a:cubicBezTo>
                    <a:pt x="3852" y="10261"/>
                    <a:pt x="1352" y="9657"/>
                    <a:pt x="939" y="9657"/>
                  </a:cubicBezTo>
                  <a:cubicBezTo>
                    <a:pt x="924" y="9657"/>
                    <a:pt x="912" y="9658"/>
                    <a:pt x="903" y="9659"/>
                  </a:cubicBezTo>
                  <a:cubicBezTo>
                    <a:pt x="632" y="9689"/>
                    <a:pt x="482" y="10667"/>
                    <a:pt x="377" y="11013"/>
                  </a:cubicBezTo>
                  <a:cubicBezTo>
                    <a:pt x="256" y="11359"/>
                    <a:pt x="1" y="11766"/>
                    <a:pt x="226" y="11916"/>
                  </a:cubicBezTo>
                  <a:cubicBezTo>
                    <a:pt x="255" y="11937"/>
                    <a:pt x="287" y="11946"/>
                    <a:pt x="321" y="11946"/>
                  </a:cubicBezTo>
                  <a:cubicBezTo>
                    <a:pt x="559" y="11946"/>
                    <a:pt x="903" y="11510"/>
                    <a:pt x="903" y="11510"/>
                  </a:cubicBezTo>
                  <a:lnTo>
                    <a:pt x="1430" y="11314"/>
                  </a:lnTo>
                  <a:lnTo>
                    <a:pt x="1881" y="11239"/>
                  </a:lnTo>
                  <a:cubicBezTo>
                    <a:pt x="1881" y="11239"/>
                    <a:pt x="2904" y="11585"/>
                    <a:pt x="3581" y="11585"/>
                  </a:cubicBezTo>
                  <a:cubicBezTo>
                    <a:pt x="4048" y="11555"/>
                    <a:pt x="4469" y="11405"/>
                    <a:pt x="4830" y="11134"/>
                  </a:cubicBezTo>
                  <a:cubicBezTo>
                    <a:pt x="4830" y="11134"/>
                    <a:pt x="8742" y="9659"/>
                    <a:pt x="9540" y="9388"/>
                  </a:cubicBezTo>
                  <a:cubicBezTo>
                    <a:pt x="10337" y="9118"/>
                    <a:pt x="12458" y="8215"/>
                    <a:pt x="12985" y="7417"/>
                  </a:cubicBezTo>
                  <a:cubicBezTo>
                    <a:pt x="13512" y="6620"/>
                    <a:pt x="15738" y="4017"/>
                    <a:pt x="16160" y="3144"/>
                  </a:cubicBezTo>
                  <a:cubicBezTo>
                    <a:pt x="16581" y="2272"/>
                    <a:pt x="16581" y="1098"/>
                    <a:pt x="16205" y="451"/>
                  </a:cubicBezTo>
                  <a:cubicBezTo>
                    <a:pt x="16042" y="171"/>
                    <a:pt x="15734" y="0"/>
                    <a:pt x="15415"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6115529" y="3256195"/>
              <a:ext cx="448024" cy="324428"/>
            </a:xfrm>
            <a:custGeom>
              <a:avLst/>
              <a:gdLst/>
              <a:ahLst/>
              <a:cxnLst/>
              <a:rect l="l" t="t" r="r" b="b"/>
              <a:pathLst>
                <a:path w="16747" h="12127" extrusionOk="0">
                  <a:moveTo>
                    <a:pt x="15494" y="184"/>
                  </a:moveTo>
                  <a:cubicBezTo>
                    <a:pt x="15777" y="184"/>
                    <a:pt x="16050" y="335"/>
                    <a:pt x="16190" y="601"/>
                  </a:cubicBezTo>
                  <a:cubicBezTo>
                    <a:pt x="16566" y="1233"/>
                    <a:pt x="16551" y="2362"/>
                    <a:pt x="16144" y="3189"/>
                  </a:cubicBezTo>
                  <a:cubicBezTo>
                    <a:pt x="15889" y="3731"/>
                    <a:pt x="14911" y="4980"/>
                    <a:pt x="14113" y="5973"/>
                  </a:cubicBezTo>
                  <a:cubicBezTo>
                    <a:pt x="13617" y="6605"/>
                    <a:pt x="13180" y="7161"/>
                    <a:pt x="12985" y="7462"/>
                  </a:cubicBezTo>
                  <a:cubicBezTo>
                    <a:pt x="12458" y="8245"/>
                    <a:pt x="10307" y="9147"/>
                    <a:pt x="9584" y="9388"/>
                  </a:cubicBezTo>
                  <a:cubicBezTo>
                    <a:pt x="8787" y="9659"/>
                    <a:pt x="4920" y="11118"/>
                    <a:pt x="4875" y="11134"/>
                  </a:cubicBezTo>
                  <a:lnTo>
                    <a:pt x="4860" y="11149"/>
                  </a:lnTo>
                  <a:cubicBezTo>
                    <a:pt x="4514" y="11404"/>
                    <a:pt x="4093" y="11555"/>
                    <a:pt x="3656" y="11585"/>
                  </a:cubicBezTo>
                  <a:cubicBezTo>
                    <a:pt x="3009" y="11585"/>
                    <a:pt x="2001" y="11239"/>
                    <a:pt x="1986" y="11239"/>
                  </a:cubicBezTo>
                  <a:lnTo>
                    <a:pt x="1941" y="11239"/>
                  </a:lnTo>
                  <a:lnTo>
                    <a:pt x="1475" y="11329"/>
                  </a:lnTo>
                  <a:lnTo>
                    <a:pt x="948" y="11510"/>
                  </a:lnTo>
                  <a:cubicBezTo>
                    <a:pt x="933" y="11525"/>
                    <a:pt x="918" y="11525"/>
                    <a:pt x="903" y="11540"/>
                  </a:cubicBezTo>
                  <a:cubicBezTo>
                    <a:pt x="729" y="11754"/>
                    <a:pt x="508" y="11956"/>
                    <a:pt x="387" y="11956"/>
                  </a:cubicBezTo>
                  <a:cubicBezTo>
                    <a:pt x="372" y="11956"/>
                    <a:pt x="358" y="11953"/>
                    <a:pt x="346" y="11946"/>
                  </a:cubicBezTo>
                  <a:cubicBezTo>
                    <a:pt x="241" y="11871"/>
                    <a:pt x="331" y="11630"/>
                    <a:pt x="437" y="11404"/>
                  </a:cubicBezTo>
                  <a:cubicBezTo>
                    <a:pt x="467" y="11314"/>
                    <a:pt x="512" y="11239"/>
                    <a:pt x="542" y="11134"/>
                  </a:cubicBezTo>
                  <a:cubicBezTo>
                    <a:pt x="572" y="11043"/>
                    <a:pt x="602" y="10908"/>
                    <a:pt x="632" y="10757"/>
                  </a:cubicBezTo>
                  <a:cubicBezTo>
                    <a:pt x="692" y="10487"/>
                    <a:pt x="858" y="9855"/>
                    <a:pt x="993" y="9840"/>
                  </a:cubicBezTo>
                  <a:lnTo>
                    <a:pt x="1008" y="9840"/>
                  </a:lnTo>
                  <a:cubicBezTo>
                    <a:pt x="1279" y="9840"/>
                    <a:pt x="2904" y="10201"/>
                    <a:pt x="3912" y="10441"/>
                  </a:cubicBezTo>
                  <a:lnTo>
                    <a:pt x="3972" y="10441"/>
                  </a:lnTo>
                  <a:cubicBezTo>
                    <a:pt x="4394" y="10246"/>
                    <a:pt x="4800" y="10035"/>
                    <a:pt x="5206" y="9794"/>
                  </a:cubicBezTo>
                  <a:cubicBezTo>
                    <a:pt x="5763" y="9463"/>
                    <a:pt x="6635" y="8877"/>
                    <a:pt x="7418" y="8350"/>
                  </a:cubicBezTo>
                  <a:cubicBezTo>
                    <a:pt x="8005" y="7944"/>
                    <a:pt x="8516" y="7598"/>
                    <a:pt x="8802" y="7447"/>
                  </a:cubicBezTo>
                  <a:cubicBezTo>
                    <a:pt x="9419" y="7071"/>
                    <a:pt x="10668" y="6454"/>
                    <a:pt x="10683" y="6454"/>
                  </a:cubicBezTo>
                  <a:cubicBezTo>
                    <a:pt x="10683" y="6454"/>
                    <a:pt x="10698" y="6439"/>
                    <a:pt x="10713" y="6439"/>
                  </a:cubicBezTo>
                  <a:cubicBezTo>
                    <a:pt x="10773" y="6349"/>
                    <a:pt x="12263" y="4453"/>
                    <a:pt x="12488" y="4122"/>
                  </a:cubicBezTo>
                  <a:cubicBezTo>
                    <a:pt x="12910" y="3430"/>
                    <a:pt x="13256" y="2693"/>
                    <a:pt x="13526" y="1941"/>
                  </a:cubicBezTo>
                  <a:cubicBezTo>
                    <a:pt x="13827" y="1143"/>
                    <a:pt x="14444" y="526"/>
                    <a:pt x="15242" y="225"/>
                  </a:cubicBezTo>
                  <a:cubicBezTo>
                    <a:pt x="15325" y="198"/>
                    <a:pt x="15410" y="184"/>
                    <a:pt x="15494" y="184"/>
                  </a:cubicBezTo>
                  <a:close/>
                  <a:moveTo>
                    <a:pt x="15483" y="0"/>
                  </a:moveTo>
                  <a:cubicBezTo>
                    <a:pt x="15383" y="0"/>
                    <a:pt x="15281" y="15"/>
                    <a:pt x="15182" y="45"/>
                  </a:cubicBezTo>
                  <a:cubicBezTo>
                    <a:pt x="14324" y="346"/>
                    <a:pt x="13662" y="1023"/>
                    <a:pt x="13346" y="1880"/>
                  </a:cubicBezTo>
                  <a:cubicBezTo>
                    <a:pt x="13075" y="2618"/>
                    <a:pt x="12744" y="3340"/>
                    <a:pt x="12338" y="4017"/>
                  </a:cubicBezTo>
                  <a:cubicBezTo>
                    <a:pt x="12112" y="4333"/>
                    <a:pt x="10728" y="6108"/>
                    <a:pt x="10562" y="6304"/>
                  </a:cubicBezTo>
                  <a:cubicBezTo>
                    <a:pt x="10412" y="6379"/>
                    <a:pt x="9284" y="6921"/>
                    <a:pt x="8682" y="7282"/>
                  </a:cubicBezTo>
                  <a:cubicBezTo>
                    <a:pt x="8411" y="7447"/>
                    <a:pt x="7884" y="7793"/>
                    <a:pt x="7298" y="8200"/>
                  </a:cubicBezTo>
                  <a:cubicBezTo>
                    <a:pt x="6515" y="8711"/>
                    <a:pt x="5658" y="9298"/>
                    <a:pt x="5086" y="9629"/>
                  </a:cubicBezTo>
                  <a:cubicBezTo>
                    <a:pt x="4710" y="9855"/>
                    <a:pt x="4318" y="10065"/>
                    <a:pt x="3927" y="10246"/>
                  </a:cubicBezTo>
                  <a:cubicBezTo>
                    <a:pt x="3416" y="10129"/>
                    <a:pt x="1328" y="9643"/>
                    <a:pt x="988" y="9643"/>
                  </a:cubicBezTo>
                  <a:cubicBezTo>
                    <a:pt x="979" y="9643"/>
                    <a:pt x="970" y="9643"/>
                    <a:pt x="963" y="9644"/>
                  </a:cubicBezTo>
                  <a:cubicBezTo>
                    <a:pt x="722" y="9689"/>
                    <a:pt x="602" y="10110"/>
                    <a:pt x="452" y="10712"/>
                  </a:cubicBezTo>
                  <a:cubicBezTo>
                    <a:pt x="422" y="10863"/>
                    <a:pt x="376" y="10998"/>
                    <a:pt x="361" y="11073"/>
                  </a:cubicBezTo>
                  <a:cubicBezTo>
                    <a:pt x="331" y="11149"/>
                    <a:pt x="301" y="11239"/>
                    <a:pt x="256" y="11314"/>
                  </a:cubicBezTo>
                  <a:cubicBezTo>
                    <a:pt x="136" y="11615"/>
                    <a:pt x="0" y="11931"/>
                    <a:pt x="241" y="12096"/>
                  </a:cubicBezTo>
                  <a:cubicBezTo>
                    <a:pt x="286" y="12127"/>
                    <a:pt x="331" y="12127"/>
                    <a:pt x="376" y="12127"/>
                  </a:cubicBezTo>
                  <a:cubicBezTo>
                    <a:pt x="632" y="12127"/>
                    <a:pt x="933" y="11796"/>
                    <a:pt x="1038" y="11690"/>
                  </a:cubicBezTo>
                  <a:lnTo>
                    <a:pt x="1520" y="11510"/>
                  </a:lnTo>
                  <a:lnTo>
                    <a:pt x="1956" y="11434"/>
                  </a:lnTo>
                  <a:cubicBezTo>
                    <a:pt x="2513" y="11630"/>
                    <a:pt x="3085" y="11735"/>
                    <a:pt x="3671" y="11780"/>
                  </a:cubicBezTo>
                  <a:cubicBezTo>
                    <a:pt x="4138" y="11750"/>
                    <a:pt x="4589" y="11585"/>
                    <a:pt x="4965" y="11314"/>
                  </a:cubicBezTo>
                  <a:cubicBezTo>
                    <a:pt x="5206" y="11209"/>
                    <a:pt x="8877" y="9825"/>
                    <a:pt x="9645" y="9569"/>
                  </a:cubicBezTo>
                  <a:cubicBezTo>
                    <a:pt x="10502" y="9283"/>
                    <a:pt x="12594" y="8380"/>
                    <a:pt x="13135" y="7568"/>
                  </a:cubicBezTo>
                  <a:cubicBezTo>
                    <a:pt x="13316" y="7267"/>
                    <a:pt x="13767" y="6725"/>
                    <a:pt x="14264" y="6093"/>
                  </a:cubicBezTo>
                  <a:cubicBezTo>
                    <a:pt x="15106" y="5025"/>
                    <a:pt x="16054" y="3821"/>
                    <a:pt x="16310" y="3280"/>
                  </a:cubicBezTo>
                  <a:cubicBezTo>
                    <a:pt x="16731" y="2392"/>
                    <a:pt x="16746" y="1173"/>
                    <a:pt x="16355" y="496"/>
                  </a:cubicBezTo>
                  <a:cubicBezTo>
                    <a:pt x="16168" y="180"/>
                    <a:pt x="15834" y="0"/>
                    <a:pt x="15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6122779" y="3533785"/>
              <a:ext cx="45105" cy="31140"/>
            </a:xfrm>
            <a:custGeom>
              <a:avLst/>
              <a:gdLst/>
              <a:ahLst/>
              <a:cxnLst/>
              <a:rect l="l" t="t" r="r" b="b"/>
              <a:pathLst>
                <a:path w="1686" h="1164" extrusionOk="0">
                  <a:moveTo>
                    <a:pt x="1120" y="0"/>
                  </a:moveTo>
                  <a:cubicBezTo>
                    <a:pt x="987" y="0"/>
                    <a:pt x="852" y="31"/>
                    <a:pt x="752" y="126"/>
                  </a:cubicBezTo>
                  <a:cubicBezTo>
                    <a:pt x="527" y="366"/>
                    <a:pt x="45" y="983"/>
                    <a:pt x="30" y="1013"/>
                  </a:cubicBezTo>
                  <a:cubicBezTo>
                    <a:pt x="0" y="1058"/>
                    <a:pt x="0" y="1119"/>
                    <a:pt x="45" y="1149"/>
                  </a:cubicBezTo>
                  <a:cubicBezTo>
                    <a:pt x="60" y="1164"/>
                    <a:pt x="75" y="1164"/>
                    <a:pt x="105" y="1164"/>
                  </a:cubicBezTo>
                  <a:cubicBezTo>
                    <a:pt x="136" y="1164"/>
                    <a:pt x="151" y="1149"/>
                    <a:pt x="181" y="1134"/>
                  </a:cubicBezTo>
                  <a:cubicBezTo>
                    <a:pt x="181" y="1119"/>
                    <a:pt x="662" y="487"/>
                    <a:pt x="888" y="261"/>
                  </a:cubicBezTo>
                  <a:cubicBezTo>
                    <a:pt x="941" y="208"/>
                    <a:pt x="1023" y="188"/>
                    <a:pt x="1112" y="188"/>
                  </a:cubicBezTo>
                  <a:cubicBezTo>
                    <a:pt x="1273" y="188"/>
                    <a:pt x="1457" y="252"/>
                    <a:pt x="1535" y="291"/>
                  </a:cubicBezTo>
                  <a:cubicBezTo>
                    <a:pt x="1545" y="295"/>
                    <a:pt x="1557" y="297"/>
                    <a:pt x="1568" y="297"/>
                  </a:cubicBezTo>
                  <a:cubicBezTo>
                    <a:pt x="1606" y="297"/>
                    <a:pt x="1644" y="277"/>
                    <a:pt x="1655" y="231"/>
                  </a:cubicBezTo>
                  <a:cubicBezTo>
                    <a:pt x="1685" y="186"/>
                    <a:pt x="1655" y="126"/>
                    <a:pt x="1610" y="111"/>
                  </a:cubicBezTo>
                  <a:cubicBezTo>
                    <a:pt x="1572" y="92"/>
                    <a:pt x="1348"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6128799" y="3522228"/>
              <a:ext cx="30632" cy="18539"/>
            </a:xfrm>
            <a:custGeom>
              <a:avLst/>
              <a:gdLst/>
              <a:ahLst/>
              <a:cxnLst/>
              <a:rect l="l" t="t" r="r" b="b"/>
              <a:pathLst>
                <a:path w="1145" h="693" extrusionOk="0">
                  <a:moveTo>
                    <a:pt x="588" y="1"/>
                  </a:moveTo>
                  <a:cubicBezTo>
                    <a:pt x="422" y="1"/>
                    <a:pt x="166" y="347"/>
                    <a:pt x="31" y="543"/>
                  </a:cubicBezTo>
                  <a:cubicBezTo>
                    <a:pt x="1" y="588"/>
                    <a:pt x="1" y="648"/>
                    <a:pt x="46" y="663"/>
                  </a:cubicBezTo>
                  <a:cubicBezTo>
                    <a:pt x="61" y="678"/>
                    <a:pt x="76" y="693"/>
                    <a:pt x="106" y="693"/>
                  </a:cubicBezTo>
                  <a:cubicBezTo>
                    <a:pt x="136" y="693"/>
                    <a:pt x="151" y="678"/>
                    <a:pt x="166" y="648"/>
                  </a:cubicBezTo>
                  <a:cubicBezTo>
                    <a:pt x="287" y="467"/>
                    <a:pt x="422" y="317"/>
                    <a:pt x="588" y="196"/>
                  </a:cubicBezTo>
                  <a:cubicBezTo>
                    <a:pt x="738" y="212"/>
                    <a:pt x="873" y="227"/>
                    <a:pt x="1024" y="272"/>
                  </a:cubicBezTo>
                  <a:cubicBezTo>
                    <a:pt x="1032" y="274"/>
                    <a:pt x="1040" y="276"/>
                    <a:pt x="1048" y="276"/>
                  </a:cubicBezTo>
                  <a:cubicBezTo>
                    <a:pt x="1088" y="276"/>
                    <a:pt x="1129" y="246"/>
                    <a:pt x="1129" y="196"/>
                  </a:cubicBezTo>
                  <a:cubicBezTo>
                    <a:pt x="1144" y="151"/>
                    <a:pt x="1114" y="91"/>
                    <a:pt x="1069" y="91"/>
                  </a:cubicBezTo>
                  <a:cubicBezTo>
                    <a:pt x="904" y="46"/>
                    <a:pt x="753" y="16"/>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6103035" y="3549195"/>
              <a:ext cx="132853" cy="28384"/>
            </a:xfrm>
            <a:custGeom>
              <a:avLst/>
              <a:gdLst/>
              <a:ahLst/>
              <a:cxnLst/>
              <a:rect l="l" t="t" r="r" b="b"/>
              <a:pathLst>
                <a:path w="4966" h="1061" extrusionOk="0">
                  <a:moveTo>
                    <a:pt x="2122" y="1"/>
                  </a:moveTo>
                  <a:cubicBezTo>
                    <a:pt x="1867" y="76"/>
                    <a:pt x="1611" y="166"/>
                    <a:pt x="1370" y="302"/>
                  </a:cubicBezTo>
                  <a:cubicBezTo>
                    <a:pt x="1069" y="497"/>
                    <a:pt x="1" y="979"/>
                    <a:pt x="392" y="1024"/>
                  </a:cubicBezTo>
                  <a:cubicBezTo>
                    <a:pt x="562" y="1038"/>
                    <a:pt x="686" y="1061"/>
                    <a:pt x="809" y="1061"/>
                  </a:cubicBezTo>
                  <a:cubicBezTo>
                    <a:pt x="957" y="1061"/>
                    <a:pt x="1103" y="1027"/>
                    <a:pt x="1325" y="904"/>
                  </a:cubicBezTo>
                  <a:cubicBezTo>
                    <a:pt x="1641" y="768"/>
                    <a:pt x="1972" y="678"/>
                    <a:pt x="2318" y="648"/>
                  </a:cubicBezTo>
                  <a:cubicBezTo>
                    <a:pt x="2318" y="648"/>
                    <a:pt x="3644" y="814"/>
                    <a:pt x="4166" y="814"/>
                  </a:cubicBezTo>
                  <a:cubicBezTo>
                    <a:pt x="4252" y="814"/>
                    <a:pt x="4317" y="809"/>
                    <a:pt x="4349" y="798"/>
                  </a:cubicBezTo>
                  <a:cubicBezTo>
                    <a:pt x="4560" y="723"/>
                    <a:pt x="4770" y="633"/>
                    <a:pt x="4966" y="528"/>
                  </a:cubicBezTo>
                  <a:lnTo>
                    <a:pt x="2122" y="1"/>
                  </a:ln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6107878" y="3546680"/>
              <a:ext cx="130846" cy="33548"/>
            </a:xfrm>
            <a:custGeom>
              <a:avLst/>
              <a:gdLst/>
              <a:ahLst/>
              <a:cxnLst/>
              <a:rect l="l" t="t" r="r" b="b"/>
              <a:pathLst>
                <a:path w="4891" h="1254" extrusionOk="0">
                  <a:moveTo>
                    <a:pt x="1951" y="1"/>
                  </a:moveTo>
                  <a:cubicBezTo>
                    <a:pt x="1943" y="1"/>
                    <a:pt x="1934" y="2"/>
                    <a:pt x="1926" y="5"/>
                  </a:cubicBezTo>
                  <a:cubicBezTo>
                    <a:pt x="1640" y="65"/>
                    <a:pt x="1385" y="170"/>
                    <a:pt x="1129" y="306"/>
                  </a:cubicBezTo>
                  <a:cubicBezTo>
                    <a:pt x="1069" y="366"/>
                    <a:pt x="948" y="426"/>
                    <a:pt x="813" y="501"/>
                  </a:cubicBezTo>
                  <a:cubicBezTo>
                    <a:pt x="181" y="832"/>
                    <a:pt x="0" y="953"/>
                    <a:pt x="31" y="1103"/>
                  </a:cubicBezTo>
                  <a:cubicBezTo>
                    <a:pt x="46" y="1148"/>
                    <a:pt x="76" y="1193"/>
                    <a:pt x="196" y="1208"/>
                  </a:cubicBezTo>
                  <a:cubicBezTo>
                    <a:pt x="256" y="1223"/>
                    <a:pt x="316" y="1238"/>
                    <a:pt x="362" y="1238"/>
                  </a:cubicBezTo>
                  <a:cubicBezTo>
                    <a:pt x="452" y="1238"/>
                    <a:pt x="542" y="1253"/>
                    <a:pt x="632" y="1253"/>
                  </a:cubicBezTo>
                  <a:cubicBezTo>
                    <a:pt x="828" y="1253"/>
                    <a:pt x="1024" y="1193"/>
                    <a:pt x="1189" y="1088"/>
                  </a:cubicBezTo>
                  <a:cubicBezTo>
                    <a:pt x="1490" y="953"/>
                    <a:pt x="1806" y="862"/>
                    <a:pt x="2122" y="832"/>
                  </a:cubicBezTo>
                  <a:cubicBezTo>
                    <a:pt x="2372" y="870"/>
                    <a:pt x="3485" y="1001"/>
                    <a:pt x="3992" y="1001"/>
                  </a:cubicBezTo>
                  <a:cubicBezTo>
                    <a:pt x="4095" y="1001"/>
                    <a:pt x="4173" y="995"/>
                    <a:pt x="4213" y="983"/>
                  </a:cubicBezTo>
                  <a:cubicBezTo>
                    <a:pt x="4424" y="907"/>
                    <a:pt x="4619" y="817"/>
                    <a:pt x="4830" y="712"/>
                  </a:cubicBezTo>
                  <a:cubicBezTo>
                    <a:pt x="4830" y="712"/>
                    <a:pt x="4830" y="712"/>
                    <a:pt x="4830" y="697"/>
                  </a:cubicBezTo>
                  <a:cubicBezTo>
                    <a:pt x="4875" y="682"/>
                    <a:pt x="4890" y="622"/>
                    <a:pt x="4875" y="576"/>
                  </a:cubicBezTo>
                  <a:cubicBezTo>
                    <a:pt x="4856" y="547"/>
                    <a:pt x="4824" y="531"/>
                    <a:pt x="4791" y="531"/>
                  </a:cubicBezTo>
                  <a:cubicBezTo>
                    <a:pt x="4774" y="531"/>
                    <a:pt x="4756" y="536"/>
                    <a:pt x="4740" y="546"/>
                  </a:cubicBezTo>
                  <a:cubicBezTo>
                    <a:pt x="4544" y="637"/>
                    <a:pt x="4349" y="727"/>
                    <a:pt x="4153" y="802"/>
                  </a:cubicBezTo>
                  <a:cubicBezTo>
                    <a:pt x="4128" y="810"/>
                    <a:pt x="4077" y="813"/>
                    <a:pt x="4006" y="813"/>
                  </a:cubicBezTo>
                  <a:cubicBezTo>
                    <a:pt x="3645" y="813"/>
                    <a:pt x="2763" y="727"/>
                    <a:pt x="2122" y="652"/>
                  </a:cubicBezTo>
                  <a:cubicBezTo>
                    <a:pt x="1776" y="667"/>
                    <a:pt x="1430" y="772"/>
                    <a:pt x="1099" y="922"/>
                  </a:cubicBezTo>
                  <a:cubicBezTo>
                    <a:pt x="950" y="1018"/>
                    <a:pt x="778" y="1069"/>
                    <a:pt x="605" y="1069"/>
                  </a:cubicBezTo>
                  <a:cubicBezTo>
                    <a:pt x="533" y="1069"/>
                    <a:pt x="462" y="1060"/>
                    <a:pt x="392" y="1043"/>
                  </a:cubicBezTo>
                  <a:lnTo>
                    <a:pt x="271" y="1028"/>
                  </a:lnTo>
                  <a:cubicBezTo>
                    <a:pt x="482" y="892"/>
                    <a:pt x="693" y="772"/>
                    <a:pt x="903" y="667"/>
                  </a:cubicBezTo>
                  <a:cubicBezTo>
                    <a:pt x="1039" y="591"/>
                    <a:pt x="1159" y="531"/>
                    <a:pt x="1234" y="471"/>
                  </a:cubicBezTo>
                  <a:cubicBezTo>
                    <a:pt x="1460" y="351"/>
                    <a:pt x="1716" y="245"/>
                    <a:pt x="1971" y="185"/>
                  </a:cubicBezTo>
                  <a:cubicBezTo>
                    <a:pt x="2017" y="170"/>
                    <a:pt x="2047" y="125"/>
                    <a:pt x="2032" y="65"/>
                  </a:cubicBezTo>
                  <a:cubicBezTo>
                    <a:pt x="2032" y="28"/>
                    <a:pt x="1991" y="1"/>
                    <a:pt x="1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6181127" y="3359596"/>
              <a:ext cx="10888" cy="32264"/>
            </a:xfrm>
            <a:custGeom>
              <a:avLst/>
              <a:gdLst/>
              <a:ahLst/>
              <a:cxnLst/>
              <a:rect l="l" t="t" r="r" b="b"/>
              <a:pathLst>
                <a:path w="407" h="1206" extrusionOk="0">
                  <a:moveTo>
                    <a:pt x="113" y="1"/>
                  </a:moveTo>
                  <a:cubicBezTo>
                    <a:pt x="95" y="1"/>
                    <a:pt x="77" y="6"/>
                    <a:pt x="61" y="16"/>
                  </a:cubicBezTo>
                  <a:cubicBezTo>
                    <a:pt x="16" y="47"/>
                    <a:pt x="1" y="92"/>
                    <a:pt x="31" y="137"/>
                  </a:cubicBezTo>
                  <a:cubicBezTo>
                    <a:pt x="181" y="438"/>
                    <a:pt x="196" y="769"/>
                    <a:pt x="106" y="1085"/>
                  </a:cubicBezTo>
                  <a:cubicBezTo>
                    <a:pt x="91" y="1130"/>
                    <a:pt x="106" y="1190"/>
                    <a:pt x="166" y="1205"/>
                  </a:cubicBezTo>
                  <a:lnTo>
                    <a:pt x="196" y="1205"/>
                  </a:lnTo>
                  <a:cubicBezTo>
                    <a:pt x="226" y="1205"/>
                    <a:pt x="257" y="1190"/>
                    <a:pt x="272" y="1145"/>
                  </a:cubicBezTo>
                  <a:cubicBezTo>
                    <a:pt x="407" y="784"/>
                    <a:pt x="377" y="393"/>
                    <a:pt x="196" y="47"/>
                  </a:cubicBezTo>
                  <a:cubicBezTo>
                    <a:pt x="177" y="17"/>
                    <a:pt x="145"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6143700" y="3081872"/>
              <a:ext cx="70466" cy="103077"/>
            </a:xfrm>
            <a:custGeom>
              <a:avLst/>
              <a:gdLst/>
              <a:ahLst/>
              <a:cxnLst/>
              <a:rect l="l" t="t" r="r" b="b"/>
              <a:pathLst>
                <a:path w="2634" h="3853" extrusionOk="0">
                  <a:moveTo>
                    <a:pt x="1" y="1"/>
                  </a:moveTo>
                  <a:lnTo>
                    <a:pt x="271" y="3853"/>
                  </a:lnTo>
                  <a:lnTo>
                    <a:pt x="2378" y="3853"/>
                  </a:lnTo>
                  <a:lnTo>
                    <a:pt x="2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6141292" y="3079063"/>
              <a:ext cx="75282" cy="108294"/>
            </a:xfrm>
            <a:custGeom>
              <a:avLst/>
              <a:gdLst/>
              <a:ahLst/>
              <a:cxnLst/>
              <a:rect l="l" t="t" r="r" b="b"/>
              <a:pathLst>
                <a:path w="2814" h="4048" extrusionOk="0">
                  <a:moveTo>
                    <a:pt x="2633" y="196"/>
                  </a:moveTo>
                  <a:lnTo>
                    <a:pt x="2377" y="3867"/>
                  </a:lnTo>
                  <a:lnTo>
                    <a:pt x="437" y="3867"/>
                  </a:lnTo>
                  <a:lnTo>
                    <a:pt x="181" y="196"/>
                  </a:lnTo>
                  <a:close/>
                  <a:moveTo>
                    <a:pt x="91" y="0"/>
                  </a:moveTo>
                  <a:cubicBezTo>
                    <a:pt x="60" y="0"/>
                    <a:pt x="45" y="16"/>
                    <a:pt x="15" y="31"/>
                  </a:cubicBezTo>
                  <a:cubicBezTo>
                    <a:pt x="0" y="61"/>
                    <a:pt x="0" y="76"/>
                    <a:pt x="0" y="106"/>
                  </a:cubicBezTo>
                  <a:lnTo>
                    <a:pt x="256" y="3958"/>
                  </a:lnTo>
                  <a:cubicBezTo>
                    <a:pt x="271" y="4018"/>
                    <a:pt x="301" y="4048"/>
                    <a:pt x="361" y="4048"/>
                  </a:cubicBezTo>
                  <a:lnTo>
                    <a:pt x="2468" y="4048"/>
                  </a:lnTo>
                  <a:cubicBezTo>
                    <a:pt x="2513" y="4048"/>
                    <a:pt x="2558" y="4003"/>
                    <a:pt x="2558" y="3958"/>
                  </a:cubicBezTo>
                  <a:lnTo>
                    <a:pt x="2814" y="106"/>
                  </a:lnTo>
                  <a:cubicBezTo>
                    <a:pt x="2814" y="76"/>
                    <a:pt x="2814" y="61"/>
                    <a:pt x="2799" y="31"/>
                  </a:cubicBezTo>
                  <a:cubicBezTo>
                    <a:pt x="2769" y="16"/>
                    <a:pt x="2754"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6138055" y="3076254"/>
              <a:ext cx="82558" cy="13296"/>
            </a:xfrm>
            <a:custGeom>
              <a:avLst/>
              <a:gdLst/>
              <a:ahLst/>
              <a:cxnLst/>
              <a:rect l="l" t="t" r="r" b="b"/>
              <a:pathLst>
                <a:path w="3086" h="497" extrusionOk="0">
                  <a:moveTo>
                    <a:pt x="242" y="0"/>
                  </a:moveTo>
                  <a:cubicBezTo>
                    <a:pt x="106" y="0"/>
                    <a:pt x="1" y="105"/>
                    <a:pt x="1" y="241"/>
                  </a:cubicBezTo>
                  <a:lnTo>
                    <a:pt x="1" y="256"/>
                  </a:lnTo>
                  <a:cubicBezTo>
                    <a:pt x="1" y="376"/>
                    <a:pt x="106" y="497"/>
                    <a:pt x="242" y="497"/>
                  </a:cubicBezTo>
                  <a:lnTo>
                    <a:pt x="2845" y="497"/>
                  </a:lnTo>
                  <a:cubicBezTo>
                    <a:pt x="2980" y="497"/>
                    <a:pt x="3085" y="376"/>
                    <a:pt x="3085" y="256"/>
                  </a:cubicBezTo>
                  <a:lnTo>
                    <a:pt x="3085" y="241"/>
                  </a:lnTo>
                  <a:cubicBezTo>
                    <a:pt x="3085" y="105"/>
                    <a:pt x="2980" y="0"/>
                    <a:pt x="2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6135647" y="3073819"/>
              <a:ext cx="87374" cy="18138"/>
            </a:xfrm>
            <a:custGeom>
              <a:avLst/>
              <a:gdLst/>
              <a:ahLst/>
              <a:cxnLst/>
              <a:rect l="l" t="t" r="r" b="b"/>
              <a:pathLst>
                <a:path w="3266" h="678" extrusionOk="0">
                  <a:moveTo>
                    <a:pt x="2950" y="181"/>
                  </a:moveTo>
                  <a:cubicBezTo>
                    <a:pt x="3025" y="181"/>
                    <a:pt x="3085" y="257"/>
                    <a:pt x="3085" y="347"/>
                  </a:cubicBezTo>
                  <a:cubicBezTo>
                    <a:pt x="3085" y="422"/>
                    <a:pt x="3025" y="482"/>
                    <a:pt x="2935" y="482"/>
                  </a:cubicBezTo>
                  <a:lnTo>
                    <a:pt x="332" y="482"/>
                  </a:lnTo>
                  <a:cubicBezTo>
                    <a:pt x="256" y="482"/>
                    <a:pt x="181" y="407"/>
                    <a:pt x="196" y="332"/>
                  </a:cubicBezTo>
                  <a:cubicBezTo>
                    <a:pt x="196" y="242"/>
                    <a:pt x="256" y="181"/>
                    <a:pt x="332" y="181"/>
                  </a:cubicBezTo>
                  <a:close/>
                  <a:moveTo>
                    <a:pt x="332" y="1"/>
                  </a:moveTo>
                  <a:cubicBezTo>
                    <a:pt x="166" y="1"/>
                    <a:pt x="31" y="136"/>
                    <a:pt x="16" y="317"/>
                  </a:cubicBezTo>
                  <a:cubicBezTo>
                    <a:pt x="1" y="497"/>
                    <a:pt x="151" y="663"/>
                    <a:pt x="332" y="678"/>
                  </a:cubicBezTo>
                  <a:lnTo>
                    <a:pt x="2935" y="678"/>
                  </a:lnTo>
                  <a:cubicBezTo>
                    <a:pt x="3100" y="663"/>
                    <a:pt x="3235" y="527"/>
                    <a:pt x="3250" y="362"/>
                  </a:cubicBezTo>
                  <a:cubicBezTo>
                    <a:pt x="3266" y="166"/>
                    <a:pt x="3130" y="16"/>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6128799" y="3116169"/>
              <a:ext cx="60407" cy="98957"/>
            </a:xfrm>
            <a:custGeom>
              <a:avLst/>
              <a:gdLst/>
              <a:ahLst/>
              <a:cxnLst/>
              <a:rect l="l" t="t" r="r" b="b"/>
              <a:pathLst>
                <a:path w="2258" h="3699" extrusionOk="0">
                  <a:moveTo>
                    <a:pt x="1488" y="0"/>
                  </a:moveTo>
                  <a:cubicBezTo>
                    <a:pt x="1077" y="0"/>
                    <a:pt x="254" y="58"/>
                    <a:pt x="181" y="58"/>
                  </a:cubicBezTo>
                  <a:cubicBezTo>
                    <a:pt x="91" y="58"/>
                    <a:pt x="1" y="208"/>
                    <a:pt x="106" y="645"/>
                  </a:cubicBezTo>
                  <a:cubicBezTo>
                    <a:pt x="211" y="1066"/>
                    <a:pt x="407" y="3398"/>
                    <a:pt x="407" y="3398"/>
                  </a:cubicBezTo>
                  <a:lnTo>
                    <a:pt x="753" y="3699"/>
                  </a:lnTo>
                  <a:cubicBezTo>
                    <a:pt x="753" y="3699"/>
                    <a:pt x="1340" y="3398"/>
                    <a:pt x="1430" y="3037"/>
                  </a:cubicBezTo>
                  <a:cubicBezTo>
                    <a:pt x="1475" y="2811"/>
                    <a:pt x="1400" y="2555"/>
                    <a:pt x="1235" y="2390"/>
                  </a:cubicBezTo>
                  <a:cubicBezTo>
                    <a:pt x="1235" y="2390"/>
                    <a:pt x="2032" y="2089"/>
                    <a:pt x="2152" y="1969"/>
                  </a:cubicBezTo>
                  <a:cubicBezTo>
                    <a:pt x="2258" y="1863"/>
                    <a:pt x="1942" y="1653"/>
                    <a:pt x="1942" y="1653"/>
                  </a:cubicBezTo>
                  <a:cubicBezTo>
                    <a:pt x="2032" y="1608"/>
                    <a:pt x="2092" y="1532"/>
                    <a:pt x="2137" y="1427"/>
                  </a:cubicBezTo>
                  <a:cubicBezTo>
                    <a:pt x="2197" y="1277"/>
                    <a:pt x="1987" y="1111"/>
                    <a:pt x="1987" y="1111"/>
                  </a:cubicBezTo>
                  <a:cubicBezTo>
                    <a:pt x="2077" y="1111"/>
                    <a:pt x="2167" y="1066"/>
                    <a:pt x="2197" y="976"/>
                  </a:cubicBezTo>
                  <a:cubicBezTo>
                    <a:pt x="2243" y="840"/>
                    <a:pt x="2092" y="735"/>
                    <a:pt x="1882" y="645"/>
                  </a:cubicBezTo>
                  <a:cubicBezTo>
                    <a:pt x="1671" y="554"/>
                    <a:pt x="558" y="509"/>
                    <a:pt x="558" y="509"/>
                  </a:cubicBezTo>
                  <a:cubicBezTo>
                    <a:pt x="558" y="509"/>
                    <a:pt x="1385" y="374"/>
                    <a:pt x="1490" y="374"/>
                  </a:cubicBezTo>
                  <a:cubicBezTo>
                    <a:pt x="1611" y="374"/>
                    <a:pt x="1851" y="344"/>
                    <a:pt x="1927" y="238"/>
                  </a:cubicBezTo>
                  <a:cubicBezTo>
                    <a:pt x="1987" y="118"/>
                    <a:pt x="1851" y="58"/>
                    <a:pt x="1701" y="13"/>
                  </a:cubicBezTo>
                  <a:cubicBezTo>
                    <a:pt x="1668" y="4"/>
                    <a:pt x="1591" y="0"/>
                    <a:pt x="1488" y="0"/>
                  </a:cubicBezTo>
                  <a:close/>
                </a:path>
              </a:pathLst>
            </a:custGeom>
            <a:solidFill>
              <a:srgbClr val="9F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6127193" y="3113521"/>
              <a:ext cx="64821" cy="104040"/>
            </a:xfrm>
            <a:custGeom>
              <a:avLst/>
              <a:gdLst/>
              <a:ahLst/>
              <a:cxnLst/>
              <a:rect l="l" t="t" r="r" b="b"/>
              <a:pathLst>
                <a:path w="2423" h="3889" extrusionOk="0">
                  <a:moveTo>
                    <a:pt x="1425" y="1"/>
                  </a:moveTo>
                  <a:cubicBezTo>
                    <a:pt x="1106" y="1"/>
                    <a:pt x="786" y="14"/>
                    <a:pt x="467" y="37"/>
                  </a:cubicBezTo>
                  <a:lnTo>
                    <a:pt x="241" y="52"/>
                  </a:lnTo>
                  <a:cubicBezTo>
                    <a:pt x="181" y="52"/>
                    <a:pt x="121" y="82"/>
                    <a:pt x="91" y="127"/>
                  </a:cubicBezTo>
                  <a:cubicBezTo>
                    <a:pt x="1" y="247"/>
                    <a:pt x="1" y="458"/>
                    <a:pt x="76" y="759"/>
                  </a:cubicBezTo>
                  <a:cubicBezTo>
                    <a:pt x="181" y="1180"/>
                    <a:pt x="362" y="3482"/>
                    <a:pt x="362" y="3512"/>
                  </a:cubicBezTo>
                  <a:cubicBezTo>
                    <a:pt x="375" y="3551"/>
                    <a:pt x="410" y="3590"/>
                    <a:pt x="449" y="3590"/>
                  </a:cubicBezTo>
                  <a:cubicBezTo>
                    <a:pt x="455" y="3590"/>
                    <a:pt x="461" y="3589"/>
                    <a:pt x="467" y="3587"/>
                  </a:cubicBezTo>
                  <a:cubicBezTo>
                    <a:pt x="512" y="3587"/>
                    <a:pt x="557" y="3542"/>
                    <a:pt x="557" y="3497"/>
                  </a:cubicBezTo>
                  <a:cubicBezTo>
                    <a:pt x="542" y="3392"/>
                    <a:pt x="377" y="1150"/>
                    <a:pt x="256" y="714"/>
                  </a:cubicBezTo>
                  <a:cubicBezTo>
                    <a:pt x="166" y="368"/>
                    <a:pt x="226" y="262"/>
                    <a:pt x="241" y="247"/>
                  </a:cubicBezTo>
                  <a:lnTo>
                    <a:pt x="467" y="232"/>
                  </a:lnTo>
                  <a:cubicBezTo>
                    <a:pt x="775" y="210"/>
                    <a:pt x="1084" y="196"/>
                    <a:pt x="1392" y="196"/>
                  </a:cubicBezTo>
                  <a:cubicBezTo>
                    <a:pt x="1505" y="196"/>
                    <a:pt x="1618" y="198"/>
                    <a:pt x="1731" y="202"/>
                  </a:cubicBezTo>
                  <a:cubicBezTo>
                    <a:pt x="1881" y="232"/>
                    <a:pt x="1896" y="277"/>
                    <a:pt x="1896" y="277"/>
                  </a:cubicBezTo>
                  <a:cubicBezTo>
                    <a:pt x="1866" y="337"/>
                    <a:pt x="1716" y="368"/>
                    <a:pt x="1550" y="368"/>
                  </a:cubicBezTo>
                  <a:cubicBezTo>
                    <a:pt x="1430" y="368"/>
                    <a:pt x="693" y="488"/>
                    <a:pt x="602" y="503"/>
                  </a:cubicBezTo>
                  <a:cubicBezTo>
                    <a:pt x="557" y="518"/>
                    <a:pt x="512" y="563"/>
                    <a:pt x="512" y="608"/>
                  </a:cubicBezTo>
                  <a:cubicBezTo>
                    <a:pt x="527" y="668"/>
                    <a:pt x="572" y="699"/>
                    <a:pt x="618" y="699"/>
                  </a:cubicBezTo>
                  <a:cubicBezTo>
                    <a:pt x="1054" y="699"/>
                    <a:pt x="1475" y="744"/>
                    <a:pt x="1896" y="819"/>
                  </a:cubicBezTo>
                  <a:cubicBezTo>
                    <a:pt x="2077" y="909"/>
                    <a:pt x="2182" y="984"/>
                    <a:pt x="2167" y="1045"/>
                  </a:cubicBezTo>
                  <a:cubicBezTo>
                    <a:pt x="2137" y="1120"/>
                    <a:pt x="2047" y="1120"/>
                    <a:pt x="2047" y="1120"/>
                  </a:cubicBezTo>
                  <a:cubicBezTo>
                    <a:pt x="2002" y="1120"/>
                    <a:pt x="1972" y="1150"/>
                    <a:pt x="1957" y="1180"/>
                  </a:cubicBezTo>
                  <a:cubicBezTo>
                    <a:pt x="1942" y="1225"/>
                    <a:pt x="1957" y="1270"/>
                    <a:pt x="1987" y="1285"/>
                  </a:cubicBezTo>
                  <a:cubicBezTo>
                    <a:pt x="2032" y="1315"/>
                    <a:pt x="2137" y="1421"/>
                    <a:pt x="2092" y="1496"/>
                  </a:cubicBezTo>
                  <a:cubicBezTo>
                    <a:pt x="2077" y="1571"/>
                    <a:pt x="2017" y="1631"/>
                    <a:pt x="1957" y="1677"/>
                  </a:cubicBezTo>
                  <a:cubicBezTo>
                    <a:pt x="1942" y="1692"/>
                    <a:pt x="1926" y="1707"/>
                    <a:pt x="1926" y="1722"/>
                  </a:cubicBezTo>
                  <a:cubicBezTo>
                    <a:pt x="1896" y="1752"/>
                    <a:pt x="1911" y="1812"/>
                    <a:pt x="1957" y="1842"/>
                  </a:cubicBezTo>
                  <a:cubicBezTo>
                    <a:pt x="2032" y="1887"/>
                    <a:pt x="2092" y="1947"/>
                    <a:pt x="2137" y="2008"/>
                  </a:cubicBezTo>
                  <a:cubicBezTo>
                    <a:pt x="1866" y="2173"/>
                    <a:pt x="1580" y="2293"/>
                    <a:pt x="1280" y="2399"/>
                  </a:cubicBezTo>
                  <a:cubicBezTo>
                    <a:pt x="1249" y="2414"/>
                    <a:pt x="1219" y="2429"/>
                    <a:pt x="1219" y="2459"/>
                  </a:cubicBezTo>
                  <a:cubicBezTo>
                    <a:pt x="1204" y="2504"/>
                    <a:pt x="1219" y="2534"/>
                    <a:pt x="1234" y="2549"/>
                  </a:cubicBezTo>
                  <a:cubicBezTo>
                    <a:pt x="1370" y="2700"/>
                    <a:pt x="1430" y="2910"/>
                    <a:pt x="1400" y="3121"/>
                  </a:cubicBezTo>
                  <a:cubicBezTo>
                    <a:pt x="1325" y="3377"/>
                    <a:pt x="918" y="3632"/>
                    <a:pt x="768" y="3708"/>
                  </a:cubicBezTo>
                  <a:cubicBezTo>
                    <a:pt x="723" y="3738"/>
                    <a:pt x="708" y="3798"/>
                    <a:pt x="723" y="3843"/>
                  </a:cubicBezTo>
                  <a:cubicBezTo>
                    <a:pt x="738" y="3873"/>
                    <a:pt x="768" y="3888"/>
                    <a:pt x="813" y="3888"/>
                  </a:cubicBezTo>
                  <a:cubicBezTo>
                    <a:pt x="828" y="3888"/>
                    <a:pt x="843" y="3873"/>
                    <a:pt x="858" y="3873"/>
                  </a:cubicBezTo>
                  <a:cubicBezTo>
                    <a:pt x="873" y="3858"/>
                    <a:pt x="1475" y="3557"/>
                    <a:pt x="1580" y="3151"/>
                  </a:cubicBezTo>
                  <a:cubicBezTo>
                    <a:pt x="1626" y="2925"/>
                    <a:pt x="1580" y="2700"/>
                    <a:pt x="1460" y="2519"/>
                  </a:cubicBezTo>
                  <a:cubicBezTo>
                    <a:pt x="1746" y="2414"/>
                    <a:pt x="2017" y="2293"/>
                    <a:pt x="2273" y="2143"/>
                  </a:cubicBezTo>
                  <a:cubicBezTo>
                    <a:pt x="2318" y="2098"/>
                    <a:pt x="2333" y="2053"/>
                    <a:pt x="2333" y="1992"/>
                  </a:cubicBezTo>
                  <a:cubicBezTo>
                    <a:pt x="2303" y="1902"/>
                    <a:pt x="2242" y="1812"/>
                    <a:pt x="2152" y="1752"/>
                  </a:cubicBezTo>
                  <a:cubicBezTo>
                    <a:pt x="2212" y="1692"/>
                    <a:pt x="2242" y="1631"/>
                    <a:pt x="2273" y="1556"/>
                  </a:cubicBezTo>
                  <a:cubicBezTo>
                    <a:pt x="2318" y="1451"/>
                    <a:pt x="2303" y="1345"/>
                    <a:pt x="2227" y="1255"/>
                  </a:cubicBezTo>
                  <a:cubicBezTo>
                    <a:pt x="2288" y="1225"/>
                    <a:pt x="2333" y="1165"/>
                    <a:pt x="2348" y="1105"/>
                  </a:cubicBezTo>
                  <a:cubicBezTo>
                    <a:pt x="2423" y="849"/>
                    <a:pt x="2077" y="699"/>
                    <a:pt x="1972" y="653"/>
                  </a:cubicBezTo>
                  <a:cubicBezTo>
                    <a:pt x="1806" y="593"/>
                    <a:pt x="1641" y="578"/>
                    <a:pt x="1475" y="563"/>
                  </a:cubicBezTo>
                  <a:lnTo>
                    <a:pt x="1550" y="563"/>
                  </a:lnTo>
                  <a:cubicBezTo>
                    <a:pt x="1641" y="563"/>
                    <a:pt x="1957" y="533"/>
                    <a:pt x="2062" y="368"/>
                  </a:cubicBezTo>
                  <a:cubicBezTo>
                    <a:pt x="2092" y="322"/>
                    <a:pt x="2092" y="262"/>
                    <a:pt x="2077" y="202"/>
                  </a:cubicBezTo>
                  <a:cubicBezTo>
                    <a:pt x="2047" y="127"/>
                    <a:pt x="1957" y="67"/>
                    <a:pt x="1776" y="6"/>
                  </a:cubicBezTo>
                  <a:cubicBezTo>
                    <a:pt x="1659" y="2"/>
                    <a:pt x="1542" y="1"/>
                    <a:pt x="1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6137252" y="3142307"/>
              <a:ext cx="47539" cy="6822"/>
            </a:xfrm>
            <a:custGeom>
              <a:avLst/>
              <a:gdLst/>
              <a:ahLst/>
              <a:cxnLst/>
              <a:rect l="l" t="t" r="r" b="b"/>
              <a:pathLst>
                <a:path w="1777" h="255" extrusionOk="0">
                  <a:moveTo>
                    <a:pt x="777" y="0"/>
                  </a:moveTo>
                  <a:cubicBezTo>
                    <a:pt x="490" y="0"/>
                    <a:pt x="213" y="18"/>
                    <a:pt x="76" y="74"/>
                  </a:cubicBezTo>
                  <a:cubicBezTo>
                    <a:pt x="31" y="104"/>
                    <a:pt x="1" y="149"/>
                    <a:pt x="31" y="194"/>
                  </a:cubicBezTo>
                  <a:cubicBezTo>
                    <a:pt x="46" y="239"/>
                    <a:pt x="76" y="254"/>
                    <a:pt x="106" y="254"/>
                  </a:cubicBezTo>
                  <a:lnTo>
                    <a:pt x="151" y="254"/>
                  </a:lnTo>
                  <a:cubicBezTo>
                    <a:pt x="253" y="210"/>
                    <a:pt x="481" y="195"/>
                    <a:pt x="735" y="195"/>
                  </a:cubicBezTo>
                  <a:cubicBezTo>
                    <a:pt x="1079" y="195"/>
                    <a:pt x="1472" y="222"/>
                    <a:pt x="1671" y="239"/>
                  </a:cubicBezTo>
                  <a:cubicBezTo>
                    <a:pt x="1716" y="239"/>
                    <a:pt x="1761" y="194"/>
                    <a:pt x="1776" y="149"/>
                  </a:cubicBezTo>
                  <a:cubicBezTo>
                    <a:pt x="1776" y="89"/>
                    <a:pt x="1731" y="44"/>
                    <a:pt x="1686" y="44"/>
                  </a:cubicBezTo>
                  <a:cubicBezTo>
                    <a:pt x="1607" y="35"/>
                    <a:pt x="1182"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6143299" y="3157743"/>
              <a:ext cx="39861" cy="7170"/>
            </a:xfrm>
            <a:custGeom>
              <a:avLst/>
              <a:gdLst/>
              <a:ahLst/>
              <a:cxnLst/>
              <a:rect l="l" t="t" r="r" b="b"/>
              <a:pathLst>
                <a:path w="1490" h="268" extrusionOk="0">
                  <a:moveTo>
                    <a:pt x="981" y="0"/>
                  </a:moveTo>
                  <a:cubicBezTo>
                    <a:pt x="678" y="0"/>
                    <a:pt x="288" y="15"/>
                    <a:pt x="91" y="84"/>
                  </a:cubicBezTo>
                  <a:cubicBezTo>
                    <a:pt x="31" y="84"/>
                    <a:pt x="0" y="129"/>
                    <a:pt x="0" y="189"/>
                  </a:cubicBezTo>
                  <a:cubicBezTo>
                    <a:pt x="13" y="228"/>
                    <a:pt x="49" y="267"/>
                    <a:pt x="88" y="267"/>
                  </a:cubicBezTo>
                  <a:cubicBezTo>
                    <a:pt x="94" y="267"/>
                    <a:pt x="100" y="266"/>
                    <a:pt x="106" y="264"/>
                  </a:cubicBezTo>
                  <a:cubicBezTo>
                    <a:pt x="121" y="264"/>
                    <a:pt x="136" y="264"/>
                    <a:pt x="136" y="249"/>
                  </a:cubicBezTo>
                  <a:cubicBezTo>
                    <a:pt x="306" y="192"/>
                    <a:pt x="655" y="179"/>
                    <a:pt x="941" y="179"/>
                  </a:cubicBezTo>
                  <a:cubicBezTo>
                    <a:pt x="1186" y="179"/>
                    <a:pt x="1385" y="189"/>
                    <a:pt x="1385" y="189"/>
                  </a:cubicBezTo>
                  <a:cubicBezTo>
                    <a:pt x="1393" y="191"/>
                    <a:pt x="1400" y="192"/>
                    <a:pt x="1408" y="192"/>
                  </a:cubicBezTo>
                  <a:cubicBezTo>
                    <a:pt x="1456" y="192"/>
                    <a:pt x="1490" y="151"/>
                    <a:pt x="1490" y="99"/>
                  </a:cubicBezTo>
                  <a:cubicBezTo>
                    <a:pt x="1490" y="54"/>
                    <a:pt x="1460" y="8"/>
                    <a:pt x="1400" y="8"/>
                  </a:cubicBezTo>
                  <a:cubicBezTo>
                    <a:pt x="1387" y="8"/>
                    <a:pt x="1208"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6227437" y="3570250"/>
              <a:ext cx="328066" cy="205192"/>
            </a:xfrm>
            <a:custGeom>
              <a:avLst/>
              <a:gdLst/>
              <a:ahLst/>
              <a:cxnLst/>
              <a:rect l="l" t="t" r="r" b="b"/>
              <a:pathLst>
                <a:path w="12263" h="7670" extrusionOk="0">
                  <a:moveTo>
                    <a:pt x="5357" y="1"/>
                  </a:moveTo>
                  <a:cubicBezTo>
                    <a:pt x="3953" y="1"/>
                    <a:pt x="2855" y="237"/>
                    <a:pt x="2212" y="418"/>
                  </a:cubicBezTo>
                  <a:lnTo>
                    <a:pt x="1655" y="2434"/>
                  </a:lnTo>
                  <a:lnTo>
                    <a:pt x="0" y="5277"/>
                  </a:lnTo>
                  <a:cubicBezTo>
                    <a:pt x="0" y="5277"/>
                    <a:pt x="181" y="5338"/>
                    <a:pt x="1881" y="5970"/>
                  </a:cubicBezTo>
                  <a:cubicBezTo>
                    <a:pt x="3069" y="6436"/>
                    <a:pt x="4213" y="6978"/>
                    <a:pt x="5311" y="7594"/>
                  </a:cubicBezTo>
                  <a:lnTo>
                    <a:pt x="5642" y="7188"/>
                  </a:lnTo>
                  <a:cubicBezTo>
                    <a:pt x="5642" y="7188"/>
                    <a:pt x="6028" y="6926"/>
                    <a:pt x="7085" y="6926"/>
                  </a:cubicBezTo>
                  <a:cubicBezTo>
                    <a:pt x="7505" y="6926"/>
                    <a:pt x="8031" y="6967"/>
                    <a:pt x="8681" y="7083"/>
                  </a:cubicBezTo>
                  <a:cubicBezTo>
                    <a:pt x="10968" y="7489"/>
                    <a:pt x="12007" y="7670"/>
                    <a:pt x="12007" y="7670"/>
                  </a:cubicBezTo>
                  <a:cubicBezTo>
                    <a:pt x="12007" y="7670"/>
                    <a:pt x="12262" y="6376"/>
                    <a:pt x="11555" y="3833"/>
                  </a:cubicBezTo>
                  <a:cubicBezTo>
                    <a:pt x="11269" y="2780"/>
                    <a:pt x="11014" y="1877"/>
                    <a:pt x="10803" y="1200"/>
                  </a:cubicBezTo>
                  <a:cubicBezTo>
                    <a:pt x="8754" y="277"/>
                    <a:pt x="6876" y="1"/>
                    <a:pt x="5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9"/>
            <p:cNvSpPr/>
            <p:nvPr/>
          </p:nvSpPr>
          <p:spPr>
            <a:xfrm>
              <a:off x="6225002" y="3567842"/>
              <a:ext cx="332908" cy="210087"/>
            </a:xfrm>
            <a:custGeom>
              <a:avLst/>
              <a:gdLst/>
              <a:ahLst/>
              <a:cxnLst/>
              <a:rect l="l" t="t" r="r" b="b"/>
              <a:pathLst>
                <a:path w="12444" h="7853" extrusionOk="0">
                  <a:moveTo>
                    <a:pt x="5425" y="179"/>
                  </a:moveTo>
                  <a:cubicBezTo>
                    <a:pt x="6927" y="179"/>
                    <a:pt x="8791" y="446"/>
                    <a:pt x="10819" y="1350"/>
                  </a:cubicBezTo>
                  <a:cubicBezTo>
                    <a:pt x="11059" y="2178"/>
                    <a:pt x="11315" y="3050"/>
                    <a:pt x="11556" y="3938"/>
                  </a:cubicBezTo>
                  <a:cubicBezTo>
                    <a:pt x="12143" y="6060"/>
                    <a:pt x="12052" y="7308"/>
                    <a:pt x="12007" y="7639"/>
                  </a:cubicBezTo>
                  <a:lnTo>
                    <a:pt x="8788" y="7068"/>
                  </a:lnTo>
                  <a:cubicBezTo>
                    <a:pt x="8261" y="6977"/>
                    <a:pt x="7719" y="6917"/>
                    <a:pt x="7178" y="6917"/>
                  </a:cubicBezTo>
                  <a:cubicBezTo>
                    <a:pt x="6109" y="6917"/>
                    <a:pt x="5703" y="7188"/>
                    <a:pt x="5688" y="7203"/>
                  </a:cubicBezTo>
                  <a:lnTo>
                    <a:pt x="5658" y="7218"/>
                  </a:lnTo>
                  <a:lnTo>
                    <a:pt x="5387" y="7564"/>
                  </a:lnTo>
                  <a:cubicBezTo>
                    <a:pt x="4289" y="6947"/>
                    <a:pt x="3160" y="6421"/>
                    <a:pt x="2002" y="5969"/>
                  </a:cubicBezTo>
                  <a:cubicBezTo>
                    <a:pt x="843" y="5548"/>
                    <a:pt x="392" y="5367"/>
                    <a:pt x="211" y="5307"/>
                  </a:cubicBezTo>
                  <a:lnTo>
                    <a:pt x="1821" y="2554"/>
                  </a:lnTo>
                  <a:cubicBezTo>
                    <a:pt x="1821" y="2554"/>
                    <a:pt x="1836" y="2539"/>
                    <a:pt x="1836" y="2539"/>
                  </a:cubicBezTo>
                  <a:lnTo>
                    <a:pt x="2363" y="568"/>
                  </a:lnTo>
                  <a:cubicBezTo>
                    <a:pt x="2981" y="403"/>
                    <a:pt x="4052" y="179"/>
                    <a:pt x="5425" y="179"/>
                  </a:cubicBezTo>
                  <a:close/>
                  <a:moveTo>
                    <a:pt x="5441" y="1"/>
                  </a:moveTo>
                  <a:cubicBezTo>
                    <a:pt x="4004" y="1"/>
                    <a:pt x="2892" y="243"/>
                    <a:pt x="2273" y="417"/>
                  </a:cubicBezTo>
                  <a:cubicBezTo>
                    <a:pt x="2243" y="417"/>
                    <a:pt x="2212" y="447"/>
                    <a:pt x="2212" y="478"/>
                  </a:cubicBezTo>
                  <a:lnTo>
                    <a:pt x="1671" y="2479"/>
                  </a:lnTo>
                  <a:lnTo>
                    <a:pt x="1" y="5322"/>
                  </a:lnTo>
                  <a:cubicBezTo>
                    <a:pt x="1" y="5352"/>
                    <a:pt x="1" y="5367"/>
                    <a:pt x="1" y="5398"/>
                  </a:cubicBezTo>
                  <a:cubicBezTo>
                    <a:pt x="16" y="5428"/>
                    <a:pt x="31" y="5443"/>
                    <a:pt x="61" y="5458"/>
                  </a:cubicBezTo>
                  <a:cubicBezTo>
                    <a:pt x="61" y="5458"/>
                    <a:pt x="257" y="5533"/>
                    <a:pt x="1942" y="6165"/>
                  </a:cubicBezTo>
                  <a:cubicBezTo>
                    <a:pt x="3115" y="6616"/>
                    <a:pt x="4259" y="7158"/>
                    <a:pt x="5357" y="7775"/>
                  </a:cubicBezTo>
                  <a:cubicBezTo>
                    <a:pt x="5374" y="7786"/>
                    <a:pt x="5392" y="7791"/>
                    <a:pt x="5408" y="7791"/>
                  </a:cubicBezTo>
                  <a:cubicBezTo>
                    <a:pt x="5434" y="7791"/>
                    <a:pt x="5459" y="7778"/>
                    <a:pt x="5477" y="7760"/>
                  </a:cubicBezTo>
                  <a:lnTo>
                    <a:pt x="5808" y="7353"/>
                  </a:lnTo>
                  <a:cubicBezTo>
                    <a:pt x="5871" y="7322"/>
                    <a:pt x="6271" y="7115"/>
                    <a:pt x="7211" y="7115"/>
                  </a:cubicBezTo>
                  <a:cubicBezTo>
                    <a:pt x="7619" y="7115"/>
                    <a:pt x="8129" y="7154"/>
                    <a:pt x="8757" y="7263"/>
                  </a:cubicBezTo>
                  <a:lnTo>
                    <a:pt x="12083" y="7850"/>
                  </a:lnTo>
                  <a:lnTo>
                    <a:pt x="12098" y="7850"/>
                  </a:lnTo>
                  <a:cubicBezTo>
                    <a:pt x="12104" y="7852"/>
                    <a:pt x="12110" y="7853"/>
                    <a:pt x="12116" y="7853"/>
                  </a:cubicBezTo>
                  <a:cubicBezTo>
                    <a:pt x="12154" y="7853"/>
                    <a:pt x="12188" y="7814"/>
                    <a:pt x="12188" y="7775"/>
                  </a:cubicBezTo>
                  <a:cubicBezTo>
                    <a:pt x="12203" y="7715"/>
                    <a:pt x="12444" y="6436"/>
                    <a:pt x="11752" y="3893"/>
                  </a:cubicBezTo>
                  <a:cubicBezTo>
                    <a:pt x="11496" y="2990"/>
                    <a:pt x="11240" y="2102"/>
                    <a:pt x="10999" y="1260"/>
                  </a:cubicBezTo>
                  <a:cubicBezTo>
                    <a:pt x="10984" y="1230"/>
                    <a:pt x="10969" y="1200"/>
                    <a:pt x="10939" y="1200"/>
                  </a:cubicBezTo>
                  <a:cubicBezTo>
                    <a:pt x="8874" y="276"/>
                    <a:pt x="6973" y="1"/>
                    <a:pt x="5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5990352" y="4416611"/>
              <a:ext cx="74078" cy="8909"/>
            </a:xfrm>
            <a:custGeom>
              <a:avLst/>
              <a:gdLst/>
              <a:ahLst/>
              <a:cxnLst/>
              <a:rect l="l" t="t" r="r" b="b"/>
              <a:pathLst>
                <a:path w="2769" h="333" extrusionOk="0">
                  <a:moveTo>
                    <a:pt x="1096" y="0"/>
                  </a:moveTo>
                  <a:cubicBezTo>
                    <a:pt x="760" y="0"/>
                    <a:pt x="424" y="21"/>
                    <a:pt x="90" y="62"/>
                  </a:cubicBezTo>
                  <a:cubicBezTo>
                    <a:pt x="30" y="62"/>
                    <a:pt x="0" y="107"/>
                    <a:pt x="0" y="167"/>
                  </a:cubicBezTo>
                  <a:cubicBezTo>
                    <a:pt x="13" y="206"/>
                    <a:pt x="49" y="245"/>
                    <a:pt x="87" y="245"/>
                  </a:cubicBezTo>
                  <a:cubicBezTo>
                    <a:pt x="93" y="245"/>
                    <a:pt x="99" y="244"/>
                    <a:pt x="105" y="242"/>
                  </a:cubicBezTo>
                  <a:cubicBezTo>
                    <a:pt x="421" y="209"/>
                    <a:pt x="739" y="192"/>
                    <a:pt x="1058" y="192"/>
                  </a:cubicBezTo>
                  <a:cubicBezTo>
                    <a:pt x="1589" y="192"/>
                    <a:pt x="2122" y="239"/>
                    <a:pt x="2648" y="333"/>
                  </a:cubicBezTo>
                  <a:lnTo>
                    <a:pt x="2663" y="333"/>
                  </a:lnTo>
                  <a:cubicBezTo>
                    <a:pt x="2708" y="333"/>
                    <a:pt x="2738" y="303"/>
                    <a:pt x="2753" y="257"/>
                  </a:cubicBezTo>
                  <a:cubicBezTo>
                    <a:pt x="2768" y="212"/>
                    <a:pt x="2738" y="152"/>
                    <a:pt x="2678" y="152"/>
                  </a:cubicBezTo>
                  <a:cubicBezTo>
                    <a:pt x="2154" y="51"/>
                    <a:pt x="1624"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9"/>
            <p:cNvSpPr/>
            <p:nvPr/>
          </p:nvSpPr>
          <p:spPr>
            <a:xfrm>
              <a:off x="5617202" y="2963971"/>
              <a:ext cx="269317" cy="238739"/>
            </a:xfrm>
            <a:custGeom>
              <a:avLst/>
              <a:gdLst/>
              <a:ahLst/>
              <a:cxnLst/>
              <a:rect l="l" t="t" r="r" b="b"/>
              <a:pathLst>
                <a:path w="10067" h="8924" extrusionOk="0">
                  <a:moveTo>
                    <a:pt x="4680" y="1"/>
                  </a:moveTo>
                  <a:cubicBezTo>
                    <a:pt x="2267" y="1"/>
                    <a:pt x="1674" y="1485"/>
                    <a:pt x="1535" y="2557"/>
                  </a:cubicBezTo>
                  <a:cubicBezTo>
                    <a:pt x="1385" y="3821"/>
                    <a:pt x="1" y="3535"/>
                    <a:pt x="106" y="4859"/>
                  </a:cubicBezTo>
                  <a:cubicBezTo>
                    <a:pt x="189" y="5899"/>
                    <a:pt x="615" y="6011"/>
                    <a:pt x="794" y="6011"/>
                  </a:cubicBezTo>
                  <a:cubicBezTo>
                    <a:pt x="843" y="6011"/>
                    <a:pt x="873" y="6003"/>
                    <a:pt x="873" y="6003"/>
                  </a:cubicBezTo>
                  <a:lnTo>
                    <a:pt x="873" y="6003"/>
                  </a:lnTo>
                  <a:cubicBezTo>
                    <a:pt x="392" y="6273"/>
                    <a:pt x="226" y="6890"/>
                    <a:pt x="497" y="7372"/>
                  </a:cubicBezTo>
                  <a:cubicBezTo>
                    <a:pt x="497" y="7372"/>
                    <a:pt x="497" y="7387"/>
                    <a:pt x="497" y="7387"/>
                  </a:cubicBezTo>
                  <a:cubicBezTo>
                    <a:pt x="783" y="7977"/>
                    <a:pt x="1219" y="8085"/>
                    <a:pt x="1501" y="8085"/>
                  </a:cubicBezTo>
                  <a:cubicBezTo>
                    <a:pt x="1664" y="8085"/>
                    <a:pt x="1776" y="8049"/>
                    <a:pt x="1776" y="8049"/>
                  </a:cubicBezTo>
                  <a:cubicBezTo>
                    <a:pt x="1776" y="8049"/>
                    <a:pt x="1987" y="8891"/>
                    <a:pt x="2709" y="8922"/>
                  </a:cubicBezTo>
                  <a:cubicBezTo>
                    <a:pt x="2735" y="8923"/>
                    <a:pt x="2762" y="8923"/>
                    <a:pt x="2790" y="8923"/>
                  </a:cubicBezTo>
                  <a:cubicBezTo>
                    <a:pt x="3546" y="8923"/>
                    <a:pt x="4868" y="8545"/>
                    <a:pt x="5071" y="8545"/>
                  </a:cubicBezTo>
                  <a:cubicBezTo>
                    <a:pt x="5217" y="8545"/>
                    <a:pt x="6093" y="8798"/>
                    <a:pt x="6952" y="8798"/>
                  </a:cubicBezTo>
                  <a:cubicBezTo>
                    <a:pt x="7333" y="8798"/>
                    <a:pt x="7711" y="8749"/>
                    <a:pt x="8020" y="8606"/>
                  </a:cubicBezTo>
                  <a:cubicBezTo>
                    <a:pt x="9028" y="8124"/>
                    <a:pt x="8471" y="7191"/>
                    <a:pt x="8441" y="6981"/>
                  </a:cubicBezTo>
                  <a:cubicBezTo>
                    <a:pt x="8426" y="6770"/>
                    <a:pt x="8712" y="6875"/>
                    <a:pt x="8787" y="6289"/>
                  </a:cubicBezTo>
                  <a:cubicBezTo>
                    <a:pt x="8878" y="5702"/>
                    <a:pt x="8125" y="4889"/>
                    <a:pt x="8095" y="4438"/>
                  </a:cubicBezTo>
                  <a:cubicBezTo>
                    <a:pt x="8080" y="3987"/>
                    <a:pt x="8547" y="3475"/>
                    <a:pt x="8547" y="3475"/>
                  </a:cubicBezTo>
                  <a:cubicBezTo>
                    <a:pt x="8547" y="3475"/>
                    <a:pt x="9209" y="3355"/>
                    <a:pt x="9299" y="2422"/>
                  </a:cubicBezTo>
                  <a:cubicBezTo>
                    <a:pt x="9389" y="1489"/>
                    <a:pt x="10066" y="962"/>
                    <a:pt x="6290" y="180"/>
                  </a:cubicBezTo>
                  <a:cubicBezTo>
                    <a:pt x="5679" y="56"/>
                    <a:pt x="5146" y="1"/>
                    <a:pt x="4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5615998" y="2961750"/>
              <a:ext cx="258028" cy="243715"/>
            </a:xfrm>
            <a:custGeom>
              <a:avLst/>
              <a:gdLst/>
              <a:ahLst/>
              <a:cxnLst/>
              <a:rect l="l" t="t" r="r" b="b"/>
              <a:pathLst>
                <a:path w="9645" h="9110" extrusionOk="0">
                  <a:moveTo>
                    <a:pt x="4732" y="167"/>
                  </a:moveTo>
                  <a:cubicBezTo>
                    <a:pt x="5206" y="167"/>
                    <a:pt x="5731" y="224"/>
                    <a:pt x="6305" y="338"/>
                  </a:cubicBezTo>
                  <a:cubicBezTo>
                    <a:pt x="9494" y="985"/>
                    <a:pt x="9419" y="1437"/>
                    <a:pt x="9284" y="2114"/>
                  </a:cubicBezTo>
                  <a:cubicBezTo>
                    <a:pt x="9269" y="2234"/>
                    <a:pt x="9254" y="2354"/>
                    <a:pt x="9239" y="2475"/>
                  </a:cubicBezTo>
                  <a:cubicBezTo>
                    <a:pt x="9163" y="3317"/>
                    <a:pt x="8592" y="3453"/>
                    <a:pt x="8562" y="3453"/>
                  </a:cubicBezTo>
                  <a:cubicBezTo>
                    <a:pt x="8546" y="3453"/>
                    <a:pt x="8531" y="3468"/>
                    <a:pt x="8516" y="3483"/>
                  </a:cubicBezTo>
                  <a:cubicBezTo>
                    <a:pt x="8501" y="3498"/>
                    <a:pt x="8005" y="4024"/>
                    <a:pt x="8035" y="4506"/>
                  </a:cubicBezTo>
                  <a:cubicBezTo>
                    <a:pt x="8095" y="4792"/>
                    <a:pt x="8200" y="5048"/>
                    <a:pt x="8351" y="5273"/>
                  </a:cubicBezTo>
                  <a:cubicBezTo>
                    <a:pt x="8562" y="5634"/>
                    <a:pt x="8772" y="6041"/>
                    <a:pt x="8727" y="6356"/>
                  </a:cubicBezTo>
                  <a:cubicBezTo>
                    <a:pt x="8727" y="6537"/>
                    <a:pt x="8652" y="6703"/>
                    <a:pt x="8516" y="6808"/>
                  </a:cubicBezTo>
                  <a:cubicBezTo>
                    <a:pt x="8426" y="6868"/>
                    <a:pt x="8381" y="6958"/>
                    <a:pt x="8381" y="7064"/>
                  </a:cubicBezTo>
                  <a:cubicBezTo>
                    <a:pt x="8396" y="7124"/>
                    <a:pt x="8411" y="7199"/>
                    <a:pt x="8441" y="7259"/>
                  </a:cubicBezTo>
                  <a:cubicBezTo>
                    <a:pt x="8562" y="7590"/>
                    <a:pt x="8787" y="8222"/>
                    <a:pt x="8020" y="8598"/>
                  </a:cubicBezTo>
                  <a:cubicBezTo>
                    <a:pt x="7715" y="8745"/>
                    <a:pt x="7343" y="8796"/>
                    <a:pt x="6968" y="8796"/>
                  </a:cubicBezTo>
                  <a:cubicBezTo>
                    <a:pt x="6381" y="8796"/>
                    <a:pt x="5784" y="8672"/>
                    <a:pt x="5417" y="8598"/>
                  </a:cubicBezTo>
                  <a:cubicBezTo>
                    <a:pt x="5327" y="8568"/>
                    <a:pt x="5221" y="8553"/>
                    <a:pt x="5116" y="8538"/>
                  </a:cubicBezTo>
                  <a:cubicBezTo>
                    <a:pt x="4920" y="8568"/>
                    <a:pt x="4725" y="8598"/>
                    <a:pt x="4544" y="8643"/>
                  </a:cubicBezTo>
                  <a:cubicBezTo>
                    <a:pt x="4040" y="8759"/>
                    <a:pt x="3288" y="8915"/>
                    <a:pt x="2816" y="8915"/>
                  </a:cubicBezTo>
                  <a:cubicBezTo>
                    <a:pt x="2794" y="8915"/>
                    <a:pt x="2774" y="8915"/>
                    <a:pt x="2754" y="8914"/>
                  </a:cubicBezTo>
                  <a:cubicBezTo>
                    <a:pt x="2122" y="8884"/>
                    <a:pt x="1911" y="8102"/>
                    <a:pt x="1911" y="8102"/>
                  </a:cubicBezTo>
                  <a:cubicBezTo>
                    <a:pt x="1911" y="8087"/>
                    <a:pt x="1896" y="8057"/>
                    <a:pt x="1866" y="8057"/>
                  </a:cubicBezTo>
                  <a:cubicBezTo>
                    <a:pt x="1851" y="8042"/>
                    <a:pt x="1836" y="8042"/>
                    <a:pt x="1821" y="8042"/>
                  </a:cubicBezTo>
                  <a:cubicBezTo>
                    <a:pt x="1806" y="8027"/>
                    <a:pt x="1806" y="8027"/>
                    <a:pt x="1791" y="8027"/>
                  </a:cubicBezTo>
                  <a:cubicBezTo>
                    <a:pt x="1775" y="8032"/>
                    <a:pt x="1679" y="8061"/>
                    <a:pt x="1543" y="8061"/>
                  </a:cubicBezTo>
                  <a:cubicBezTo>
                    <a:pt x="1288" y="8061"/>
                    <a:pt x="892" y="7959"/>
                    <a:pt x="617" y="7410"/>
                  </a:cubicBezTo>
                  <a:cubicBezTo>
                    <a:pt x="617" y="7410"/>
                    <a:pt x="617" y="7395"/>
                    <a:pt x="617" y="7395"/>
                  </a:cubicBezTo>
                  <a:cubicBezTo>
                    <a:pt x="362" y="6958"/>
                    <a:pt x="527" y="6402"/>
                    <a:pt x="963" y="6146"/>
                  </a:cubicBezTo>
                  <a:cubicBezTo>
                    <a:pt x="993" y="6131"/>
                    <a:pt x="1024" y="6086"/>
                    <a:pt x="993" y="6041"/>
                  </a:cubicBezTo>
                  <a:cubicBezTo>
                    <a:pt x="981" y="6003"/>
                    <a:pt x="948" y="5976"/>
                    <a:pt x="912" y="5976"/>
                  </a:cubicBezTo>
                  <a:cubicBezTo>
                    <a:pt x="904" y="5976"/>
                    <a:pt x="896" y="5978"/>
                    <a:pt x="888" y="5980"/>
                  </a:cubicBezTo>
                  <a:cubicBezTo>
                    <a:pt x="867" y="5984"/>
                    <a:pt x="845" y="5986"/>
                    <a:pt x="822" y="5986"/>
                  </a:cubicBezTo>
                  <a:cubicBezTo>
                    <a:pt x="750" y="5986"/>
                    <a:pt x="675" y="5966"/>
                    <a:pt x="617" y="5920"/>
                  </a:cubicBezTo>
                  <a:cubicBezTo>
                    <a:pt x="467" y="5815"/>
                    <a:pt x="286" y="5559"/>
                    <a:pt x="241" y="4927"/>
                  </a:cubicBezTo>
                  <a:cubicBezTo>
                    <a:pt x="181" y="4280"/>
                    <a:pt x="527" y="4039"/>
                    <a:pt x="858" y="3799"/>
                  </a:cubicBezTo>
                  <a:cubicBezTo>
                    <a:pt x="1204" y="3558"/>
                    <a:pt x="1580" y="3272"/>
                    <a:pt x="1671" y="2625"/>
                  </a:cubicBezTo>
                  <a:cubicBezTo>
                    <a:pt x="1776" y="1768"/>
                    <a:pt x="2122" y="1121"/>
                    <a:pt x="2709" y="714"/>
                  </a:cubicBezTo>
                  <a:cubicBezTo>
                    <a:pt x="3210" y="348"/>
                    <a:pt x="3889" y="167"/>
                    <a:pt x="4732" y="167"/>
                  </a:cubicBezTo>
                  <a:close/>
                  <a:moveTo>
                    <a:pt x="4715" y="0"/>
                  </a:moveTo>
                  <a:cubicBezTo>
                    <a:pt x="3838" y="0"/>
                    <a:pt x="3132" y="195"/>
                    <a:pt x="2603" y="579"/>
                  </a:cubicBezTo>
                  <a:cubicBezTo>
                    <a:pt x="1971" y="1030"/>
                    <a:pt x="1610" y="1707"/>
                    <a:pt x="1490" y="2625"/>
                  </a:cubicBezTo>
                  <a:cubicBezTo>
                    <a:pt x="1415" y="3197"/>
                    <a:pt x="1099" y="3423"/>
                    <a:pt x="768" y="3663"/>
                  </a:cubicBezTo>
                  <a:cubicBezTo>
                    <a:pt x="392" y="3934"/>
                    <a:pt x="0" y="4205"/>
                    <a:pt x="61" y="4957"/>
                  </a:cubicBezTo>
                  <a:cubicBezTo>
                    <a:pt x="106" y="5529"/>
                    <a:pt x="256" y="5905"/>
                    <a:pt x="512" y="6086"/>
                  </a:cubicBezTo>
                  <a:cubicBezTo>
                    <a:pt x="557" y="6116"/>
                    <a:pt x="617" y="6146"/>
                    <a:pt x="662" y="6161"/>
                  </a:cubicBezTo>
                  <a:cubicBezTo>
                    <a:pt x="437" y="6387"/>
                    <a:pt x="136" y="6838"/>
                    <a:pt x="467" y="7515"/>
                  </a:cubicBezTo>
                  <a:cubicBezTo>
                    <a:pt x="773" y="8139"/>
                    <a:pt x="1244" y="8256"/>
                    <a:pt x="1551" y="8256"/>
                  </a:cubicBezTo>
                  <a:cubicBezTo>
                    <a:pt x="1636" y="8256"/>
                    <a:pt x="1708" y="8247"/>
                    <a:pt x="1761" y="8237"/>
                  </a:cubicBezTo>
                  <a:cubicBezTo>
                    <a:pt x="1836" y="8478"/>
                    <a:pt x="2107" y="9080"/>
                    <a:pt x="2754" y="9110"/>
                  </a:cubicBezTo>
                  <a:lnTo>
                    <a:pt x="2829" y="9110"/>
                  </a:lnTo>
                  <a:cubicBezTo>
                    <a:pt x="3416" y="9065"/>
                    <a:pt x="4003" y="8974"/>
                    <a:pt x="4574" y="8824"/>
                  </a:cubicBezTo>
                  <a:cubicBezTo>
                    <a:pt x="4815" y="8779"/>
                    <a:pt x="5056" y="8734"/>
                    <a:pt x="5116" y="8734"/>
                  </a:cubicBezTo>
                  <a:cubicBezTo>
                    <a:pt x="5146" y="8734"/>
                    <a:pt x="5266" y="8749"/>
                    <a:pt x="5387" y="8779"/>
                  </a:cubicBezTo>
                  <a:cubicBezTo>
                    <a:pt x="5760" y="8861"/>
                    <a:pt x="6371" y="8987"/>
                    <a:pt x="6978" y="8987"/>
                  </a:cubicBezTo>
                  <a:cubicBezTo>
                    <a:pt x="7374" y="8987"/>
                    <a:pt x="7768" y="8933"/>
                    <a:pt x="8095" y="8779"/>
                  </a:cubicBezTo>
                  <a:cubicBezTo>
                    <a:pt x="9013" y="8343"/>
                    <a:pt x="8742" y="7545"/>
                    <a:pt x="8622" y="7199"/>
                  </a:cubicBezTo>
                  <a:cubicBezTo>
                    <a:pt x="8607" y="7154"/>
                    <a:pt x="8592" y="7109"/>
                    <a:pt x="8577" y="7064"/>
                  </a:cubicBezTo>
                  <a:cubicBezTo>
                    <a:pt x="8577" y="7034"/>
                    <a:pt x="8577" y="7034"/>
                    <a:pt x="8637" y="6973"/>
                  </a:cubicBezTo>
                  <a:cubicBezTo>
                    <a:pt x="8817" y="6838"/>
                    <a:pt x="8923" y="6627"/>
                    <a:pt x="8938" y="6402"/>
                  </a:cubicBezTo>
                  <a:cubicBezTo>
                    <a:pt x="8983" y="6025"/>
                    <a:pt x="8742" y="5589"/>
                    <a:pt x="8531" y="5213"/>
                  </a:cubicBezTo>
                  <a:cubicBezTo>
                    <a:pt x="8396" y="5002"/>
                    <a:pt x="8306" y="4762"/>
                    <a:pt x="8246" y="4521"/>
                  </a:cubicBezTo>
                  <a:cubicBezTo>
                    <a:pt x="8215" y="4160"/>
                    <a:pt x="8562" y="3754"/>
                    <a:pt x="8652" y="3648"/>
                  </a:cubicBezTo>
                  <a:cubicBezTo>
                    <a:pt x="8802" y="3618"/>
                    <a:pt x="9359" y="3392"/>
                    <a:pt x="9434" y="2520"/>
                  </a:cubicBezTo>
                  <a:cubicBezTo>
                    <a:pt x="9449" y="2399"/>
                    <a:pt x="9464" y="2294"/>
                    <a:pt x="9494" y="2174"/>
                  </a:cubicBezTo>
                  <a:cubicBezTo>
                    <a:pt x="9645" y="1316"/>
                    <a:pt x="9585" y="835"/>
                    <a:pt x="6365" y="188"/>
                  </a:cubicBezTo>
                  <a:cubicBezTo>
                    <a:pt x="5761" y="63"/>
                    <a:pt x="5211" y="0"/>
                    <a:pt x="4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9"/>
            <p:cNvSpPr/>
            <p:nvPr/>
          </p:nvSpPr>
          <p:spPr>
            <a:xfrm>
              <a:off x="5557222" y="3984334"/>
              <a:ext cx="121590" cy="435985"/>
            </a:xfrm>
            <a:custGeom>
              <a:avLst/>
              <a:gdLst/>
              <a:ahLst/>
              <a:cxnLst/>
              <a:rect l="l" t="t" r="r" b="b"/>
              <a:pathLst>
                <a:path w="4545" h="16297" extrusionOk="0">
                  <a:moveTo>
                    <a:pt x="106" y="0"/>
                  </a:moveTo>
                  <a:cubicBezTo>
                    <a:pt x="106" y="1"/>
                    <a:pt x="1" y="4153"/>
                    <a:pt x="467" y="6681"/>
                  </a:cubicBezTo>
                  <a:cubicBezTo>
                    <a:pt x="934" y="9208"/>
                    <a:pt x="1596" y="12594"/>
                    <a:pt x="1475" y="13391"/>
                  </a:cubicBezTo>
                  <a:cubicBezTo>
                    <a:pt x="1370" y="14189"/>
                    <a:pt x="76" y="16145"/>
                    <a:pt x="31" y="16250"/>
                  </a:cubicBezTo>
                  <a:cubicBezTo>
                    <a:pt x="21" y="16285"/>
                    <a:pt x="338" y="16297"/>
                    <a:pt x="766" y="16297"/>
                  </a:cubicBezTo>
                  <a:cubicBezTo>
                    <a:pt x="1622" y="16297"/>
                    <a:pt x="2920" y="16250"/>
                    <a:pt x="2920" y="16250"/>
                  </a:cubicBezTo>
                  <a:cubicBezTo>
                    <a:pt x="2920" y="16250"/>
                    <a:pt x="3461" y="14113"/>
                    <a:pt x="3461" y="13391"/>
                  </a:cubicBezTo>
                  <a:cubicBezTo>
                    <a:pt x="3461" y="12669"/>
                    <a:pt x="3506" y="11766"/>
                    <a:pt x="3506" y="11766"/>
                  </a:cubicBezTo>
                  <a:cubicBezTo>
                    <a:pt x="3371" y="10006"/>
                    <a:pt x="3506" y="8231"/>
                    <a:pt x="3898" y="6500"/>
                  </a:cubicBezTo>
                  <a:cubicBezTo>
                    <a:pt x="4545" y="3687"/>
                    <a:pt x="4108" y="467"/>
                    <a:pt x="4108" y="467"/>
                  </a:cubicBezTo>
                  <a:lnTo>
                    <a:pt x="106" y="0"/>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5554814" y="3981926"/>
              <a:ext cx="126406" cy="440774"/>
            </a:xfrm>
            <a:custGeom>
              <a:avLst/>
              <a:gdLst/>
              <a:ahLst/>
              <a:cxnLst/>
              <a:rect l="l" t="t" r="r" b="b"/>
              <a:pathLst>
                <a:path w="4725" h="16476" extrusionOk="0">
                  <a:moveTo>
                    <a:pt x="286" y="196"/>
                  </a:moveTo>
                  <a:lnTo>
                    <a:pt x="4123" y="647"/>
                  </a:lnTo>
                  <a:cubicBezTo>
                    <a:pt x="4183" y="1129"/>
                    <a:pt x="4484" y="4032"/>
                    <a:pt x="3897" y="6560"/>
                  </a:cubicBezTo>
                  <a:cubicBezTo>
                    <a:pt x="3506" y="8305"/>
                    <a:pt x="3371" y="10081"/>
                    <a:pt x="3491" y="11856"/>
                  </a:cubicBezTo>
                  <a:cubicBezTo>
                    <a:pt x="3491" y="11871"/>
                    <a:pt x="3461" y="12774"/>
                    <a:pt x="3461" y="13481"/>
                  </a:cubicBezTo>
                  <a:cubicBezTo>
                    <a:pt x="3461" y="14113"/>
                    <a:pt x="3025" y="15873"/>
                    <a:pt x="2934" y="16250"/>
                  </a:cubicBezTo>
                  <a:cubicBezTo>
                    <a:pt x="2296" y="16271"/>
                    <a:pt x="1417" y="16292"/>
                    <a:pt x="824" y="16292"/>
                  </a:cubicBezTo>
                  <a:cubicBezTo>
                    <a:pt x="578" y="16292"/>
                    <a:pt x="381" y="16289"/>
                    <a:pt x="271" y="16280"/>
                  </a:cubicBezTo>
                  <a:lnTo>
                    <a:pt x="256" y="16280"/>
                  </a:lnTo>
                  <a:cubicBezTo>
                    <a:pt x="286" y="16220"/>
                    <a:pt x="331" y="16159"/>
                    <a:pt x="392" y="16084"/>
                  </a:cubicBezTo>
                  <a:cubicBezTo>
                    <a:pt x="768" y="15452"/>
                    <a:pt x="1580" y="14143"/>
                    <a:pt x="1671" y="13496"/>
                  </a:cubicBezTo>
                  <a:cubicBezTo>
                    <a:pt x="1761" y="12744"/>
                    <a:pt x="1204" y="9705"/>
                    <a:pt x="753" y="7252"/>
                  </a:cubicBezTo>
                  <a:lnTo>
                    <a:pt x="647" y="6756"/>
                  </a:lnTo>
                  <a:cubicBezTo>
                    <a:pt x="226" y="4484"/>
                    <a:pt x="271" y="858"/>
                    <a:pt x="286" y="196"/>
                  </a:cubicBezTo>
                  <a:close/>
                  <a:moveTo>
                    <a:pt x="211" y="0"/>
                  </a:moveTo>
                  <a:cubicBezTo>
                    <a:pt x="181" y="0"/>
                    <a:pt x="151" y="0"/>
                    <a:pt x="136" y="15"/>
                  </a:cubicBezTo>
                  <a:cubicBezTo>
                    <a:pt x="121" y="30"/>
                    <a:pt x="106" y="60"/>
                    <a:pt x="106" y="90"/>
                  </a:cubicBezTo>
                  <a:cubicBezTo>
                    <a:pt x="106" y="136"/>
                    <a:pt x="0" y="4273"/>
                    <a:pt x="467" y="6786"/>
                  </a:cubicBezTo>
                  <a:lnTo>
                    <a:pt x="557" y="7297"/>
                  </a:lnTo>
                  <a:cubicBezTo>
                    <a:pt x="1009" y="9720"/>
                    <a:pt x="1580" y="12744"/>
                    <a:pt x="1475" y="13466"/>
                  </a:cubicBezTo>
                  <a:cubicBezTo>
                    <a:pt x="1400" y="14068"/>
                    <a:pt x="572" y="15422"/>
                    <a:pt x="226" y="15979"/>
                  </a:cubicBezTo>
                  <a:cubicBezTo>
                    <a:pt x="151" y="16084"/>
                    <a:pt x="91" y="16189"/>
                    <a:pt x="31" y="16310"/>
                  </a:cubicBezTo>
                  <a:cubicBezTo>
                    <a:pt x="31" y="16340"/>
                    <a:pt x="31" y="16370"/>
                    <a:pt x="46" y="16400"/>
                  </a:cubicBezTo>
                  <a:cubicBezTo>
                    <a:pt x="76" y="16430"/>
                    <a:pt x="106" y="16475"/>
                    <a:pt x="948" y="16475"/>
                  </a:cubicBezTo>
                  <a:cubicBezTo>
                    <a:pt x="1385" y="16475"/>
                    <a:pt x="2032" y="16460"/>
                    <a:pt x="3010" y="16430"/>
                  </a:cubicBezTo>
                  <a:cubicBezTo>
                    <a:pt x="3055" y="16430"/>
                    <a:pt x="3100" y="16400"/>
                    <a:pt x="3100" y="16355"/>
                  </a:cubicBezTo>
                  <a:cubicBezTo>
                    <a:pt x="3130" y="16280"/>
                    <a:pt x="3642" y="14188"/>
                    <a:pt x="3642" y="13481"/>
                  </a:cubicBezTo>
                  <a:cubicBezTo>
                    <a:pt x="3642" y="12774"/>
                    <a:pt x="3687" y="11871"/>
                    <a:pt x="3687" y="11856"/>
                  </a:cubicBezTo>
                  <a:cubicBezTo>
                    <a:pt x="3551" y="10096"/>
                    <a:pt x="3687" y="8336"/>
                    <a:pt x="4078" y="6605"/>
                  </a:cubicBezTo>
                  <a:cubicBezTo>
                    <a:pt x="4725" y="3807"/>
                    <a:pt x="4304" y="572"/>
                    <a:pt x="4304" y="542"/>
                  </a:cubicBezTo>
                  <a:cubicBezTo>
                    <a:pt x="4289" y="512"/>
                    <a:pt x="4258" y="467"/>
                    <a:pt x="4213" y="467"/>
                  </a:cubicBez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5803162" y="3978689"/>
              <a:ext cx="217391" cy="450566"/>
            </a:xfrm>
            <a:custGeom>
              <a:avLst/>
              <a:gdLst/>
              <a:ahLst/>
              <a:cxnLst/>
              <a:rect l="l" t="t" r="r" b="b"/>
              <a:pathLst>
                <a:path w="8126" h="16842" extrusionOk="0">
                  <a:moveTo>
                    <a:pt x="3943" y="1"/>
                  </a:moveTo>
                  <a:lnTo>
                    <a:pt x="1" y="1039"/>
                  </a:lnTo>
                  <a:cubicBezTo>
                    <a:pt x="1" y="1039"/>
                    <a:pt x="1445" y="6711"/>
                    <a:pt x="2679" y="8908"/>
                  </a:cubicBezTo>
                  <a:cubicBezTo>
                    <a:pt x="3898" y="11120"/>
                    <a:pt x="4409" y="12925"/>
                    <a:pt x="4800" y="14370"/>
                  </a:cubicBezTo>
                  <a:cubicBezTo>
                    <a:pt x="5207" y="15814"/>
                    <a:pt x="5101" y="16175"/>
                    <a:pt x="5101" y="16536"/>
                  </a:cubicBezTo>
                  <a:cubicBezTo>
                    <a:pt x="5101" y="16787"/>
                    <a:pt x="5043" y="16842"/>
                    <a:pt x="5446" y="16842"/>
                  </a:cubicBezTo>
                  <a:cubicBezTo>
                    <a:pt x="5624" y="16842"/>
                    <a:pt x="5890" y="16831"/>
                    <a:pt x="6290" y="16822"/>
                  </a:cubicBezTo>
                  <a:cubicBezTo>
                    <a:pt x="7584" y="16792"/>
                    <a:pt x="8125" y="16431"/>
                    <a:pt x="8095" y="15949"/>
                  </a:cubicBezTo>
                  <a:cubicBezTo>
                    <a:pt x="8050" y="15483"/>
                    <a:pt x="7012" y="13647"/>
                    <a:pt x="6786" y="13030"/>
                  </a:cubicBezTo>
                  <a:cubicBezTo>
                    <a:pt x="6636" y="12609"/>
                    <a:pt x="6440" y="12188"/>
                    <a:pt x="6215" y="11797"/>
                  </a:cubicBezTo>
                  <a:cubicBezTo>
                    <a:pt x="6019" y="11481"/>
                    <a:pt x="5748" y="10789"/>
                    <a:pt x="5748" y="10789"/>
                  </a:cubicBezTo>
                  <a:cubicBezTo>
                    <a:pt x="5748" y="10789"/>
                    <a:pt x="5748" y="5854"/>
                    <a:pt x="5131" y="3537"/>
                  </a:cubicBezTo>
                  <a:cubicBezTo>
                    <a:pt x="4830" y="2333"/>
                    <a:pt x="4439" y="1144"/>
                    <a:pt x="394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5800353" y="3975479"/>
              <a:ext cx="221805" cy="456077"/>
            </a:xfrm>
            <a:custGeom>
              <a:avLst/>
              <a:gdLst/>
              <a:ahLst/>
              <a:cxnLst/>
              <a:rect l="l" t="t" r="r" b="b"/>
              <a:pathLst>
                <a:path w="8291" h="17048" extrusionOk="0">
                  <a:moveTo>
                    <a:pt x="4003" y="226"/>
                  </a:moveTo>
                  <a:cubicBezTo>
                    <a:pt x="4469" y="1340"/>
                    <a:pt x="4845" y="2498"/>
                    <a:pt x="5146" y="3672"/>
                  </a:cubicBezTo>
                  <a:cubicBezTo>
                    <a:pt x="5763" y="5944"/>
                    <a:pt x="5763" y="10848"/>
                    <a:pt x="5763" y="10909"/>
                  </a:cubicBezTo>
                  <a:cubicBezTo>
                    <a:pt x="5763" y="10909"/>
                    <a:pt x="5763" y="10924"/>
                    <a:pt x="5763" y="10939"/>
                  </a:cubicBezTo>
                  <a:cubicBezTo>
                    <a:pt x="5778" y="10969"/>
                    <a:pt x="6049" y="11631"/>
                    <a:pt x="6229" y="11962"/>
                  </a:cubicBezTo>
                  <a:lnTo>
                    <a:pt x="6305" y="12082"/>
                  </a:lnTo>
                  <a:cubicBezTo>
                    <a:pt x="6500" y="12428"/>
                    <a:pt x="6666" y="12789"/>
                    <a:pt x="6801" y="13166"/>
                  </a:cubicBezTo>
                  <a:cubicBezTo>
                    <a:pt x="6891" y="13421"/>
                    <a:pt x="7117" y="13873"/>
                    <a:pt x="7358" y="14339"/>
                  </a:cubicBezTo>
                  <a:cubicBezTo>
                    <a:pt x="7674" y="15001"/>
                    <a:pt x="8080" y="15814"/>
                    <a:pt x="8110" y="16069"/>
                  </a:cubicBezTo>
                  <a:cubicBezTo>
                    <a:pt x="8110" y="16190"/>
                    <a:pt x="8065" y="16310"/>
                    <a:pt x="7990" y="16400"/>
                  </a:cubicBezTo>
                  <a:cubicBezTo>
                    <a:pt x="7824" y="16581"/>
                    <a:pt x="7418" y="16807"/>
                    <a:pt x="6395" y="16837"/>
                  </a:cubicBezTo>
                  <a:lnTo>
                    <a:pt x="6049" y="16852"/>
                  </a:lnTo>
                  <a:cubicBezTo>
                    <a:pt x="5868" y="16858"/>
                    <a:pt x="5713" y="16862"/>
                    <a:pt x="5592" y="16862"/>
                  </a:cubicBezTo>
                  <a:cubicBezTo>
                    <a:pt x="5420" y="16862"/>
                    <a:pt x="5314" y="16854"/>
                    <a:pt x="5297" y="16837"/>
                  </a:cubicBezTo>
                  <a:cubicBezTo>
                    <a:pt x="5297" y="16792"/>
                    <a:pt x="5297" y="16761"/>
                    <a:pt x="5297" y="16716"/>
                  </a:cubicBezTo>
                  <a:lnTo>
                    <a:pt x="5297" y="16641"/>
                  </a:lnTo>
                  <a:lnTo>
                    <a:pt x="5297" y="16461"/>
                  </a:lnTo>
                  <a:cubicBezTo>
                    <a:pt x="5312" y="16130"/>
                    <a:pt x="5327" y="15678"/>
                    <a:pt x="4996" y="14444"/>
                  </a:cubicBezTo>
                  <a:cubicBezTo>
                    <a:pt x="4514" y="12549"/>
                    <a:pt x="3807" y="10698"/>
                    <a:pt x="2859" y="8983"/>
                  </a:cubicBezTo>
                  <a:cubicBezTo>
                    <a:pt x="1746" y="6967"/>
                    <a:pt x="407" y="1956"/>
                    <a:pt x="226" y="1219"/>
                  </a:cubicBezTo>
                  <a:lnTo>
                    <a:pt x="4003" y="226"/>
                  </a:lnTo>
                  <a:close/>
                  <a:moveTo>
                    <a:pt x="4018" y="0"/>
                  </a:moveTo>
                  <a:lnTo>
                    <a:pt x="76" y="1054"/>
                  </a:lnTo>
                  <a:cubicBezTo>
                    <a:pt x="31" y="1069"/>
                    <a:pt x="0" y="1114"/>
                    <a:pt x="15" y="1174"/>
                  </a:cubicBezTo>
                  <a:cubicBezTo>
                    <a:pt x="31" y="1234"/>
                    <a:pt x="1475" y="6876"/>
                    <a:pt x="2694" y="9073"/>
                  </a:cubicBezTo>
                  <a:cubicBezTo>
                    <a:pt x="3626" y="10773"/>
                    <a:pt x="4349" y="12609"/>
                    <a:pt x="4815" y="14505"/>
                  </a:cubicBezTo>
                  <a:cubicBezTo>
                    <a:pt x="5146" y="15693"/>
                    <a:pt x="5116" y="16130"/>
                    <a:pt x="5101" y="16461"/>
                  </a:cubicBezTo>
                  <a:lnTo>
                    <a:pt x="5101" y="16641"/>
                  </a:lnTo>
                  <a:lnTo>
                    <a:pt x="5101" y="16716"/>
                  </a:lnTo>
                  <a:cubicBezTo>
                    <a:pt x="5086" y="16807"/>
                    <a:pt x="5116" y="16897"/>
                    <a:pt x="5161" y="16972"/>
                  </a:cubicBezTo>
                  <a:cubicBezTo>
                    <a:pt x="5221" y="17032"/>
                    <a:pt x="5327" y="17047"/>
                    <a:pt x="5552" y="17047"/>
                  </a:cubicBezTo>
                  <a:cubicBezTo>
                    <a:pt x="5688" y="17047"/>
                    <a:pt x="5838" y="17047"/>
                    <a:pt x="6049" y="17032"/>
                  </a:cubicBezTo>
                  <a:lnTo>
                    <a:pt x="6380" y="17017"/>
                  </a:lnTo>
                  <a:cubicBezTo>
                    <a:pt x="7268" y="16987"/>
                    <a:pt x="7839" y="16822"/>
                    <a:pt x="8110" y="16521"/>
                  </a:cubicBezTo>
                  <a:cubicBezTo>
                    <a:pt x="8230" y="16400"/>
                    <a:pt x="8291" y="16220"/>
                    <a:pt x="8276" y="16054"/>
                  </a:cubicBezTo>
                  <a:cubicBezTo>
                    <a:pt x="8261" y="15753"/>
                    <a:pt x="7884" y="14986"/>
                    <a:pt x="7508" y="14249"/>
                  </a:cubicBezTo>
                  <a:cubicBezTo>
                    <a:pt x="7283" y="13782"/>
                    <a:pt x="7057" y="13346"/>
                    <a:pt x="6982" y="13105"/>
                  </a:cubicBezTo>
                  <a:cubicBezTo>
                    <a:pt x="6846" y="12714"/>
                    <a:pt x="6666" y="12338"/>
                    <a:pt x="6455" y="11977"/>
                  </a:cubicBezTo>
                  <a:lnTo>
                    <a:pt x="6395" y="11857"/>
                  </a:lnTo>
                  <a:cubicBezTo>
                    <a:pt x="6229" y="11571"/>
                    <a:pt x="5989" y="10984"/>
                    <a:pt x="5928" y="10879"/>
                  </a:cubicBezTo>
                  <a:cubicBezTo>
                    <a:pt x="5928" y="10533"/>
                    <a:pt x="5913" y="5838"/>
                    <a:pt x="5312" y="3611"/>
                  </a:cubicBezTo>
                  <a:cubicBezTo>
                    <a:pt x="5011" y="2393"/>
                    <a:pt x="4619" y="1204"/>
                    <a:pt x="4123" y="61"/>
                  </a:cubicBezTo>
                  <a:cubicBezTo>
                    <a:pt x="4108" y="15"/>
                    <a:pt x="4063" y="0"/>
                    <a:pt x="4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5527044" y="3563695"/>
              <a:ext cx="419024" cy="458056"/>
            </a:xfrm>
            <a:custGeom>
              <a:avLst/>
              <a:gdLst/>
              <a:ahLst/>
              <a:cxnLst/>
              <a:rect l="l" t="t" r="r" b="b"/>
              <a:pathLst>
                <a:path w="15663" h="17122" extrusionOk="0">
                  <a:moveTo>
                    <a:pt x="2573" y="1"/>
                  </a:moveTo>
                  <a:cubicBezTo>
                    <a:pt x="1806" y="1911"/>
                    <a:pt x="1189" y="3882"/>
                    <a:pt x="753" y="5884"/>
                  </a:cubicBezTo>
                  <a:cubicBezTo>
                    <a:pt x="0" y="9254"/>
                    <a:pt x="0" y="15964"/>
                    <a:pt x="0" y="15964"/>
                  </a:cubicBezTo>
                  <a:cubicBezTo>
                    <a:pt x="0" y="15964"/>
                    <a:pt x="2799" y="16837"/>
                    <a:pt x="4288" y="16882"/>
                  </a:cubicBezTo>
                  <a:cubicBezTo>
                    <a:pt x="4501" y="16888"/>
                    <a:pt x="4692" y="16891"/>
                    <a:pt x="4864" y="16891"/>
                  </a:cubicBezTo>
                  <a:cubicBezTo>
                    <a:pt x="5894" y="16891"/>
                    <a:pt x="6214" y="16792"/>
                    <a:pt x="6214" y="16792"/>
                  </a:cubicBezTo>
                  <a:lnTo>
                    <a:pt x="7388" y="9525"/>
                  </a:lnTo>
                  <a:lnTo>
                    <a:pt x="8531" y="17047"/>
                  </a:lnTo>
                  <a:cubicBezTo>
                    <a:pt x="8531" y="17047"/>
                    <a:pt x="8899" y="17122"/>
                    <a:pt x="9562" y="17122"/>
                  </a:cubicBezTo>
                  <a:cubicBezTo>
                    <a:pt x="10128" y="17122"/>
                    <a:pt x="10908" y="17068"/>
                    <a:pt x="11856" y="16867"/>
                  </a:cubicBezTo>
                  <a:cubicBezTo>
                    <a:pt x="13030" y="16641"/>
                    <a:pt x="14158" y="16250"/>
                    <a:pt x="15227" y="15739"/>
                  </a:cubicBezTo>
                  <a:lnTo>
                    <a:pt x="15663" y="15257"/>
                  </a:lnTo>
                  <a:cubicBezTo>
                    <a:pt x="15663" y="15257"/>
                    <a:pt x="13692" y="3822"/>
                    <a:pt x="13030" y="2378"/>
                  </a:cubicBezTo>
                  <a:cubicBezTo>
                    <a:pt x="12368" y="933"/>
                    <a:pt x="12097" y="211"/>
                    <a:pt x="12097" y="211"/>
                  </a:cubicBezTo>
                  <a:lnTo>
                    <a:pt x="2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5524637" y="3561287"/>
              <a:ext cx="424669" cy="463327"/>
            </a:xfrm>
            <a:custGeom>
              <a:avLst/>
              <a:gdLst/>
              <a:ahLst/>
              <a:cxnLst/>
              <a:rect l="l" t="t" r="r" b="b"/>
              <a:pathLst>
                <a:path w="15874" h="17319" extrusionOk="0">
                  <a:moveTo>
                    <a:pt x="2723" y="181"/>
                  </a:moveTo>
                  <a:lnTo>
                    <a:pt x="12127" y="392"/>
                  </a:lnTo>
                  <a:cubicBezTo>
                    <a:pt x="12217" y="587"/>
                    <a:pt x="12503" y="1309"/>
                    <a:pt x="13060" y="2513"/>
                  </a:cubicBezTo>
                  <a:cubicBezTo>
                    <a:pt x="13677" y="3882"/>
                    <a:pt x="15527" y="14520"/>
                    <a:pt x="15663" y="15317"/>
                  </a:cubicBezTo>
                  <a:lnTo>
                    <a:pt x="15272" y="15753"/>
                  </a:lnTo>
                  <a:cubicBezTo>
                    <a:pt x="14218" y="16265"/>
                    <a:pt x="13090" y="16641"/>
                    <a:pt x="11946" y="16882"/>
                  </a:cubicBezTo>
                  <a:cubicBezTo>
                    <a:pt x="11034" y="17077"/>
                    <a:pt x="10275" y="17130"/>
                    <a:pt x="9716" y="17130"/>
                  </a:cubicBezTo>
                  <a:cubicBezTo>
                    <a:pt x="9196" y="17130"/>
                    <a:pt x="8849" y="17084"/>
                    <a:pt x="8712" y="17062"/>
                  </a:cubicBezTo>
                  <a:lnTo>
                    <a:pt x="7598" y="9600"/>
                  </a:lnTo>
                  <a:cubicBezTo>
                    <a:pt x="7583" y="9554"/>
                    <a:pt x="7553" y="9524"/>
                    <a:pt x="7508" y="9524"/>
                  </a:cubicBezTo>
                  <a:cubicBezTo>
                    <a:pt x="7463" y="9524"/>
                    <a:pt x="7418" y="9554"/>
                    <a:pt x="7403" y="9600"/>
                  </a:cubicBezTo>
                  <a:lnTo>
                    <a:pt x="6244" y="16806"/>
                  </a:lnTo>
                  <a:cubicBezTo>
                    <a:pt x="5825" y="16858"/>
                    <a:pt x="5406" y="16888"/>
                    <a:pt x="4987" y="16888"/>
                  </a:cubicBezTo>
                  <a:cubicBezTo>
                    <a:pt x="4789" y="16888"/>
                    <a:pt x="4591" y="16881"/>
                    <a:pt x="4393" y="16867"/>
                  </a:cubicBezTo>
                  <a:cubicBezTo>
                    <a:pt x="3069" y="16837"/>
                    <a:pt x="632" y="16114"/>
                    <a:pt x="196" y="15979"/>
                  </a:cubicBezTo>
                  <a:cubicBezTo>
                    <a:pt x="196" y="15257"/>
                    <a:pt x="241" y="9133"/>
                    <a:pt x="933" y="5989"/>
                  </a:cubicBezTo>
                  <a:cubicBezTo>
                    <a:pt x="1369" y="4003"/>
                    <a:pt x="1971" y="2062"/>
                    <a:pt x="2723" y="181"/>
                  </a:cubicBezTo>
                  <a:close/>
                  <a:moveTo>
                    <a:pt x="2663" y="0"/>
                  </a:moveTo>
                  <a:cubicBezTo>
                    <a:pt x="2633" y="0"/>
                    <a:pt x="2603" y="15"/>
                    <a:pt x="2588" y="61"/>
                  </a:cubicBezTo>
                  <a:cubicBezTo>
                    <a:pt x="1806" y="1971"/>
                    <a:pt x="1204" y="3942"/>
                    <a:pt x="752" y="5958"/>
                  </a:cubicBezTo>
                  <a:cubicBezTo>
                    <a:pt x="0" y="9299"/>
                    <a:pt x="0" y="15979"/>
                    <a:pt x="0" y="16054"/>
                  </a:cubicBezTo>
                  <a:cubicBezTo>
                    <a:pt x="0" y="16084"/>
                    <a:pt x="30" y="16129"/>
                    <a:pt x="60" y="16144"/>
                  </a:cubicBezTo>
                  <a:cubicBezTo>
                    <a:pt x="181" y="16175"/>
                    <a:pt x="2904" y="17017"/>
                    <a:pt x="4378" y="17062"/>
                  </a:cubicBezTo>
                  <a:cubicBezTo>
                    <a:pt x="4591" y="17069"/>
                    <a:pt x="4783" y="17071"/>
                    <a:pt x="4955" y="17071"/>
                  </a:cubicBezTo>
                  <a:cubicBezTo>
                    <a:pt x="5988" y="17071"/>
                    <a:pt x="6321" y="16972"/>
                    <a:pt x="6334" y="16972"/>
                  </a:cubicBezTo>
                  <a:cubicBezTo>
                    <a:pt x="6379" y="16957"/>
                    <a:pt x="6395" y="16927"/>
                    <a:pt x="6410" y="16897"/>
                  </a:cubicBezTo>
                  <a:lnTo>
                    <a:pt x="7493" y="10216"/>
                  </a:lnTo>
                  <a:lnTo>
                    <a:pt x="8546" y="17153"/>
                  </a:lnTo>
                  <a:cubicBezTo>
                    <a:pt x="8546" y="17198"/>
                    <a:pt x="8576" y="17228"/>
                    <a:pt x="8606" y="17243"/>
                  </a:cubicBezTo>
                  <a:cubicBezTo>
                    <a:pt x="8967" y="17303"/>
                    <a:pt x="9328" y="17318"/>
                    <a:pt x="9690" y="17318"/>
                  </a:cubicBezTo>
                  <a:cubicBezTo>
                    <a:pt x="10457" y="17318"/>
                    <a:pt x="11224" y="17228"/>
                    <a:pt x="11977" y="17062"/>
                  </a:cubicBezTo>
                  <a:cubicBezTo>
                    <a:pt x="13150" y="16822"/>
                    <a:pt x="14294" y="16430"/>
                    <a:pt x="15377" y="15919"/>
                  </a:cubicBezTo>
                  <a:cubicBezTo>
                    <a:pt x="15392" y="15904"/>
                    <a:pt x="15392" y="15904"/>
                    <a:pt x="15407" y="15889"/>
                  </a:cubicBezTo>
                  <a:lnTo>
                    <a:pt x="15843" y="15407"/>
                  </a:lnTo>
                  <a:cubicBezTo>
                    <a:pt x="15858" y="15392"/>
                    <a:pt x="15873" y="15362"/>
                    <a:pt x="15858" y="15332"/>
                  </a:cubicBezTo>
                  <a:cubicBezTo>
                    <a:pt x="15783" y="14866"/>
                    <a:pt x="13872" y="3867"/>
                    <a:pt x="13225" y="2438"/>
                  </a:cubicBezTo>
                  <a:cubicBezTo>
                    <a:pt x="12578" y="1008"/>
                    <a:pt x="12292" y="271"/>
                    <a:pt x="12292" y="271"/>
                  </a:cubicBezTo>
                  <a:cubicBezTo>
                    <a:pt x="12277" y="241"/>
                    <a:pt x="12247" y="211"/>
                    <a:pt x="12202" y="211"/>
                  </a:cubicBezTo>
                  <a:lnTo>
                    <a:pt x="2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5642965" y="3572390"/>
              <a:ext cx="20947" cy="76271"/>
            </a:xfrm>
            <a:custGeom>
              <a:avLst/>
              <a:gdLst/>
              <a:ahLst/>
              <a:cxnLst/>
              <a:rect l="l" t="t" r="r" b="b"/>
              <a:pathLst>
                <a:path w="783" h="2851" extrusionOk="0">
                  <a:moveTo>
                    <a:pt x="672" y="1"/>
                  </a:moveTo>
                  <a:cubicBezTo>
                    <a:pt x="635" y="1"/>
                    <a:pt x="599" y="18"/>
                    <a:pt x="587" y="52"/>
                  </a:cubicBezTo>
                  <a:cubicBezTo>
                    <a:pt x="572" y="97"/>
                    <a:pt x="226" y="970"/>
                    <a:pt x="1" y="2760"/>
                  </a:cubicBezTo>
                  <a:cubicBezTo>
                    <a:pt x="1" y="2805"/>
                    <a:pt x="46" y="2850"/>
                    <a:pt x="91" y="2850"/>
                  </a:cubicBezTo>
                  <a:lnTo>
                    <a:pt x="106" y="2850"/>
                  </a:lnTo>
                  <a:cubicBezTo>
                    <a:pt x="151" y="2850"/>
                    <a:pt x="181" y="2820"/>
                    <a:pt x="196" y="2775"/>
                  </a:cubicBezTo>
                  <a:cubicBezTo>
                    <a:pt x="407" y="1015"/>
                    <a:pt x="753" y="142"/>
                    <a:pt x="753" y="127"/>
                  </a:cubicBezTo>
                  <a:cubicBezTo>
                    <a:pt x="783" y="82"/>
                    <a:pt x="753" y="22"/>
                    <a:pt x="708" y="7"/>
                  </a:cubicBezTo>
                  <a:cubicBezTo>
                    <a:pt x="696" y="3"/>
                    <a:pt x="684"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5655833" y="3581727"/>
              <a:ext cx="16934" cy="134966"/>
            </a:xfrm>
            <a:custGeom>
              <a:avLst/>
              <a:gdLst/>
              <a:ahLst/>
              <a:cxnLst/>
              <a:rect l="l" t="t" r="r" b="b"/>
              <a:pathLst>
                <a:path w="633" h="5045" extrusionOk="0">
                  <a:moveTo>
                    <a:pt x="525" y="1"/>
                  </a:moveTo>
                  <a:cubicBezTo>
                    <a:pt x="486" y="1"/>
                    <a:pt x="450" y="40"/>
                    <a:pt x="437" y="79"/>
                  </a:cubicBezTo>
                  <a:cubicBezTo>
                    <a:pt x="422" y="229"/>
                    <a:pt x="1" y="3780"/>
                    <a:pt x="91" y="4954"/>
                  </a:cubicBezTo>
                  <a:cubicBezTo>
                    <a:pt x="91" y="5014"/>
                    <a:pt x="136" y="5044"/>
                    <a:pt x="182" y="5044"/>
                  </a:cubicBezTo>
                  <a:lnTo>
                    <a:pt x="197" y="5044"/>
                  </a:lnTo>
                  <a:cubicBezTo>
                    <a:pt x="242" y="5044"/>
                    <a:pt x="287" y="4999"/>
                    <a:pt x="272" y="4939"/>
                  </a:cubicBezTo>
                  <a:cubicBezTo>
                    <a:pt x="197" y="3780"/>
                    <a:pt x="633" y="139"/>
                    <a:pt x="633" y="109"/>
                  </a:cubicBezTo>
                  <a:cubicBezTo>
                    <a:pt x="633" y="49"/>
                    <a:pt x="603" y="4"/>
                    <a:pt x="543" y="4"/>
                  </a:cubicBezTo>
                  <a:cubicBezTo>
                    <a:pt x="537" y="2"/>
                    <a:pt x="531"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5787886" y="3597912"/>
              <a:ext cx="14901" cy="84966"/>
            </a:xfrm>
            <a:custGeom>
              <a:avLst/>
              <a:gdLst/>
              <a:ahLst/>
              <a:cxnLst/>
              <a:rect l="l" t="t" r="r" b="b"/>
              <a:pathLst>
                <a:path w="557" h="3176" extrusionOk="0">
                  <a:moveTo>
                    <a:pt x="90" y="1"/>
                  </a:moveTo>
                  <a:cubicBezTo>
                    <a:pt x="45" y="16"/>
                    <a:pt x="0" y="61"/>
                    <a:pt x="15" y="106"/>
                  </a:cubicBezTo>
                  <a:cubicBezTo>
                    <a:pt x="15" y="136"/>
                    <a:pt x="271" y="2137"/>
                    <a:pt x="361" y="3085"/>
                  </a:cubicBezTo>
                  <a:cubicBezTo>
                    <a:pt x="361" y="3130"/>
                    <a:pt x="406" y="3175"/>
                    <a:pt x="451" y="3175"/>
                  </a:cubicBezTo>
                  <a:lnTo>
                    <a:pt x="466" y="3175"/>
                  </a:lnTo>
                  <a:cubicBezTo>
                    <a:pt x="512" y="3160"/>
                    <a:pt x="557" y="3115"/>
                    <a:pt x="557" y="3070"/>
                  </a:cubicBezTo>
                  <a:cubicBezTo>
                    <a:pt x="466" y="2122"/>
                    <a:pt x="196" y="106"/>
                    <a:pt x="196" y="91"/>
                  </a:cubicBezTo>
                  <a:cubicBezTo>
                    <a:pt x="196" y="31"/>
                    <a:pt x="150"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5769346" y="3589860"/>
              <a:ext cx="11316" cy="49546"/>
            </a:xfrm>
            <a:custGeom>
              <a:avLst/>
              <a:gdLst/>
              <a:ahLst/>
              <a:cxnLst/>
              <a:rect l="l" t="t" r="r" b="b"/>
              <a:pathLst>
                <a:path w="423" h="1852" extrusionOk="0">
                  <a:moveTo>
                    <a:pt x="91" y="1"/>
                  </a:moveTo>
                  <a:cubicBezTo>
                    <a:pt x="31" y="16"/>
                    <a:pt x="1" y="61"/>
                    <a:pt x="1" y="106"/>
                  </a:cubicBezTo>
                  <a:lnTo>
                    <a:pt x="227" y="1776"/>
                  </a:lnTo>
                  <a:cubicBezTo>
                    <a:pt x="227" y="1821"/>
                    <a:pt x="272" y="1851"/>
                    <a:pt x="317" y="1851"/>
                  </a:cubicBezTo>
                  <a:lnTo>
                    <a:pt x="332" y="1851"/>
                  </a:lnTo>
                  <a:cubicBezTo>
                    <a:pt x="377" y="1851"/>
                    <a:pt x="422" y="1806"/>
                    <a:pt x="407" y="1746"/>
                  </a:cubicBezTo>
                  <a:lnTo>
                    <a:pt x="196" y="76"/>
                  </a:lnTo>
                  <a:cubicBezTo>
                    <a:pt x="181" y="31"/>
                    <a:pt x="13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5719050" y="3768972"/>
              <a:ext cx="8882" cy="51953"/>
            </a:xfrm>
            <a:custGeom>
              <a:avLst/>
              <a:gdLst/>
              <a:ahLst/>
              <a:cxnLst/>
              <a:rect l="l" t="t" r="r" b="b"/>
              <a:pathLst>
                <a:path w="332" h="1942" extrusionOk="0">
                  <a:moveTo>
                    <a:pt x="90" y="1"/>
                  </a:moveTo>
                  <a:cubicBezTo>
                    <a:pt x="30" y="16"/>
                    <a:pt x="0" y="61"/>
                    <a:pt x="0" y="106"/>
                  </a:cubicBezTo>
                  <a:lnTo>
                    <a:pt x="136" y="1852"/>
                  </a:lnTo>
                  <a:cubicBezTo>
                    <a:pt x="136" y="1912"/>
                    <a:pt x="181" y="1942"/>
                    <a:pt x="226" y="1942"/>
                  </a:cubicBezTo>
                  <a:lnTo>
                    <a:pt x="241" y="1942"/>
                  </a:lnTo>
                  <a:cubicBezTo>
                    <a:pt x="286" y="1942"/>
                    <a:pt x="331" y="1897"/>
                    <a:pt x="316" y="1837"/>
                  </a:cubicBezTo>
                  <a:lnTo>
                    <a:pt x="196" y="91"/>
                  </a:lnTo>
                  <a:cubicBezTo>
                    <a:pt x="181" y="46"/>
                    <a:pt x="136"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5830931" y="3655084"/>
              <a:ext cx="115571" cy="362684"/>
            </a:xfrm>
            <a:custGeom>
              <a:avLst/>
              <a:gdLst/>
              <a:ahLst/>
              <a:cxnLst/>
              <a:rect l="l" t="t" r="r" b="b"/>
              <a:pathLst>
                <a:path w="4320" h="13557" extrusionOk="0">
                  <a:moveTo>
                    <a:pt x="2017" y="0"/>
                  </a:moveTo>
                  <a:cubicBezTo>
                    <a:pt x="1852" y="3054"/>
                    <a:pt x="1295" y="7854"/>
                    <a:pt x="603" y="10487"/>
                  </a:cubicBezTo>
                  <a:cubicBezTo>
                    <a:pt x="317" y="11495"/>
                    <a:pt x="121" y="12518"/>
                    <a:pt x="1" y="13556"/>
                  </a:cubicBezTo>
                  <a:cubicBezTo>
                    <a:pt x="166" y="13526"/>
                    <a:pt x="332" y="13496"/>
                    <a:pt x="512" y="13466"/>
                  </a:cubicBezTo>
                  <a:cubicBezTo>
                    <a:pt x="1671" y="13225"/>
                    <a:pt x="2814" y="12849"/>
                    <a:pt x="3883" y="12323"/>
                  </a:cubicBezTo>
                  <a:lnTo>
                    <a:pt x="4319" y="11841"/>
                  </a:lnTo>
                  <a:cubicBezTo>
                    <a:pt x="4319" y="11841"/>
                    <a:pt x="2830" y="3205"/>
                    <a:pt x="2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5828122" y="3652542"/>
              <a:ext cx="121189" cy="367633"/>
            </a:xfrm>
            <a:custGeom>
              <a:avLst/>
              <a:gdLst/>
              <a:ahLst/>
              <a:cxnLst/>
              <a:rect l="l" t="t" r="r" b="b"/>
              <a:pathLst>
                <a:path w="4530" h="13742" extrusionOk="0">
                  <a:moveTo>
                    <a:pt x="2167" y="727"/>
                  </a:moveTo>
                  <a:cubicBezTo>
                    <a:pt x="2965" y="4127"/>
                    <a:pt x="4213" y="11274"/>
                    <a:pt x="4319" y="11906"/>
                  </a:cubicBezTo>
                  <a:lnTo>
                    <a:pt x="3928" y="12342"/>
                  </a:lnTo>
                  <a:cubicBezTo>
                    <a:pt x="2859" y="12854"/>
                    <a:pt x="1746" y="13230"/>
                    <a:pt x="587" y="13471"/>
                  </a:cubicBezTo>
                  <a:cubicBezTo>
                    <a:pt x="452" y="13501"/>
                    <a:pt x="332" y="13516"/>
                    <a:pt x="211" y="13546"/>
                  </a:cubicBezTo>
                  <a:cubicBezTo>
                    <a:pt x="332" y="12553"/>
                    <a:pt x="527" y="11575"/>
                    <a:pt x="783" y="10612"/>
                  </a:cubicBezTo>
                  <a:cubicBezTo>
                    <a:pt x="1430" y="8190"/>
                    <a:pt x="1987" y="3856"/>
                    <a:pt x="2167" y="727"/>
                  </a:cubicBezTo>
                  <a:close/>
                  <a:moveTo>
                    <a:pt x="2131" y="1"/>
                  </a:moveTo>
                  <a:cubicBezTo>
                    <a:pt x="2123" y="1"/>
                    <a:pt x="2115" y="2"/>
                    <a:pt x="2107" y="5"/>
                  </a:cubicBezTo>
                  <a:cubicBezTo>
                    <a:pt x="2062" y="5"/>
                    <a:pt x="2017" y="50"/>
                    <a:pt x="2017" y="95"/>
                  </a:cubicBezTo>
                  <a:cubicBezTo>
                    <a:pt x="1866" y="3225"/>
                    <a:pt x="1295" y="7994"/>
                    <a:pt x="617" y="10552"/>
                  </a:cubicBezTo>
                  <a:cubicBezTo>
                    <a:pt x="332" y="11575"/>
                    <a:pt x="136" y="12598"/>
                    <a:pt x="16" y="13651"/>
                  </a:cubicBezTo>
                  <a:cubicBezTo>
                    <a:pt x="1" y="13681"/>
                    <a:pt x="16" y="13711"/>
                    <a:pt x="31" y="13726"/>
                  </a:cubicBezTo>
                  <a:cubicBezTo>
                    <a:pt x="61" y="13742"/>
                    <a:pt x="76" y="13742"/>
                    <a:pt x="106" y="13742"/>
                  </a:cubicBezTo>
                  <a:lnTo>
                    <a:pt x="121" y="13742"/>
                  </a:lnTo>
                  <a:cubicBezTo>
                    <a:pt x="286" y="13711"/>
                    <a:pt x="452" y="13681"/>
                    <a:pt x="633" y="13651"/>
                  </a:cubicBezTo>
                  <a:cubicBezTo>
                    <a:pt x="1806" y="13411"/>
                    <a:pt x="2950" y="13019"/>
                    <a:pt x="4033" y="12508"/>
                  </a:cubicBezTo>
                  <a:cubicBezTo>
                    <a:pt x="4048" y="12493"/>
                    <a:pt x="4048" y="12493"/>
                    <a:pt x="4063" y="12478"/>
                  </a:cubicBezTo>
                  <a:lnTo>
                    <a:pt x="4499" y="11996"/>
                  </a:lnTo>
                  <a:cubicBezTo>
                    <a:pt x="4514" y="11981"/>
                    <a:pt x="4529" y="11951"/>
                    <a:pt x="4514" y="11921"/>
                  </a:cubicBezTo>
                  <a:cubicBezTo>
                    <a:pt x="4499" y="11831"/>
                    <a:pt x="3025" y="3240"/>
                    <a:pt x="2212" y="65"/>
                  </a:cubicBezTo>
                  <a:cubicBezTo>
                    <a:pt x="2200" y="28"/>
                    <a:pt x="2167"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5527044" y="3733952"/>
              <a:ext cx="118754" cy="281383"/>
            </a:xfrm>
            <a:custGeom>
              <a:avLst/>
              <a:gdLst/>
              <a:ahLst/>
              <a:cxnLst/>
              <a:rect l="l" t="t" r="r" b="b"/>
              <a:pathLst>
                <a:path w="4439" h="10518" extrusionOk="0">
                  <a:moveTo>
                    <a:pt x="647" y="1"/>
                  </a:moveTo>
                  <a:cubicBezTo>
                    <a:pt x="0" y="3477"/>
                    <a:pt x="0" y="9600"/>
                    <a:pt x="0" y="9600"/>
                  </a:cubicBezTo>
                  <a:cubicBezTo>
                    <a:pt x="0" y="9600"/>
                    <a:pt x="2799" y="10473"/>
                    <a:pt x="4288" y="10518"/>
                  </a:cubicBezTo>
                  <a:lnTo>
                    <a:pt x="4439" y="10518"/>
                  </a:lnTo>
                  <a:cubicBezTo>
                    <a:pt x="3446" y="9239"/>
                    <a:pt x="2663" y="7825"/>
                    <a:pt x="2122" y="6305"/>
                  </a:cubicBezTo>
                  <a:cubicBezTo>
                    <a:pt x="1430" y="4439"/>
                    <a:pt x="948" y="1806"/>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5525038" y="3731143"/>
              <a:ext cx="123195" cy="286626"/>
            </a:xfrm>
            <a:custGeom>
              <a:avLst/>
              <a:gdLst/>
              <a:ahLst/>
              <a:cxnLst/>
              <a:rect l="l" t="t" r="r" b="b"/>
              <a:pathLst>
                <a:path w="4605" h="10714" extrusionOk="0">
                  <a:moveTo>
                    <a:pt x="737" y="678"/>
                  </a:moveTo>
                  <a:cubicBezTo>
                    <a:pt x="1038" y="2468"/>
                    <a:pt x="1505" y="4755"/>
                    <a:pt x="2107" y="6440"/>
                  </a:cubicBezTo>
                  <a:cubicBezTo>
                    <a:pt x="2633" y="7915"/>
                    <a:pt x="3385" y="9284"/>
                    <a:pt x="4318" y="10518"/>
                  </a:cubicBezTo>
                  <a:cubicBezTo>
                    <a:pt x="2964" y="10457"/>
                    <a:pt x="602" y="9765"/>
                    <a:pt x="181" y="9630"/>
                  </a:cubicBezTo>
                  <a:cubicBezTo>
                    <a:pt x="181" y="8983"/>
                    <a:pt x="211" y="3958"/>
                    <a:pt x="737" y="678"/>
                  </a:cubicBezTo>
                  <a:close/>
                  <a:moveTo>
                    <a:pt x="737" y="1"/>
                  </a:moveTo>
                  <a:cubicBezTo>
                    <a:pt x="692" y="1"/>
                    <a:pt x="647" y="46"/>
                    <a:pt x="647" y="91"/>
                  </a:cubicBezTo>
                  <a:cubicBezTo>
                    <a:pt x="0" y="3536"/>
                    <a:pt x="0" y="9645"/>
                    <a:pt x="0" y="9705"/>
                  </a:cubicBezTo>
                  <a:cubicBezTo>
                    <a:pt x="0" y="9750"/>
                    <a:pt x="15" y="9780"/>
                    <a:pt x="60" y="9795"/>
                  </a:cubicBezTo>
                  <a:cubicBezTo>
                    <a:pt x="181" y="9826"/>
                    <a:pt x="2889" y="10668"/>
                    <a:pt x="4378" y="10713"/>
                  </a:cubicBezTo>
                  <a:lnTo>
                    <a:pt x="4499" y="10713"/>
                  </a:lnTo>
                  <a:cubicBezTo>
                    <a:pt x="4514" y="10713"/>
                    <a:pt x="4544" y="10713"/>
                    <a:pt x="4559" y="10698"/>
                  </a:cubicBezTo>
                  <a:cubicBezTo>
                    <a:pt x="4604" y="10668"/>
                    <a:pt x="4604" y="10608"/>
                    <a:pt x="4574" y="10563"/>
                  </a:cubicBezTo>
                  <a:cubicBezTo>
                    <a:pt x="3596" y="9299"/>
                    <a:pt x="2829" y="7885"/>
                    <a:pt x="2272" y="6380"/>
                  </a:cubicBezTo>
                  <a:cubicBezTo>
                    <a:pt x="1610" y="4529"/>
                    <a:pt x="1113" y="1942"/>
                    <a:pt x="828" y="91"/>
                  </a:cubicBezTo>
                  <a:cubicBezTo>
                    <a:pt x="828" y="46"/>
                    <a:pt x="782" y="16"/>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5502886" y="3119192"/>
              <a:ext cx="524108" cy="450164"/>
            </a:xfrm>
            <a:custGeom>
              <a:avLst/>
              <a:gdLst/>
              <a:ahLst/>
              <a:cxnLst/>
              <a:rect l="l" t="t" r="r" b="b"/>
              <a:pathLst>
                <a:path w="19591" h="16827" extrusionOk="0">
                  <a:moveTo>
                    <a:pt x="7842" y="1"/>
                  </a:moveTo>
                  <a:cubicBezTo>
                    <a:pt x="7625" y="1"/>
                    <a:pt x="7539" y="156"/>
                    <a:pt x="7539" y="156"/>
                  </a:cubicBezTo>
                  <a:cubicBezTo>
                    <a:pt x="7539" y="156"/>
                    <a:pt x="7794" y="2488"/>
                    <a:pt x="7313" y="3285"/>
                  </a:cubicBezTo>
                  <a:cubicBezTo>
                    <a:pt x="6831" y="4082"/>
                    <a:pt x="5357" y="3767"/>
                    <a:pt x="3867" y="3977"/>
                  </a:cubicBezTo>
                  <a:cubicBezTo>
                    <a:pt x="2393" y="4188"/>
                    <a:pt x="2062" y="4805"/>
                    <a:pt x="1746" y="5948"/>
                  </a:cubicBezTo>
                  <a:cubicBezTo>
                    <a:pt x="1430" y="7092"/>
                    <a:pt x="1249" y="8145"/>
                    <a:pt x="1249" y="8145"/>
                  </a:cubicBezTo>
                  <a:cubicBezTo>
                    <a:pt x="1249" y="8145"/>
                    <a:pt x="1219" y="8807"/>
                    <a:pt x="602" y="10026"/>
                  </a:cubicBezTo>
                  <a:cubicBezTo>
                    <a:pt x="1" y="11244"/>
                    <a:pt x="16" y="13245"/>
                    <a:pt x="497" y="13953"/>
                  </a:cubicBezTo>
                  <a:cubicBezTo>
                    <a:pt x="671" y="14214"/>
                    <a:pt x="904" y="14363"/>
                    <a:pt x="1168" y="14363"/>
                  </a:cubicBezTo>
                  <a:cubicBezTo>
                    <a:pt x="1635" y="14363"/>
                    <a:pt x="2200" y="13898"/>
                    <a:pt x="2709" y="12764"/>
                  </a:cubicBezTo>
                  <a:cubicBezTo>
                    <a:pt x="3506" y="10988"/>
                    <a:pt x="3717" y="9980"/>
                    <a:pt x="3717" y="9980"/>
                  </a:cubicBezTo>
                  <a:cubicBezTo>
                    <a:pt x="3717" y="9980"/>
                    <a:pt x="3867" y="13561"/>
                    <a:pt x="3717" y="14675"/>
                  </a:cubicBezTo>
                  <a:cubicBezTo>
                    <a:pt x="3551" y="15788"/>
                    <a:pt x="3476" y="16616"/>
                    <a:pt x="3476" y="16616"/>
                  </a:cubicBezTo>
                  <a:lnTo>
                    <a:pt x="13015" y="16826"/>
                  </a:lnTo>
                  <a:cubicBezTo>
                    <a:pt x="13015" y="16826"/>
                    <a:pt x="13391" y="13817"/>
                    <a:pt x="13783" y="12282"/>
                  </a:cubicBezTo>
                  <a:cubicBezTo>
                    <a:pt x="14174" y="10748"/>
                    <a:pt x="14715" y="8220"/>
                    <a:pt x="14715" y="8220"/>
                  </a:cubicBezTo>
                  <a:cubicBezTo>
                    <a:pt x="14715" y="8220"/>
                    <a:pt x="17499" y="11545"/>
                    <a:pt x="17770" y="11756"/>
                  </a:cubicBezTo>
                  <a:cubicBezTo>
                    <a:pt x="17859" y="11830"/>
                    <a:pt x="18012" y="11872"/>
                    <a:pt x="18188" y="11872"/>
                  </a:cubicBezTo>
                  <a:cubicBezTo>
                    <a:pt x="18515" y="11872"/>
                    <a:pt x="18925" y="11726"/>
                    <a:pt x="19169" y="11365"/>
                  </a:cubicBezTo>
                  <a:cubicBezTo>
                    <a:pt x="19545" y="10793"/>
                    <a:pt x="19590" y="10116"/>
                    <a:pt x="19034" y="9228"/>
                  </a:cubicBezTo>
                  <a:cubicBezTo>
                    <a:pt x="18477" y="8355"/>
                    <a:pt x="17017" y="6715"/>
                    <a:pt x="16536" y="5888"/>
                  </a:cubicBezTo>
                  <a:cubicBezTo>
                    <a:pt x="16069" y="5060"/>
                    <a:pt x="15874" y="4609"/>
                    <a:pt x="14761" y="4293"/>
                  </a:cubicBezTo>
                  <a:cubicBezTo>
                    <a:pt x="14243" y="4146"/>
                    <a:pt x="13726" y="4120"/>
                    <a:pt x="13232" y="4120"/>
                  </a:cubicBezTo>
                  <a:cubicBezTo>
                    <a:pt x="12952" y="4120"/>
                    <a:pt x="12680" y="4128"/>
                    <a:pt x="12419" y="4128"/>
                  </a:cubicBezTo>
                  <a:cubicBezTo>
                    <a:pt x="12152" y="4128"/>
                    <a:pt x="11898" y="4119"/>
                    <a:pt x="11661" y="4082"/>
                  </a:cubicBezTo>
                  <a:cubicBezTo>
                    <a:pt x="10773" y="3947"/>
                    <a:pt x="10638" y="3977"/>
                    <a:pt x="10488" y="3285"/>
                  </a:cubicBezTo>
                  <a:cubicBezTo>
                    <a:pt x="10397" y="2864"/>
                    <a:pt x="10337" y="2427"/>
                    <a:pt x="10322" y="1976"/>
                  </a:cubicBezTo>
                  <a:cubicBezTo>
                    <a:pt x="10322" y="1976"/>
                    <a:pt x="8923" y="622"/>
                    <a:pt x="8336" y="201"/>
                  </a:cubicBezTo>
                  <a:cubicBezTo>
                    <a:pt x="8125" y="49"/>
                    <a:pt x="7963" y="1"/>
                    <a:pt x="784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5500077" y="3116731"/>
              <a:ext cx="529325" cy="455033"/>
            </a:xfrm>
            <a:custGeom>
              <a:avLst/>
              <a:gdLst/>
              <a:ahLst/>
              <a:cxnLst/>
              <a:rect l="l" t="t" r="r" b="b"/>
              <a:pathLst>
                <a:path w="19786" h="17009" extrusionOk="0">
                  <a:moveTo>
                    <a:pt x="7869" y="172"/>
                  </a:moveTo>
                  <a:cubicBezTo>
                    <a:pt x="8050" y="172"/>
                    <a:pt x="8245" y="232"/>
                    <a:pt x="8381" y="368"/>
                  </a:cubicBezTo>
                  <a:cubicBezTo>
                    <a:pt x="8907" y="744"/>
                    <a:pt x="10126" y="1918"/>
                    <a:pt x="10322" y="2113"/>
                  </a:cubicBezTo>
                  <a:cubicBezTo>
                    <a:pt x="10337" y="2534"/>
                    <a:pt x="10397" y="2971"/>
                    <a:pt x="10487" y="3392"/>
                  </a:cubicBezTo>
                  <a:cubicBezTo>
                    <a:pt x="10653" y="4099"/>
                    <a:pt x="10818" y="4129"/>
                    <a:pt x="11570" y="4235"/>
                  </a:cubicBezTo>
                  <a:lnTo>
                    <a:pt x="11736" y="4250"/>
                  </a:lnTo>
                  <a:cubicBezTo>
                    <a:pt x="11997" y="4290"/>
                    <a:pt x="12251" y="4303"/>
                    <a:pt x="12507" y="4303"/>
                  </a:cubicBezTo>
                  <a:cubicBezTo>
                    <a:pt x="12635" y="4303"/>
                    <a:pt x="12764" y="4300"/>
                    <a:pt x="12895" y="4295"/>
                  </a:cubicBezTo>
                  <a:cubicBezTo>
                    <a:pt x="13019" y="4289"/>
                    <a:pt x="13144" y="4286"/>
                    <a:pt x="13270" y="4286"/>
                  </a:cubicBezTo>
                  <a:cubicBezTo>
                    <a:pt x="13795" y="4286"/>
                    <a:pt x="14325" y="4339"/>
                    <a:pt x="14835" y="4460"/>
                  </a:cubicBezTo>
                  <a:cubicBezTo>
                    <a:pt x="15828" y="4746"/>
                    <a:pt x="16054" y="5137"/>
                    <a:pt x="16460" y="5845"/>
                  </a:cubicBezTo>
                  <a:lnTo>
                    <a:pt x="16551" y="6010"/>
                  </a:lnTo>
                  <a:cubicBezTo>
                    <a:pt x="16957" y="6642"/>
                    <a:pt x="17393" y="7229"/>
                    <a:pt x="17875" y="7801"/>
                  </a:cubicBezTo>
                  <a:cubicBezTo>
                    <a:pt x="18326" y="8372"/>
                    <a:pt x="18792" y="8959"/>
                    <a:pt x="19048" y="9365"/>
                  </a:cubicBezTo>
                  <a:cubicBezTo>
                    <a:pt x="19545" y="10133"/>
                    <a:pt x="19590" y="10795"/>
                    <a:pt x="19184" y="11381"/>
                  </a:cubicBezTo>
                  <a:cubicBezTo>
                    <a:pt x="19018" y="11637"/>
                    <a:pt x="18747" y="11803"/>
                    <a:pt x="18446" y="11848"/>
                  </a:cubicBezTo>
                  <a:cubicBezTo>
                    <a:pt x="18391" y="11862"/>
                    <a:pt x="18333" y="11869"/>
                    <a:pt x="18276" y="11869"/>
                  </a:cubicBezTo>
                  <a:cubicBezTo>
                    <a:pt x="18149" y="11869"/>
                    <a:pt x="18024" y="11835"/>
                    <a:pt x="17920" y="11773"/>
                  </a:cubicBezTo>
                  <a:cubicBezTo>
                    <a:pt x="17709" y="11592"/>
                    <a:pt x="15648" y="9170"/>
                    <a:pt x="14881" y="8252"/>
                  </a:cubicBezTo>
                  <a:cubicBezTo>
                    <a:pt x="14859" y="8230"/>
                    <a:pt x="14837" y="8216"/>
                    <a:pt x="14809" y="8216"/>
                  </a:cubicBezTo>
                  <a:cubicBezTo>
                    <a:pt x="14798" y="8216"/>
                    <a:pt x="14787" y="8218"/>
                    <a:pt x="14775" y="8222"/>
                  </a:cubicBezTo>
                  <a:cubicBezTo>
                    <a:pt x="14745" y="8222"/>
                    <a:pt x="14715" y="8252"/>
                    <a:pt x="14715" y="8282"/>
                  </a:cubicBezTo>
                  <a:cubicBezTo>
                    <a:pt x="14700" y="8312"/>
                    <a:pt x="14173" y="10825"/>
                    <a:pt x="13782" y="12344"/>
                  </a:cubicBezTo>
                  <a:cubicBezTo>
                    <a:pt x="13436" y="13729"/>
                    <a:pt x="13090" y="16316"/>
                    <a:pt x="13030" y="16813"/>
                  </a:cubicBezTo>
                  <a:lnTo>
                    <a:pt x="3686" y="16602"/>
                  </a:lnTo>
                  <a:cubicBezTo>
                    <a:pt x="3717" y="16362"/>
                    <a:pt x="3792" y="15669"/>
                    <a:pt x="3897" y="14767"/>
                  </a:cubicBezTo>
                  <a:cubicBezTo>
                    <a:pt x="4063" y="13653"/>
                    <a:pt x="3897" y="10193"/>
                    <a:pt x="3897" y="10042"/>
                  </a:cubicBezTo>
                  <a:cubicBezTo>
                    <a:pt x="3897" y="9997"/>
                    <a:pt x="3867" y="9967"/>
                    <a:pt x="3822" y="9952"/>
                  </a:cubicBezTo>
                  <a:cubicBezTo>
                    <a:pt x="3777" y="9952"/>
                    <a:pt x="3732" y="9982"/>
                    <a:pt x="3717" y="10027"/>
                  </a:cubicBezTo>
                  <a:cubicBezTo>
                    <a:pt x="3476" y="10990"/>
                    <a:pt x="3130" y="11908"/>
                    <a:pt x="2708" y="12796"/>
                  </a:cubicBezTo>
                  <a:cubicBezTo>
                    <a:pt x="2287" y="13744"/>
                    <a:pt x="1776" y="14300"/>
                    <a:pt x="1309" y="14345"/>
                  </a:cubicBezTo>
                  <a:cubicBezTo>
                    <a:pt x="1297" y="14346"/>
                    <a:pt x="1286" y="14346"/>
                    <a:pt x="1274" y="14346"/>
                  </a:cubicBezTo>
                  <a:cubicBezTo>
                    <a:pt x="1030" y="14346"/>
                    <a:pt x="792" y="14200"/>
                    <a:pt x="677" y="13984"/>
                  </a:cubicBezTo>
                  <a:cubicBezTo>
                    <a:pt x="226" y="13307"/>
                    <a:pt x="166" y="11366"/>
                    <a:pt x="783" y="10148"/>
                  </a:cubicBezTo>
                  <a:cubicBezTo>
                    <a:pt x="1400" y="8914"/>
                    <a:pt x="1430" y="8252"/>
                    <a:pt x="1430" y="8237"/>
                  </a:cubicBezTo>
                  <a:cubicBezTo>
                    <a:pt x="1430" y="8222"/>
                    <a:pt x="1610" y="7184"/>
                    <a:pt x="1941" y="6040"/>
                  </a:cubicBezTo>
                  <a:cubicBezTo>
                    <a:pt x="2257" y="4897"/>
                    <a:pt x="2558" y="4340"/>
                    <a:pt x="3987" y="4144"/>
                  </a:cubicBezTo>
                  <a:cubicBezTo>
                    <a:pt x="4439" y="4084"/>
                    <a:pt x="4890" y="4054"/>
                    <a:pt x="5342" y="4039"/>
                  </a:cubicBezTo>
                  <a:cubicBezTo>
                    <a:pt x="6304" y="4009"/>
                    <a:pt x="7132" y="3994"/>
                    <a:pt x="7493" y="3392"/>
                  </a:cubicBezTo>
                  <a:cubicBezTo>
                    <a:pt x="7944" y="2625"/>
                    <a:pt x="7764" y="563"/>
                    <a:pt x="7734" y="248"/>
                  </a:cubicBezTo>
                  <a:cubicBezTo>
                    <a:pt x="7764" y="217"/>
                    <a:pt x="7824" y="187"/>
                    <a:pt x="7869" y="172"/>
                  </a:cubicBezTo>
                  <a:close/>
                  <a:moveTo>
                    <a:pt x="7943" y="0"/>
                  </a:moveTo>
                  <a:cubicBezTo>
                    <a:pt x="7909" y="0"/>
                    <a:pt x="7874" y="2"/>
                    <a:pt x="7839" y="7"/>
                  </a:cubicBezTo>
                  <a:cubicBezTo>
                    <a:pt x="7719" y="22"/>
                    <a:pt x="7628" y="97"/>
                    <a:pt x="7568" y="187"/>
                  </a:cubicBezTo>
                  <a:cubicBezTo>
                    <a:pt x="7553" y="202"/>
                    <a:pt x="7553" y="232"/>
                    <a:pt x="7553" y="248"/>
                  </a:cubicBezTo>
                  <a:cubicBezTo>
                    <a:pt x="7553" y="263"/>
                    <a:pt x="7794" y="2550"/>
                    <a:pt x="7343" y="3317"/>
                  </a:cubicBezTo>
                  <a:cubicBezTo>
                    <a:pt x="7042" y="3813"/>
                    <a:pt x="6259" y="3843"/>
                    <a:pt x="5357" y="3874"/>
                  </a:cubicBezTo>
                  <a:cubicBezTo>
                    <a:pt x="4890" y="3874"/>
                    <a:pt x="4424" y="3904"/>
                    <a:pt x="3972" y="3964"/>
                  </a:cubicBezTo>
                  <a:cubicBezTo>
                    <a:pt x="2377" y="4190"/>
                    <a:pt x="2092" y="4867"/>
                    <a:pt x="1761" y="5995"/>
                  </a:cubicBezTo>
                  <a:cubicBezTo>
                    <a:pt x="1445" y="7138"/>
                    <a:pt x="1249" y="8222"/>
                    <a:pt x="1249" y="8222"/>
                  </a:cubicBezTo>
                  <a:cubicBezTo>
                    <a:pt x="1249" y="8237"/>
                    <a:pt x="1219" y="8884"/>
                    <a:pt x="632" y="10072"/>
                  </a:cubicBezTo>
                  <a:cubicBezTo>
                    <a:pt x="0" y="11336"/>
                    <a:pt x="45" y="13382"/>
                    <a:pt x="527" y="14105"/>
                  </a:cubicBezTo>
                  <a:cubicBezTo>
                    <a:pt x="685" y="14379"/>
                    <a:pt x="982" y="14542"/>
                    <a:pt x="1298" y="14542"/>
                  </a:cubicBezTo>
                  <a:cubicBezTo>
                    <a:pt x="1312" y="14542"/>
                    <a:pt x="1325" y="14542"/>
                    <a:pt x="1339" y="14541"/>
                  </a:cubicBezTo>
                  <a:cubicBezTo>
                    <a:pt x="1881" y="14496"/>
                    <a:pt x="2438" y="13909"/>
                    <a:pt x="2889" y="12886"/>
                  </a:cubicBezTo>
                  <a:cubicBezTo>
                    <a:pt x="3220" y="12164"/>
                    <a:pt x="3506" y="11427"/>
                    <a:pt x="3747" y="10674"/>
                  </a:cubicBezTo>
                  <a:lnTo>
                    <a:pt x="3747" y="10674"/>
                  </a:lnTo>
                  <a:cubicBezTo>
                    <a:pt x="3792" y="11743"/>
                    <a:pt x="3837" y="13939"/>
                    <a:pt x="3732" y="14752"/>
                  </a:cubicBezTo>
                  <a:cubicBezTo>
                    <a:pt x="3566" y="15850"/>
                    <a:pt x="3491" y="16693"/>
                    <a:pt x="3491" y="16693"/>
                  </a:cubicBezTo>
                  <a:cubicBezTo>
                    <a:pt x="3491" y="16708"/>
                    <a:pt x="3491" y="16708"/>
                    <a:pt x="3491" y="16708"/>
                  </a:cubicBezTo>
                  <a:cubicBezTo>
                    <a:pt x="3491" y="16753"/>
                    <a:pt x="3521" y="16798"/>
                    <a:pt x="3581" y="16798"/>
                  </a:cubicBezTo>
                  <a:lnTo>
                    <a:pt x="13120" y="17009"/>
                  </a:lnTo>
                  <a:cubicBezTo>
                    <a:pt x="13165" y="17009"/>
                    <a:pt x="13210" y="16978"/>
                    <a:pt x="13210" y="16918"/>
                  </a:cubicBezTo>
                  <a:cubicBezTo>
                    <a:pt x="13210" y="16903"/>
                    <a:pt x="13587" y="13909"/>
                    <a:pt x="13978" y="12389"/>
                  </a:cubicBezTo>
                  <a:cubicBezTo>
                    <a:pt x="14309" y="11111"/>
                    <a:pt x="14730" y="9140"/>
                    <a:pt x="14866" y="8523"/>
                  </a:cubicBezTo>
                  <a:cubicBezTo>
                    <a:pt x="15422" y="9170"/>
                    <a:pt x="17574" y="11727"/>
                    <a:pt x="17814" y="11908"/>
                  </a:cubicBezTo>
                  <a:cubicBezTo>
                    <a:pt x="17953" y="12004"/>
                    <a:pt x="18114" y="12055"/>
                    <a:pt x="18282" y="12055"/>
                  </a:cubicBezTo>
                  <a:cubicBezTo>
                    <a:pt x="18351" y="12055"/>
                    <a:pt x="18421" y="12046"/>
                    <a:pt x="18492" y="12028"/>
                  </a:cubicBezTo>
                  <a:cubicBezTo>
                    <a:pt x="18838" y="11983"/>
                    <a:pt x="19154" y="11788"/>
                    <a:pt x="19349" y="11502"/>
                  </a:cubicBezTo>
                  <a:cubicBezTo>
                    <a:pt x="19785" y="10840"/>
                    <a:pt x="19740" y="10087"/>
                    <a:pt x="19229" y="9275"/>
                  </a:cubicBezTo>
                  <a:cubicBezTo>
                    <a:pt x="18958" y="8854"/>
                    <a:pt x="18492" y="8252"/>
                    <a:pt x="18025" y="7680"/>
                  </a:cubicBezTo>
                  <a:cubicBezTo>
                    <a:pt x="17559" y="7123"/>
                    <a:pt x="17122" y="6537"/>
                    <a:pt x="16731" y="5920"/>
                  </a:cubicBezTo>
                  <a:lnTo>
                    <a:pt x="16626" y="5754"/>
                  </a:lnTo>
                  <a:cubicBezTo>
                    <a:pt x="16205" y="5032"/>
                    <a:pt x="15964" y="4596"/>
                    <a:pt x="14896" y="4295"/>
                  </a:cubicBezTo>
                  <a:cubicBezTo>
                    <a:pt x="14387" y="4165"/>
                    <a:pt x="13860" y="4100"/>
                    <a:pt x="13337" y="4100"/>
                  </a:cubicBezTo>
                  <a:cubicBezTo>
                    <a:pt x="13194" y="4100"/>
                    <a:pt x="13051" y="4105"/>
                    <a:pt x="12910" y="4114"/>
                  </a:cubicBezTo>
                  <a:cubicBezTo>
                    <a:pt x="12816" y="4118"/>
                    <a:pt x="12721" y="4120"/>
                    <a:pt x="12625" y="4120"/>
                  </a:cubicBezTo>
                  <a:cubicBezTo>
                    <a:pt x="12340" y="4120"/>
                    <a:pt x="12052" y="4103"/>
                    <a:pt x="11781" y="4069"/>
                  </a:cubicBezTo>
                  <a:lnTo>
                    <a:pt x="11616" y="4054"/>
                  </a:lnTo>
                  <a:cubicBezTo>
                    <a:pt x="10893" y="3949"/>
                    <a:pt x="10818" y="3934"/>
                    <a:pt x="10683" y="3347"/>
                  </a:cubicBezTo>
                  <a:cubicBezTo>
                    <a:pt x="10593" y="2926"/>
                    <a:pt x="10532" y="2504"/>
                    <a:pt x="10532" y="2068"/>
                  </a:cubicBezTo>
                  <a:cubicBezTo>
                    <a:pt x="10532" y="2038"/>
                    <a:pt x="10517" y="2023"/>
                    <a:pt x="10502" y="1993"/>
                  </a:cubicBezTo>
                  <a:cubicBezTo>
                    <a:pt x="10442" y="1948"/>
                    <a:pt x="9073" y="639"/>
                    <a:pt x="8501" y="217"/>
                  </a:cubicBezTo>
                  <a:cubicBezTo>
                    <a:pt x="8347" y="76"/>
                    <a:pt x="8148" y="0"/>
                    <a:pt x="7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5750030" y="3172056"/>
              <a:ext cx="29000" cy="32210"/>
            </a:xfrm>
            <a:custGeom>
              <a:avLst/>
              <a:gdLst/>
              <a:ahLst/>
              <a:cxnLst/>
              <a:rect l="l" t="t" r="r" b="b"/>
              <a:pathLst>
                <a:path w="1084" h="1204" extrusionOk="0">
                  <a:moveTo>
                    <a:pt x="1084" y="0"/>
                  </a:moveTo>
                  <a:lnTo>
                    <a:pt x="1" y="120"/>
                  </a:lnTo>
                  <a:lnTo>
                    <a:pt x="994" y="1204"/>
                  </a:lnTo>
                  <a:lnTo>
                    <a:pt x="1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5746820" y="3169622"/>
              <a:ext cx="34644" cy="37052"/>
            </a:xfrm>
            <a:custGeom>
              <a:avLst/>
              <a:gdLst/>
              <a:ahLst/>
              <a:cxnLst/>
              <a:rect l="l" t="t" r="r" b="b"/>
              <a:pathLst>
                <a:path w="1295" h="1385" extrusionOk="0">
                  <a:moveTo>
                    <a:pt x="1099" y="196"/>
                  </a:moveTo>
                  <a:lnTo>
                    <a:pt x="1038" y="1069"/>
                  </a:lnTo>
                  <a:lnTo>
                    <a:pt x="301" y="287"/>
                  </a:lnTo>
                  <a:lnTo>
                    <a:pt x="1099" y="196"/>
                  </a:lnTo>
                  <a:close/>
                  <a:moveTo>
                    <a:pt x="1189" y="1"/>
                  </a:moveTo>
                  <a:lnTo>
                    <a:pt x="91" y="121"/>
                  </a:lnTo>
                  <a:cubicBezTo>
                    <a:pt x="61" y="121"/>
                    <a:pt x="30" y="151"/>
                    <a:pt x="15" y="181"/>
                  </a:cubicBezTo>
                  <a:cubicBezTo>
                    <a:pt x="0" y="211"/>
                    <a:pt x="15" y="257"/>
                    <a:pt x="45" y="287"/>
                  </a:cubicBezTo>
                  <a:lnTo>
                    <a:pt x="1038" y="1355"/>
                  </a:lnTo>
                  <a:cubicBezTo>
                    <a:pt x="1054" y="1385"/>
                    <a:pt x="1084" y="1385"/>
                    <a:pt x="1114" y="1385"/>
                  </a:cubicBezTo>
                  <a:lnTo>
                    <a:pt x="1144" y="1385"/>
                  </a:lnTo>
                  <a:cubicBezTo>
                    <a:pt x="1174" y="1370"/>
                    <a:pt x="1204" y="1340"/>
                    <a:pt x="1204" y="1295"/>
                  </a:cubicBezTo>
                  <a:lnTo>
                    <a:pt x="1294" y="106"/>
                  </a:lnTo>
                  <a:cubicBezTo>
                    <a:pt x="1294" y="76"/>
                    <a:pt x="1294" y="46"/>
                    <a:pt x="1264" y="31"/>
                  </a:cubicBezTo>
                  <a:cubicBezTo>
                    <a:pt x="1249" y="16"/>
                    <a:pt x="1219"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5496439" y="3389399"/>
              <a:ext cx="97031" cy="131997"/>
            </a:xfrm>
            <a:custGeom>
              <a:avLst/>
              <a:gdLst/>
              <a:ahLst/>
              <a:cxnLst/>
              <a:rect l="l" t="t" r="r" b="b"/>
              <a:pathLst>
                <a:path w="3627" h="4934" extrusionOk="0">
                  <a:moveTo>
                    <a:pt x="2092" y="1"/>
                  </a:moveTo>
                  <a:cubicBezTo>
                    <a:pt x="1761" y="557"/>
                    <a:pt x="1370" y="1084"/>
                    <a:pt x="934" y="1566"/>
                  </a:cubicBezTo>
                  <a:cubicBezTo>
                    <a:pt x="317" y="2213"/>
                    <a:pt x="1" y="3040"/>
                    <a:pt x="46" y="3552"/>
                  </a:cubicBezTo>
                  <a:cubicBezTo>
                    <a:pt x="102" y="4031"/>
                    <a:pt x="648" y="4933"/>
                    <a:pt x="1199" y="4933"/>
                  </a:cubicBezTo>
                  <a:cubicBezTo>
                    <a:pt x="1236" y="4933"/>
                    <a:pt x="1273" y="4929"/>
                    <a:pt x="1310" y="4921"/>
                  </a:cubicBezTo>
                  <a:cubicBezTo>
                    <a:pt x="1851" y="4800"/>
                    <a:pt x="2303" y="4454"/>
                    <a:pt x="2529" y="3958"/>
                  </a:cubicBezTo>
                  <a:cubicBezTo>
                    <a:pt x="2694" y="3552"/>
                    <a:pt x="3627" y="813"/>
                    <a:pt x="3627" y="813"/>
                  </a:cubicBezTo>
                  <a:lnTo>
                    <a:pt x="2092" y="1"/>
                  </a:ln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5493630" y="3386830"/>
              <a:ext cx="102676" cy="137053"/>
            </a:xfrm>
            <a:custGeom>
              <a:avLst/>
              <a:gdLst/>
              <a:ahLst/>
              <a:cxnLst/>
              <a:rect l="l" t="t" r="r" b="b"/>
              <a:pathLst>
                <a:path w="3838" h="5123" extrusionOk="0">
                  <a:moveTo>
                    <a:pt x="2242" y="217"/>
                  </a:moveTo>
                  <a:lnTo>
                    <a:pt x="3612" y="954"/>
                  </a:lnTo>
                  <a:cubicBezTo>
                    <a:pt x="3461" y="1406"/>
                    <a:pt x="2679" y="3663"/>
                    <a:pt x="2543" y="4024"/>
                  </a:cubicBezTo>
                  <a:cubicBezTo>
                    <a:pt x="2318" y="4490"/>
                    <a:pt x="1896" y="4821"/>
                    <a:pt x="1400" y="4926"/>
                  </a:cubicBezTo>
                  <a:cubicBezTo>
                    <a:pt x="1366" y="4933"/>
                    <a:pt x="1332" y="4936"/>
                    <a:pt x="1299" y="4936"/>
                  </a:cubicBezTo>
                  <a:cubicBezTo>
                    <a:pt x="1169" y="4936"/>
                    <a:pt x="1044" y="4890"/>
                    <a:pt x="948" y="4806"/>
                  </a:cubicBezTo>
                  <a:cubicBezTo>
                    <a:pt x="587" y="4520"/>
                    <a:pt x="332" y="4099"/>
                    <a:pt x="241" y="3648"/>
                  </a:cubicBezTo>
                  <a:cubicBezTo>
                    <a:pt x="196" y="3181"/>
                    <a:pt x="482" y="2384"/>
                    <a:pt x="1114" y="1722"/>
                  </a:cubicBezTo>
                  <a:cubicBezTo>
                    <a:pt x="1535" y="1270"/>
                    <a:pt x="1911" y="759"/>
                    <a:pt x="2242" y="217"/>
                  </a:cubicBezTo>
                  <a:close/>
                  <a:moveTo>
                    <a:pt x="2209" y="1"/>
                  </a:moveTo>
                  <a:cubicBezTo>
                    <a:pt x="2176" y="1"/>
                    <a:pt x="2145" y="18"/>
                    <a:pt x="2122" y="52"/>
                  </a:cubicBezTo>
                  <a:cubicBezTo>
                    <a:pt x="1791" y="593"/>
                    <a:pt x="1415" y="1120"/>
                    <a:pt x="978" y="1586"/>
                  </a:cubicBezTo>
                  <a:cubicBezTo>
                    <a:pt x="392" y="2203"/>
                    <a:pt x="1" y="3076"/>
                    <a:pt x="61" y="3663"/>
                  </a:cubicBezTo>
                  <a:cubicBezTo>
                    <a:pt x="166" y="4174"/>
                    <a:pt x="437" y="4626"/>
                    <a:pt x="843" y="4957"/>
                  </a:cubicBezTo>
                  <a:cubicBezTo>
                    <a:pt x="978" y="5062"/>
                    <a:pt x="1144" y="5122"/>
                    <a:pt x="1310" y="5122"/>
                  </a:cubicBezTo>
                  <a:cubicBezTo>
                    <a:pt x="1355" y="5122"/>
                    <a:pt x="1400" y="5122"/>
                    <a:pt x="1445" y="5107"/>
                  </a:cubicBezTo>
                  <a:cubicBezTo>
                    <a:pt x="2002" y="4987"/>
                    <a:pt x="2483" y="4611"/>
                    <a:pt x="2724" y="4084"/>
                  </a:cubicBezTo>
                  <a:cubicBezTo>
                    <a:pt x="2889" y="3678"/>
                    <a:pt x="3792" y="1045"/>
                    <a:pt x="3822" y="939"/>
                  </a:cubicBezTo>
                  <a:cubicBezTo>
                    <a:pt x="3837" y="894"/>
                    <a:pt x="3822" y="849"/>
                    <a:pt x="3777" y="819"/>
                  </a:cubicBezTo>
                  <a:lnTo>
                    <a:pt x="2242" y="7"/>
                  </a:lnTo>
                  <a:cubicBezTo>
                    <a:pt x="2231" y="3"/>
                    <a:pt x="2220" y="1"/>
                    <a:pt x="2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5663083" y="3237254"/>
              <a:ext cx="50348" cy="16132"/>
            </a:xfrm>
            <a:custGeom>
              <a:avLst/>
              <a:gdLst/>
              <a:ahLst/>
              <a:cxnLst/>
              <a:rect l="l" t="t" r="r" b="b"/>
              <a:pathLst>
                <a:path w="1882" h="603" extrusionOk="0">
                  <a:moveTo>
                    <a:pt x="136" y="0"/>
                  </a:moveTo>
                  <a:cubicBezTo>
                    <a:pt x="91" y="0"/>
                    <a:pt x="46" y="16"/>
                    <a:pt x="31" y="61"/>
                  </a:cubicBezTo>
                  <a:cubicBezTo>
                    <a:pt x="1" y="106"/>
                    <a:pt x="31" y="166"/>
                    <a:pt x="76" y="181"/>
                  </a:cubicBezTo>
                  <a:cubicBezTo>
                    <a:pt x="106" y="196"/>
                    <a:pt x="1159" y="572"/>
                    <a:pt x="1761" y="602"/>
                  </a:cubicBezTo>
                  <a:lnTo>
                    <a:pt x="1791" y="602"/>
                  </a:lnTo>
                  <a:cubicBezTo>
                    <a:pt x="1836" y="602"/>
                    <a:pt x="1882" y="557"/>
                    <a:pt x="1882" y="497"/>
                  </a:cubicBezTo>
                  <a:cubicBezTo>
                    <a:pt x="1882" y="452"/>
                    <a:pt x="1836" y="407"/>
                    <a:pt x="1791" y="407"/>
                  </a:cubicBezTo>
                  <a:cubicBezTo>
                    <a:pt x="1204" y="377"/>
                    <a:pt x="151"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5755675" y="3233936"/>
              <a:ext cx="55565" cy="16694"/>
            </a:xfrm>
            <a:custGeom>
              <a:avLst/>
              <a:gdLst/>
              <a:ahLst/>
              <a:cxnLst/>
              <a:rect l="l" t="t" r="r" b="b"/>
              <a:pathLst>
                <a:path w="2077" h="624" extrusionOk="0">
                  <a:moveTo>
                    <a:pt x="1972" y="0"/>
                  </a:moveTo>
                  <a:cubicBezTo>
                    <a:pt x="1962" y="0"/>
                    <a:pt x="1952" y="1"/>
                    <a:pt x="1941" y="4"/>
                  </a:cubicBezTo>
                  <a:cubicBezTo>
                    <a:pt x="1926" y="4"/>
                    <a:pt x="662" y="350"/>
                    <a:pt x="91" y="440"/>
                  </a:cubicBezTo>
                  <a:cubicBezTo>
                    <a:pt x="45" y="440"/>
                    <a:pt x="0" y="486"/>
                    <a:pt x="0" y="546"/>
                  </a:cubicBezTo>
                  <a:cubicBezTo>
                    <a:pt x="13" y="585"/>
                    <a:pt x="49" y="624"/>
                    <a:pt x="88" y="624"/>
                  </a:cubicBezTo>
                  <a:cubicBezTo>
                    <a:pt x="94" y="624"/>
                    <a:pt x="100" y="623"/>
                    <a:pt x="106" y="621"/>
                  </a:cubicBezTo>
                  <a:cubicBezTo>
                    <a:pt x="692" y="531"/>
                    <a:pt x="1941" y="200"/>
                    <a:pt x="1986" y="185"/>
                  </a:cubicBezTo>
                  <a:lnTo>
                    <a:pt x="2001" y="185"/>
                  </a:lnTo>
                  <a:cubicBezTo>
                    <a:pt x="2047" y="170"/>
                    <a:pt x="2077" y="124"/>
                    <a:pt x="2062" y="64"/>
                  </a:cubicBezTo>
                  <a:cubicBezTo>
                    <a:pt x="2049" y="27"/>
                    <a:pt x="2016" y="0"/>
                    <a:pt x="1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5688445" y="3008862"/>
              <a:ext cx="163056" cy="178359"/>
            </a:xfrm>
            <a:custGeom>
              <a:avLst/>
              <a:gdLst/>
              <a:ahLst/>
              <a:cxnLst/>
              <a:rect l="l" t="t" r="r" b="b"/>
              <a:pathLst>
                <a:path w="6095" h="6667" extrusionOk="0">
                  <a:moveTo>
                    <a:pt x="4432" y="1"/>
                  </a:moveTo>
                  <a:cubicBezTo>
                    <a:pt x="4230" y="1"/>
                    <a:pt x="4035" y="75"/>
                    <a:pt x="3883" y="217"/>
                  </a:cubicBezTo>
                  <a:cubicBezTo>
                    <a:pt x="3476" y="563"/>
                    <a:pt x="3506" y="1391"/>
                    <a:pt x="2679" y="2549"/>
                  </a:cubicBezTo>
                  <a:cubicBezTo>
                    <a:pt x="1866" y="3708"/>
                    <a:pt x="1" y="4249"/>
                    <a:pt x="1" y="4249"/>
                  </a:cubicBezTo>
                  <a:lnTo>
                    <a:pt x="211" y="4355"/>
                  </a:lnTo>
                  <a:cubicBezTo>
                    <a:pt x="467" y="4430"/>
                    <a:pt x="708" y="4460"/>
                    <a:pt x="964" y="4460"/>
                  </a:cubicBezTo>
                  <a:cubicBezTo>
                    <a:pt x="964" y="4460"/>
                    <a:pt x="1265" y="5047"/>
                    <a:pt x="1445" y="5438"/>
                  </a:cubicBezTo>
                  <a:cubicBezTo>
                    <a:pt x="1626" y="5844"/>
                    <a:pt x="2724" y="6446"/>
                    <a:pt x="3386" y="6551"/>
                  </a:cubicBezTo>
                  <a:cubicBezTo>
                    <a:pt x="3722" y="6605"/>
                    <a:pt x="4051" y="6666"/>
                    <a:pt x="4328" y="6666"/>
                  </a:cubicBezTo>
                  <a:cubicBezTo>
                    <a:pt x="4597" y="6666"/>
                    <a:pt x="4818" y="6609"/>
                    <a:pt x="4951" y="6431"/>
                  </a:cubicBezTo>
                  <a:cubicBezTo>
                    <a:pt x="5222" y="6055"/>
                    <a:pt x="5523" y="4806"/>
                    <a:pt x="5523" y="4806"/>
                  </a:cubicBezTo>
                  <a:cubicBezTo>
                    <a:pt x="5523" y="4806"/>
                    <a:pt x="5944" y="4626"/>
                    <a:pt x="6019" y="4280"/>
                  </a:cubicBezTo>
                  <a:cubicBezTo>
                    <a:pt x="6094" y="3933"/>
                    <a:pt x="5628" y="3362"/>
                    <a:pt x="5628" y="3046"/>
                  </a:cubicBezTo>
                  <a:cubicBezTo>
                    <a:pt x="5628" y="2730"/>
                    <a:pt x="5884" y="2655"/>
                    <a:pt x="5703" y="1962"/>
                  </a:cubicBezTo>
                  <a:cubicBezTo>
                    <a:pt x="5507" y="1270"/>
                    <a:pt x="5176" y="623"/>
                    <a:pt x="4725" y="52"/>
                  </a:cubicBezTo>
                  <a:cubicBezTo>
                    <a:pt x="4628" y="18"/>
                    <a:pt x="4529" y="1"/>
                    <a:pt x="4432"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5686438" y="3006294"/>
              <a:ext cx="167069" cy="183629"/>
            </a:xfrm>
            <a:custGeom>
              <a:avLst/>
              <a:gdLst/>
              <a:ahLst/>
              <a:cxnLst/>
              <a:rect l="l" t="t" r="r" b="b"/>
              <a:pathLst>
                <a:path w="6245" h="6864" extrusionOk="0">
                  <a:moveTo>
                    <a:pt x="4528" y="191"/>
                  </a:moveTo>
                  <a:cubicBezTo>
                    <a:pt x="4599" y="191"/>
                    <a:pt x="4671" y="201"/>
                    <a:pt x="4740" y="223"/>
                  </a:cubicBezTo>
                  <a:cubicBezTo>
                    <a:pt x="5176" y="780"/>
                    <a:pt x="5492" y="1412"/>
                    <a:pt x="5673" y="2089"/>
                  </a:cubicBezTo>
                  <a:cubicBezTo>
                    <a:pt x="5793" y="2510"/>
                    <a:pt x="5733" y="2675"/>
                    <a:pt x="5673" y="2841"/>
                  </a:cubicBezTo>
                  <a:cubicBezTo>
                    <a:pt x="5628" y="2931"/>
                    <a:pt x="5598" y="3036"/>
                    <a:pt x="5598" y="3142"/>
                  </a:cubicBezTo>
                  <a:cubicBezTo>
                    <a:pt x="5628" y="3352"/>
                    <a:pt x="5688" y="3533"/>
                    <a:pt x="5793" y="3714"/>
                  </a:cubicBezTo>
                  <a:cubicBezTo>
                    <a:pt x="5913" y="3939"/>
                    <a:pt x="6034" y="4180"/>
                    <a:pt x="6004" y="4345"/>
                  </a:cubicBezTo>
                  <a:cubicBezTo>
                    <a:pt x="5929" y="4646"/>
                    <a:pt x="5552" y="4812"/>
                    <a:pt x="5552" y="4812"/>
                  </a:cubicBezTo>
                  <a:cubicBezTo>
                    <a:pt x="5522" y="4827"/>
                    <a:pt x="5507" y="4842"/>
                    <a:pt x="5492" y="4872"/>
                  </a:cubicBezTo>
                  <a:cubicBezTo>
                    <a:pt x="5492" y="4887"/>
                    <a:pt x="5206" y="6106"/>
                    <a:pt x="4951" y="6467"/>
                  </a:cubicBezTo>
                  <a:cubicBezTo>
                    <a:pt x="4843" y="6620"/>
                    <a:pt x="4646" y="6672"/>
                    <a:pt x="4403" y="6672"/>
                  </a:cubicBezTo>
                  <a:cubicBezTo>
                    <a:pt x="4169" y="6672"/>
                    <a:pt x="3892" y="6624"/>
                    <a:pt x="3611" y="6572"/>
                  </a:cubicBezTo>
                  <a:lnTo>
                    <a:pt x="3476" y="6557"/>
                  </a:lnTo>
                  <a:cubicBezTo>
                    <a:pt x="2829" y="6452"/>
                    <a:pt x="1776" y="5865"/>
                    <a:pt x="1610" y="5489"/>
                  </a:cubicBezTo>
                  <a:cubicBezTo>
                    <a:pt x="1415" y="5098"/>
                    <a:pt x="1129" y="4511"/>
                    <a:pt x="1129" y="4511"/>
                  </a:cubicBezTo>
                  <a:cubicBezTo>
                    <a:pt x="1114" y="4481"/>
                    <a:pt x="1084" y="4466"/>
                    <a:pt x="1039" y="4466"/>
                  </a:cubicBezTo>
                  <a:cubicBezTo>
                    <a:pt x="813" y="4466"/>
                    <a:pt x="572" y="4436"/>
                    <a:pt x="347" y="4360"/>
                  </a:cubicBezTo>
                  <a:cubicBezTo>
                    <a:pt x="873" y="4180"/>
                    <a:pt x="2182" y="3653"/>
                    <a:pt x="2844" y="2690"/>
                  </a:cubicBezTo>
                  <a:cubicBezTo>
                    <a:pt x="3190" y="2209"/>
                    <a:pt x="3461" y="1667"/>
                    <a:pt x="3657" y="1096"/>
                  </a:cubicBezTo>
                  <a:cubicBezTo>
                    <a:pt x="3777" y="749"/>
                    <a:pt x="3867" y="524"/>
                    <a:pt x="4033" y="373"/>
                  </a:cubicBezTo>
                  <a:cubicBezTo>
                    <a:pt x="4172" y="255"/>
                    <a:pt x="4350" y="191"/>
                    <a:pt x="4528" y="191"/>
                  </a:cubicBezTo>
                  <a:close/>
                  <a:moveTo>
                    <a:pt x="4522" y="0"/>
                  </a:moveTo>
                  <a:cubicBezTo>
                    <a:pt x="4302" y="0"/>
                    <a:pt x="4086" y="84"/>
                    <a:pt x="3912" y="238"/>
                  </a:cubicBezTo>
                  <a:cubicBezTo>
                    <a:pt x="3717" y="403"/>
                    <a:pt x="3611" y="674"/>
                    <a:pt x="3491" y="1020"/>
                  </a:cubicBezTo>
                  <a:cubicBezTo>
                    <a:pt x="3295" y="1577"/>
                    <a:pt x="3040" y="2104"/>
                    <a:pt x="2694" y="2585"/>
                  </a:cubicBezTo>
                  <a:cubicBezTo>
                    <a:pt x="1911" y="3714"/>
                    <a:pt x="91" y="4255"/>
                    <a:pt x="61" y="4255"/>
                  </a:cubicBezTo>
                  <a:cubicBezTo>
                    <a:pt x="31" y="4255"/>
                    <a:pt x="0" y="4300"/>
                    <a:pt x="0" y="4330"/>
                  </a:cubicBezTo>
                  <a:cubicBezTo>
                    <a:pt x="0" y="4376"/>
                    <a:pt x="16" y="4406"/>
                    <a:pt x="46" y="4421"/>
                  </a:cubicBezTo>
                  <a:lnTo>
                    <a:pt x="256" y="4526"/>
                  </a:lnTo>
                  <a:cubicBezTo>
                    <a:pt x="497" y="4616"/>
                    <a:pt x="738" y="4646"/>
                    <a:pt x="993" y="4646"/>
                  </a:cubicBezTo>
                  <a:cubicBezTo>
                    <a:pt x="1069" y="4797"/>
                    <a:pt x="1294" y="5248"/>
                    <a:pt x="1445" y="5579"/>
                  </a:cubicBezTo>
                  <a:cubicBezTo>
                    <a:pt x="1656" y="6031"/>
                    <a:pt x="2784" y="6632"/>
                    <a:pt x="3446" y="6753"/>
                  </a:cubicBezTo>
                  <a:lnTo>
                    <a:pt x="3581" y="6768"/>
                  </a:lnTo>
                  <a:cubicBezTo>
                    <a:pt x="3852" y="6813"/>
                    <a:pt x="4123" y="6843"/>
                    <a:pt x="4394" y="6858"/>
                  </a:cubicBezTo>
                  <a:cubicBezTo>
                    <a:pt x="4426" y="6861"/>
                    <a:pt x="4458" y="6863"/>
                    <a:pt x="4489" y="6863"/>
                  </a:cubicBezTo>
                  <a:cubicBezTo>
                    <a:pt x="4736" y="6863"/>
                    <a:pt x="4956" y="6759"/>
                    <a:pt x="5116" y="6572"/>
                  </a:cubicBezTo>
                  <a:cubicBezTo>
                    <a:pt x="5372" y="6226"/>
                    <a:pt x="5628" y="5188"/>
                    <a:pt x="5673" y="4962"/>
                  </a:cubicBezTo>
                  <a:cubicBezTo>
                    <a:pt x="5929" y="4842"/>
                    <a:pt x="6109" y="4631"/>
                    <a:pt x="6199" y="4376"/>
                  </a:cubicBezTo>
                  <a:cubicBezTo>
                    <a:pt x="6244" y="4165"/>
                    <a:pt x="6109" y="3894"/>
                    <a:pt x="5974" y="3623"/>
                  </a:cubicBezTo>
                  <a:cubicBezTo>
                    <a:pt x="5883" y="3488"/>
                    <a:pt x="5823" y="3322"/>
                    <a:pt x="5793" y="3142"/>
                  </a:cubicBezTo>
                  <a:cubicBezTo>
                    <a:pt x="5793" y="3067"/>
                    <a:pt x="5823" y="2976"/>
                    <a:pt x="5853" y="2901"/>
                  </a:cubicBezTo>
                  <a:cubicBezTo>
                    <a:pt x="5974" y="2630"/>
                    <a:pt x="5974" y="2314"/>
                    <a:pt x="5868" y="2028"/>
                  </a:cubicBezTo>
                  <a:cubicBezTo>
                    <a:pt x="5673" y="1321"/>
                    <a:pt x="5327" y="659"/>
                    <a:pt x="4860" y="87"/>
                  </a:cubicBezTo>
                  <a:cubicBezTo>
                    <a:pt x="4860" y="72"/>
                    <a:pt x="4845" y="72"/>
                    <a:pt x="4830" y="57"/>
                  </a:cubicBezTo>
                  <a:cubicBezTo>
                    <a:pt x="4729" y="19"/>
                    <a:pt x="4625" y="0"/>
                    <a:pt x="4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5789491" y="3060603"/>
              <a:ext cx="36651" cy="13323"/>
            </a:xfrm>
            <a:custGeom>
              <a:avLst/>
              <a:gdLst/>
              <a:ahLst/>
              <a:cxnLst/>
              <a:rect l="l" t="t" r="r" b="b"/>
              <a:pathLst>
                <a:path w="1370" h="498" extrusionOk="0">
                  <a:moveTo>
                    <a:pt x="745" y="0"/>
                  </a:moveTo>
                  <a:cubicBezTo>
                    <a:pt x="673" y="0"/>
                    <a:pt x="599" y="9"/>
                    <a:pt x="527" y="28"/>
                  </a:cubicBezTo>
                  <a:cubicBezTo>
                    <a:pt x="30" y="134"/>
                    <a:pt x="0" y="359"/>
                    <a:pt x="0" y="405"/>
                  </a:cubicBezTo>
                  <a:cubicBezTo>
                    <a:pt x="0" y="450"/>
                    <a:pt x="45" y="495"/>
                    <a:pt x="90" y="495"/>
                  </a:cubicBezTo>
                  <a:cubicBezTo>
                    <a:pt x="97" y="497"/>
                    <a:pt x="103" y="498"/>
                    <a:pt x="109" y="498"/>
                  </a:cubicBezTo>
                  <a:cubicBezTo>
                    <a:pt x="147" y="498"/>
                    <a:pt x="183" y="459"/>
                    <a:pt x="196" y="420"/>
                  </a:cubicBezTo>
                  <a:cubicBezTo>
                    <a:pt x="196" y="420"/>
                    <a:pt x="211" y="284"/>
                    <a:pt x="572" y="209"/>
                  </a:cubicBezTo>
                  <a:cubicBezTo>
                    <a:pt x="626" y="193"/>
                    <a:pt x="683" y="186"/>
                    <a:pt x="739" y="186"/>
                  </a:cubicBezTo>
                  <a:cubicBezTo>
                    <a:pt x="902" y="186"/>
                    <a:pt x="1066" y="248"/>
                    <a:pt x="1189" y="359"/>
                  </a:cubicBezTo>
                  <a:cubicBezTo>
                    <a:pt x="1205" y="384"/>
                    <a:pt x="1231" y="395"/>
                    <a:pt x="1258" y="395"/>
                  </a:cubicBezTo>
                  <a:cubicBezTo>
                    <a:pt x="1281" y="395"/>
                    <a:pt x="1304" y="388"/>
                    <a:pt x="1324" y="375"/>
                  </a:cubicBezTo>
                  <a:cubicBezTo>
                    <a:pt x="1354" y="344"/>
                    <a:pt x="1369" y="284"/>
                    <a:pt x="1324" y="239"/>
                  </a:cubicBezTo>
                  <a:cubicBezTo>
                    <a:pt x="1167" y="82"/>
                    <a:pt x="959" y="0"/>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5789892" y="3126255"/>
              <a:ext cx="34644" cy="30123"/>
            </a:xfrm>
            <a:custGeom>
              <a:avLst/>
              <a:gdLst/>
              <a:ahLst/>
              <a:cxnLst/>
              <a:rect l="l" t="t" r="r" b="b"/>
              <a:pathLst>
                <a:path w="1295" h="1126" extrusionOk="0">
                  <a:moveTo>
                    <a:pt x="301" y="253"/>
                  </a:moveTo>
                  <a:lnTo>
                    <a:pt x="301" y="253"/>
                  </a:lnTo>
                  <a:cubicBezTo>
                    <a:pt x="542" y="388"/>
                    <a:pt x="903" y="538"/>
                    <a:pt x="1068" y="614"/>
                  </a:cubicBezTo>
                  <a:cubicBezTo>
                    <a:pt x="948" y="809"/>
                    <a:pt x="753" y="930"/>
                    <a:pt x="527" y="930"/>
                  </a:cubicBezTo>
                  <a:cubicBezTo>
                    <a:pt x="516" y="932"/>
                    <a:pt x="506" y="934"/>
                    <a:pt x="495" y="934"/>
                  </a:cubicBezTo>
                  <a:cubicBezTo>
                    <a:pt x="446" y="934"/>
                    <a:pt x="401" y="907"/>
                    <a:pt x="376" y="869"/>
                  </a:cubicBezTo>
                  <a:cubicBezTo>
                    <a:pt x="256" y="749"/>
                    <a:pt x="271" y="433"/>
                    <a:pt x="301" y="253"/>
                  </a:cubicBezTo>
                  <a:close/>
                  <a:moveTo>
                    <a:pt x="241" y="1"/>
                  </a:moveTo>
                  <a:cubicBezTo>
                    <a:pt x="226" y="1"/>
                    <a:pt x="211" y="4"/>
                    <a:pt x="196" y="12"/>
                  </a:cubicBezTo>
                  <a:cubicBezTo>
                    <a:pt x="166" y="27"/>
                    <a:pt x="151" y="42"/>
                    <a:pt x="151" y="72"/>
                  </a:cubicBezTo>
                  <a:cubicBezTo>
                    <a:pt x="136" y="147"/>
                    <a:pt x="0" y="734"/>
                    <a:pt x="226" y="990"/>
                  </a:cubicBezTo>
                  <a:cubicBezTo>
                    <a:pt x="301" y="1080"/>
                    <a:pt x="406" y="1125"/>
                    <a:pt x="512" y="1125"/>
                  </a:cubicBezTo>
                  <a:lnTo>
                    <a:pt x="527" y="1110"/>
                  </a:lnTo>
                  <a:cubicBezTo>
                    <a:pt x="858" y="1110"/>
                    <a:pt x="1144" y="900"/>
                    <a:pt x="1279" y="599"/>
                  </a:cubicBezTo>
                  <a:cubicBezTo>
                    <a:pt x="1294" y="554"/>
                    <a:pt x="1279" y="508"/>
                    <a:pt x="1234" y="478"/>
                  </a:cubicBezTo>
                  <a:cubicBezTo>
                    <a:pt x="903" y="343"/>
                    <a:pt x="587" y="177"/>
                    <a:pt x="286" y="12"/>
                  </a:cubicBezTo>
                  <a:cubicBezTo>
                    <a:pt x="271" y="4"/>
                    <a:pt x="25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5805596" y="3079865"/>
              <a:ext cx="7651" cy="17737"/>
            </a:xfrm>
            <a:custGeom>
              <a:avLst/>
              <a:gdLst/>
              <a:ahLst/>
              <a:cxnLst/>
              <a:rect l="l" t="t" r="r" b="b"/>
              <a:pathLst>
                <a:path w="286" h="663" extrusionOk="0">
                  <a:moveTo>
                    <a:pt x="135" y="1"/>
                  </a:moveTo>
                  <a:cubicBezTo>
                    <a:pt x="60" y="1"/>
                    <a:pt x="0" y="151"/>
                    <a:pt x="0" y="332"/>
                  </a:cubicBezTo>
                  <a:cubicBezTo>
                    <a:pt x="0" y="512"/>
                    <a:pt x="60" y="663"/>
                    <a:pt x="135" y="663"/>
                  </a:cubicBezTo>
                  <a:cubicBezTo>
                    <a:pt x="226" y="663"/>
                    <a:pt x="286" y="512"/>
                    <a:pt x="286" y="332"/>
                  </a:cubicBezTo>
                  <a:cubicBezTo>
                    <a:pt x="286" y="151"/>
                    <a:pt x="226"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5643366" y="3418399"/>
              <a:ext cx="383631" cy="257814"/>
            </a:xfrm>
            <a:custGeom>
              <a:avLst/>
              <a:gdLst/>
              <a:ahLst/>
              <a:cxnLst/>
              <a:rect l="l" t="t" r="r" b="b"/>
              <a:pathLst>
                <a:path w="14340" h="9637" extrusionOk="0">
                  <a:moveTo>
                    <a:pt x="1370" y="0"/>
                  </a:moveTo>
                  <a:lnTo>
                    <a:pt x="512" y="1505"/>
                  </a:lnTo>
                  <a:lnTo>
                    <a:pt x="512" y="1535"/>
                  </a:lnTo>
                  <a:cubicBezTo>
                    <a:pt x="1" y="2453"/>
                    <a:pt x="347" y="3701"/>
                    <a:pt x="1129" y="4408"/>
                  </a:cubicBezTo>
                  <a:cubicBezTo>
                    <a:pt x="2303" y="5492"/>
                    <a:pt x="4168" y="5326"/>
                    <a:pt x="5477" y="6229"/>
                  </a:cubicBezTo>
                  <a:cubicBezTo>
                    <a:pt x="6952" y="7252"/>
                    <a:pt x="6545" y="8381"/>
                    <a:pt x="8712" y="9253"/>
                  </a:cubicBezTo>
                  <a:cubicBezTo>
                    <a:pt x="9394" y="9523"/>
                    <a:pt x="10075" y="9637"/>
                    <a:pt x="10706" y="9637"/>
                  </a:cubicBezTo>
                  <a:cubicBezTo>
                    <a:pt x="12078" y="9637"/>
                    <a:pt x="13215" y="9100"/>
                    <a:pt x="13617" y="8471"/>
                  </a:cubicBezTo>
                  <a:cubicBezTo>
                    <a:pt x="13692" y="8366"/>
                    <a:pt x="13752" y="8245"/>
                    <a:pt x="13813" y="8125"/>
                  </a:cubicBezTo>
                  <a:lnTo>
                    <a:pt x="14339" y="7102"/>
                  </a:lnTo>
                  <a:lnTo>
                    <a:pt x="14008" y="6771"/>
                  </a:lnTo>
                  <a:cubicBezTo>
                    <a:pt x="13858" y="5371"/>
                    <a:pt x="12744" y="4017"/>
                    <a:pt x="11465" y="3506"/>
                  </a:cubicBezTo>
                  <a:cubicBezTo>
                    <a:pt x="11360" y="3476"/>
                    <a:pt x="11255" y="3446"/>
                    <a:pt x="11150" y="3415"/>
                  </a:cubicBezTo>
                  <a:cubicBezTo>
                    <a:pt x="10663" y="3283"/>
                    <a:pt x="10158" y="3272"/>
                    <a:pt x="9652" y="3272"/>
                  </a:cubicBezTo>
                  <a:cubicBezTo>
                    <a:pt x="9555" y="3272"/>
                    <a:pt x="9459" y="3273"/>
                    <a:pt x="9363" y="3273"/>
                  </a:cubicBezTo>
                  <a:cubicBezTo>
                    <a:pt x="8761" y="3273"/>
                    <a:pt x="8163" y="3257"/>
                    <a:pt x="7599" y="3039"/>
                  </a:cubicBezTo>
                  <a:cubicBezTo>
                    <a:pt x="7042" y="2814"/>
                    <a:pt x="6606" y="2407"/>
                    <a:pt x="6154" y="2046"/>
                  </a:cubicBezTo>
                  <a:cubicBezTo>
                    <a:pt x="5432" y="1429"/>
                    <a:pt x="4635" y="948"/>
                    <a:pt x="3762" y="587"/>
                  </a:cubicBezTo>
                  <a:cubicBezTo>
                    <a:pt x="3376" y="450"/>
                    <a:pt x="2988" y="375"/>
                    <a:pt x="2611" y="375"/>
                  </a:cubicBezTo>
                  <a:cubicBezTo>
                    <a:pt x="2121" y="375"/>
                    <a:pt x="1651" y="502"/>
                    <a:pt x="1234" y="782"/>
                  </a:cubicBezTo>
                  <a:lnTo>
                    <a:pt x="13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a:off x="5641761" y="3415831"/>
              <a:ext cx="388446" cy="263004"/>
            </a:xfrm>
            <a:custGeom>
              <a:avLst/>
              <a:gdLst/>
              <a:ahLst/>
              <a:cxnLst/>
              <a:rect l="l" t="t" r="r" b="b"/>
              <a:pathLst>
                <a:path w="14520" h="9831" extrusionOk="0">
                  <a:moveTo>
                    <a:pt x="2651" y="569"/>
                  </a:moveTo>
                  <a:cubicBezTo>
                    <a:pt x="3008" y="569"/>
                    <a:pt x="3386" y="638"/>
                    <a:pt x="3777" y="773"/>
                  </a:cubicBezTo>
                  <a:cubicBezTo>
                    <a:pt x="4650" y="1134"/>
                    <a:pt x="5447" y="1616"/>
                    <a:pt x="6154" y="2218"/>
                  </a:cubicBezTo>
                  <a:lnTo>
                    <a:pt x="6320" y="2353"/>
                  </a:lnTo>
                  <a:cubicBezTo>
                    <a:pt x="6711" y="2699"/>
                    <a:pt x="7147" y="3000"/>
                    <a:pt x="7629" y="3226"/>
                  </a:cubicBezTo>
                  <a:cubicBezTo>
                    <a:pt x="8261" y="3466"/>
                    <a:pt x="8923" y="3466"/>
                    <a:pt x="9570" y="3466"/>
                  </a:cubicBezTo>
                  <a:cubicBezTo>
                    <a:pt x="9680" y="3460"/>
                    <a:pt x="9791" y="3457"/>
                    <a:pt x="9901" y="3457"/>
                  </a:cubicBezTo>
                  <a:cubicBezTo>
                    <a:pt x="10332" y="3457"/>
                    <a:pt x="10760" y="3503"/>
                    <a:pt x="11179" y="3587"/>
                  </a:cubicBezTo>
                  <a:cubicBezTo>
                    <a:pt x="11285" y="3617"/>
                    <a:pt x="11390" y="3662"/>
                    <a:pt x="11495" y="3692"/>
                  </a:cubicBezTo>
                  <a:cubicBezTo>
                    <a:pt x="12774" y="4189"/>
                    <a:pt x="13843" y="5558"/>
                    <a:pt x="13978" y="6882"/>
                  </a:cubicBezTo>
                  <a:cubicBezTo>
                    <a:pt x="13978" y="6897"/>
                    <a:pt x="13993" y="6912"/>
                    <a:pt x="14008" y="6927"/>
                  </a:cubicBezTo>
                  <a:lnTo>
                    <a:pt x="14294" y="7213"/>
                  </a:lnTo>
                  <a:lnTo>
                    <a:pt x="13782" y="8176"/>
                  </a:lnTo>
                  <a:cubicBezTo>
                    <a:pt x="13722" y="8296"/>
                    <a:pt x="13662" y="8401"/>
                    <a:pt x="13602" y="8507"/>
                  </a:cubicBezTo>
                  <a:cubicBezTo>
                    <a:pt x="13221" y="9114"/>
                    <a:pt x="12116" y="9643"/>
                    <a:pt x="10772" y="9643"/>
                  </a:cubicBezTo>
                  <a:cubicBezTo>
                    <a:pt x="10150" y="9643"/>
                    <a:pt x="9478" y="9530"/>
                    <a:pt x="8802" y="9259"/>
                  </a:cubicBezTo>
                  <a:cubicBezTo>
                    <a:pt x="7568" y="8762"/>
                    <a:pt x="7192" y="8191"/>
                    <a:pt x="6801" y="7574"/>
                  </a:cubicBezTo>
                  <a:cubicBezTo>
                    <a:pt x="6500" y="7047"/>
                    <a:pt x="6094" y="6596"/>
                    <a:pt x="5597" y="6250"/>
                  </a:cubicBezTo>
                  <a:cubicBezTo>
                    <a:pt x="4981" y="5813"/>
                    <a:pt x="4243" y="5618"/>
                    <a:pt x="3521" y="5437"/>
                  </a:cubicBezTo>
                  <a:cubicBezTo>
                    <a:pt x="2679" y="5212"/>
                    <a:pt x="1866" y="5001"/>
                    <a:pt x="1249" y="4429"/>
                  </a:cubicBezTo>
                  <a:cubicBezTo>
                    <a:pt x="467" y="3707"/>
                    <a:pt x="196" y="2488"/>
                    <a:pt x="662" y="1661"/>
                  </a:cubicBezTo>
                  <a:cubicBezTo>
                    <a:pt x="662" y="1646"/>
                    <a:pt x="662" y="1631"/>
                    <a:pt x="662" y="1616"/>
                  </a:cubicBezTo>
                  <a:lnTo>
                    <a:pt x="1234" y="608"/>
                  </a:lnTo>
                  <a:lnTo>
                    <a:pt x="1189" y="848"/>
                  </a:lnTo>
                  <a:cubicBezTo>
                    <a:pt x="1189" y="894"/>
                    <a:pt x="1204" y="924"/>
                    <a:pt x="1234" y="954"/>
                  </a:cubicBezTo>
                  <a:cubicBezTo>
                    <a:pt x="1249" y="961"/>
                    <a:pt x="1268" y="965"/>
                    <a:pt x="1287" y="965"/>
                  </a:cubicBezTo>
                  <a:cubicBezTo>
                    <a:pt x="1306" y="965"/>
                    <a:pt x="1324" y="961"/>
                    <a:pt x="1339" y="954"/>
                  </a:cubicBezTo>
                  <a:cubicBezTo>
                    <a:pt x="1728" y="695"/>
                    <a:pt x="2171" y="569"/>
                    <a:pt x="2651" y="569"/>
                  </a:cubicBezTo>
                  <a:close/>
                  <a:moveTo>
                    <a:pt x="1426" y="0"/>
                  </a:moveTo>
                  <a:cubicBezTo>
                    <a:pt x="1394" y="0"/>
                    <a:pt x="1366" y="17"/>
                    <a:pt x="1355" y="51"/>
                  </a:cubicBezTo>
                  <a:lnTo>
                    <a:pt x="482" y="1556"/>
                  </a:lnTo>
                  <a:cubicBezTo>
                    <a:pt x="482" y="1571"/>
                    <a:pt x="482" y="1586"/>
                    <a:pt x="482" y="1601"/>
                  </a:cubicBezTo>
                  <a:cubicBezTo>
                    <a:pt x="0" y="2518"/>
                    <a:pt x="271" y="3782"/>
                    <a:pt x="1129" y="4580"/>
                  </a:cubicBezTo>
                  <a:cubicBezTo>
                    <a:pt x="1776" y="5167"/>
                    <a:pt x="2633" y="5392"/>
                    <a:pt x="3476" y="5618"/>
                  </a:cubicBezTo>
                  <a:cubicBezTo>
                    <a:pt x="4168" y="5798"/>
                    <a:pt x="4905" y="5994"/>
                    <a:pt x="5492" y="6400"/>
                  </a:cubicBezTo>
                  <a:cubicBezTo>
                    <a:pt x="5959" y="6746"/>
                    <a:pt x="6365" y="7183"/>
                    <a:pt x="6651" y="7679"/>
                  </a:cubicBezTo>
                  <a:cubicBezTo>
                    <a:pt x="7042" y="8281"/>
                    <a:pt x="7448" y="8913"/>
                    <a:pt x="8742" y="9424"/>
                  </a:cubicBezTo>
                  <a:cubicBezTo>
                    <a:pt x="9389" y="9695"/>
                    <a:pt x="10081" y="9831"/>
                    <a:pt x="10773" y="9831"/>
                  </a:cubicBezTo>
                  <a:cubicBezTo>
                    <a:pt x="12187" y="9831"/>
                    <a:pt x="13346" y="9259"/>
                    <a:pt x="13767" y="8612"/>
                  </a:cubicBezTo>
                  <a:cubicBezTo>
                    <a:pt x="13843" y="8492"/>
                    <a:pt x="13903" y="8371"/>
                    <a:pt x="13948" y="8251"/>
                  </a:cubicBezTo>
                  <a:lnTo>
                    <a:pt x="14489" y="7243"/>
                  </a:lnTo>
                  <a:cubicBezTo>
                    <a:pt x="14520" y="7198"/>
                    <a:pt x="14505" y="7153"/>
                    <a:pt x="14474" y="7122"/>
                  </a:cubicBezTo>
                  <a:lnTo>
                    <a:pt x="14158" y="6822"/>
                  </a:lnTo>
                  <a:cubicBezTo>
                    <a:pt x="14008" y="5452"/>
                    <a:pt x="12895" y="4038"/>
                    <a:pt x="11571" y="3527"/>
                  </a:cubicBezTo>
                  <a:cubicBezTo>
                    <a:pt x="11465" y="3481"/>
                    <a:pt x="11345" y="3451"/>
                    <a:pt x="11240" y="3421"/>
                  </a:cubicBezTo>
                  <a:cubicBezTo>
                    <a:pt x="10791" y="3321"/>
                    <a:pt x="10332" y="3263"/>
                    <a:pt x="9871" y="3263"/>
                  </a:cubicBezTo>
                  <a:cubicBezTo>
                    <a:pt x="9776" y="3263"/>
                    <a:pt x="9680" y="3266"/>
                    <a:pt x="9585" y="3271"/>
                  </a:cubicBezTo>
                  <a:cubicBezTo>
                    <a:pt x="8907" y="3271"/>
                    <a:pt x="8291" y="3271"/>
                    <a:pt x="7704" y="3045"/>
                  </a:cubicBezTo>
                  <a:cubicBezTo>
                    <a:pt x="7237" y="2834"/>
                    <a:pt x="6816" y="2549"/>
                    <a:pt x="6440" y="2202"/>
                  </a:cubicBezTo>
                  <a:lnTo>
                    <a:pt x="6274" y="2067"/>
                  </a:lnTo>
                  <a:cubicBezTo>
                    <a:pt x="5552" y="1450"/>
                    <a:pt x="4725" y="954"/>
                    <a:pt x="3852" y="608"/>
                  </a:cubicBezTo>
                  <a:cubicBezTo>
                    <a:pt x="3434" y="454"/>
                    <a:pt x="3033" y="379"/>
                    <a:pt x="2652" y="379"/>
                  </a:cubicBezTo>
                  <a:cubicBezTo>
                    <a:pt x="2209" y="379"/>
                    <a:pt x="1795" y="481"/>
                    <a:pt x="1415" y="683"/>
                  </a:cubicBezTo>
                  <a:lnTo>
                    <a:pt x="1520" y="111"/>
                  </a:lnTo>
                  <a:cubicBezTo>
                    <a:pt x="1535" y="66"/>
                    <a:pt x="1505" y="21"/>
                    <a:pt x="1460" y="6"/>
                  </a:cubicBezTo>
                  <a:cubicBezTo>
                    <a:pt x="1449" y="2"/>
                    <a:pt x="1437"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a:off x="5659873" y="3391940"/>
              <a:ext cx="398104" cy="247648"/>
            </a:xfrm>
            <a:custGeom>
              <a:avLst/>
              <a:gdLst/>
              <a:ahLst/>
              <a:cxnLst/>
              <a:rect l="l" t="t" r="r" b="b"/>
              <a:pathLst>
                <a:path w="14881" h="9257" extrusionOk="0">
                  <a:moveTo>
                    <a:pt x="2696" y="0"/>
                  </a:moveTo>
                  <a:cubicBezTo>
                    <a:pt x="2076" y="0"/>
                    <a:pt x="1486" y="203"/>
                    <a:pt x="993" y="658"/>
                  </a:cubicBezTo>
                  <a:cubicBezTo>
                    <a:pt x="0" y="1576"/>
                    <a:pt x="301" y="3171"/>
                    <a:pt x="1234" y="4028"/>
                  </a:cubicBezTo>
                  <a:cubicBezTo>
                    <a:pt x="2408" y="5112"/>
                    <a:pt x="4288" y="4946"/>
                    <a:pt x="5597" y="5849"/>
                  </a:cubicBezTo>
                  <a:cubicBezTo>
                    <a:pt x="7072" y="6872"/>
                    <a:pt x="6666" y="8000"/>
                    <a:pt x="8817" y="8873"/>
                  </a:cubicBezTo>
                  <a:cubicBezTo>
                    <a:pt x="9499" y="9143"/>
                    <a:pt x="10182" y="9257"/>
                    <a:pt x="10814" y="9257"/>
                  </a:cubicBezTo>
                  <a:cubicBezTo>
                    <a:pt x="12190" y="9257"/>
                    <a:pt x="13330" y="8720"/>
                    <a:pt x="13722" y="8091"/>
                  </a:cubicBezTo>
                  <a:cubicBezTo>
                    <a:pt x="14881" y="6285"/>
                    <a:pt x="13391" y="3848"/>
                    <a:pt x="11571" y="3141"/>
                  </a:cubicBezTo>
                  <a:cubicBezTo>
                    <a:pt x="11465" y="3095"/>
                    <a:pt x="11360" y="3065"/>
                    <a:pt x="11255" y="3035"/>
                  </a:cubicBezTo>
                  <a:cubicBezTo>
                    <a:pt x="10768" y="2903"/>
                    <a:pt x="10263" y="2892"/>
                    <a:pt x="9757" y="2892"/>
                  </a:cubicBezTo>
                  <a:cubicBezTo>
                    <a:pt x="9661" y="2892"/>
                    <a:pt x="9564" y="2892"/>
                    <a:pt x="9468" y="2892"/>
                  </a:cubicBezTo>
                  <a:cubicBezTo>
                    <a:pt x="8866" y="2892"/>
                    <a:pt x="8268" y="2877"/>
                    <a:pt x="7704" y="2659"/>
                  </a:cubicBezTo>
                  <a:cubicBezTo>
                    <a:pt x="7147" y="2433"/>
                    <a:pt x="6711" y="2042"/>
                    <a:pt x="6259" y="1666"/>
                  </a:cubicBezTo>
                  <a:cubicBezTo>
                    <a:pt x="5552" y="1064"/>
                    <a:pt x="4740" y="568"/>
                    <a:pt x="3867" y="222"/>
                  </a:cubicBezTo>
                  <a:cubicBezTo>
                    <a:pt x="3476" y="78"/>
                    <a:pt x="3080" y="0"/>
                    <a:pt x="2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a:off x="5667123" y="3389746"/>
              <a:ext cx="376782" cy="252463"/>
            </a:xfrm>
            <a:custGeom>
              <a:avLst/>
              <a:gdLst/>
              <a:ahLst/>
              <a:cxnLst/>
              <a:rect l="l" t="t" r="r" b="b"/>
              <a:pathLst>
                <a:path w="14084" h="9437" extrusionOk="0">
                  <a:moveTo>
                    <a:pt x="2438" y="183"/>
                  </a:moveTo>
                  <a:cubicBezTo>
                    <a:pt x="2814" y="183"/>
                    <a:pt x="3190" y="259"/>
                    <a:pt x="3551" y="394"/>
                  </a:cubicBezTo>
                  <a:cubicBezTo>
                    <a:pt x="4424" y="740"/>
                    <a:pt x="5221" y="1222"/>
                    <a:pt x="5928" y="1823"/>
                  </a:cubicBezTo>
                  <a:lnTo>
                    <a:pt x="6079" y="1959"/>
                  </a:lnTo>
                  <a:cubicBezTo>
                    <a:pt x="6470" y="2320"/>
                    <a:pt x="6921" y="2606"/>
                    <a:pt x="7403" y="2831"/>
                  </a:cubicBezTo>
                  <a:cubicBezTo>
                    <a:pt x="8035" y="3072"/>
                    <a:pt x="8697" y="3072"/>
                    <a:pt x="9344" y="3072"/>
                  </a:cubicBezTo>
                  <a:cubicBezTo>
                    <a:pt x="9452" y="3066"/>
                    <a:pt x="9560" y="3063"/>
                    <a:pt x="9669" y="3063"/>
                  </a:cubicBezTo>
                  <a:cubicBezTo>
                    <a:pt x="10101" y="3063"/>
                    <a:pt x="10532" y="3111"/>
                    <a:pt x="10954" y="3208"/>
                  </a:cubicBezTo>
                  <a:cubicBezTo>
                    <a:pt x="11059" y="3238"/>
                    <a:pt x="11164" y="3268"/>
                    <a:pt x="11270" y="3313"/>
                  </a:cubicBezTo>
                  <a:cubicBezTo>
                    <a:pt x="12368" y="3779"/>
                    <a:pt x="13210" y="4682"/>
                    <a:pt x="13602" y="5811"/>
                  </a:cubicBezTo>
                  <a:cubicBezTo>
                    <a:pt x="13888" y="6578"/>
                    <a:pt x="13797" y="7420"/>
                    <a:pt x="13376" y="8128"/>
                  </a:cubicBezTo>
                  <a:cubicBezTo>
                    <a:pt x="12997" y="8732"/>
                    <a:pt x="11899" y="9253"/>
                    <a:pt x="10563" y="9253"/>
                  </a:cubicBezTo>
                  <a:cubicBezTo>
                    <a:pt x="9937" y="9253"/>
                    <a:pt x="9258" y="9138"/>
                    <a:pt x="8576" y="8865"/>
                  </a:cubicBezTo>
                  <a:cubicBezTo>
                    <a:pt x="7343" y="8368"/>
                    <a:pt x="6982" y="7797"/>
                    <a:pt x="6575" y="7195"/>
                  </a:cubicBezTo>
                  <a:cubicBezTo>
                    <a:pt x="6274" y="6668"/>
                    <a:pt x="5868" y="6202"/>
                    <a:pt x="5372" y="5856"/>
                  </a:cubicBezTo>
                  <a:cubicBezTo>
                    <a:pt x="4755" y="5419"/>
                    <a:pt x="4017" y="5239"/>
                    <a:pt x="3295" y="5043"/>
                  </a:cubicBezTo>
                  <a:cubicBezTo>
                    <a:pt x="2453" y="4817"/>
                    <a:pt x="1640" y="4607"/>
                    <a:pt x="1023" y="4050"/>
                  </a:cubicBezTo>
                  <a:cubicBezTo>
                    <a:pt x="512" y="3569"/>
                    <a:pt x="211" y="2892"/>
                    <a:pt x="196" y="2200"/>
                  </a:cubicBezTo>
                  <a:cubicBezTo>
                    <a:pt x="196" y="1673"/>
                    <a:pt x="407" y="1176"/>
                    <a:pt x="783" y="815"/>
                  </a:cubicBezTo>
                  <a:cubicBezTo>
                    <a:pt x="1234" y="409"/>
                    <a:pt x="1821" y="183"/>
                    <a:pt x="2438" y="183"/>
                  </a:cubicBezTo>
                  <a:close/>
                  <a:moveTo>
                    <a:pt x="2428" y="0"/>
                  </a:moveTo>
                  <a:cubicBezTo>
                    <a:pt x="1757" y="0"/>
                    <a:pt x="1152" y="234"/>
                    <a:pt x="662" y="695"/>
                  </a:cubicBezTo>
                  <a:cubicBezTo>
                    <a:pt x="241" y="1071"/>
                    <a:pt x="0" y="1628"/>
                    <a:pt x="15" y="2200"/>
                  </a:cubicBezTo>
                  <a:cubicBezTo>
                    <a:pt x="30" y="2952"/>
                    <a:pt x="346" y="3659"/>
                    <a:pt x="903" y="4186"/>
                  </a:cubicBezTo>
                  <a:cubicBezTo>
                    <a:pt x="1565" y="4787"/>
                    <a:pt x="2423" y="5013"/>
                    <a:pt x="3250" y="5224"/>
                  </a:cubicBezTo>
                  <a:cubicBezTo>
                    <a:pt x="3942" y="5404"/>
                    <a:pt x="4680" y="5600"/>
                    <a:pt x="5266" y="6006"/>
                  </a:cubicBezTo>
                  <a:cubicBezTo>
                    <a:pt x="5748" y="6352"/>
                    <a:pt x="6139" y="6788"/>
                    <a:pt x="6425" y="7285"/>
                  </a:cubicBezTo>
                  <a:cubicBezTo>
                    <a:pt x="6816" y="7902"/>
                    <a:pt x="7222" y="8519"/>
                    <a:pt x="8516" y="9030"/>
                  </a:cubicBezTo>
                  <a:cubicBezTo>
                    <a:pt x="9163" y="9301"/>
                    <a:pt x="9855" y="9437"/>
                    <a:pt x="10547" y="9437"/>
                  </a:cubicBezTo>
                  <a:cubicBezTo>
                    <a:pt x="11962" y="9437"/>
                    <a:pt x="13135" y="8865"/>
                    <a:pt x="13541" y="8233"/>
                  </a:cubicBezTo>
                  <a:cubicBezTo>
                    <a:pt x="13993" y="7481"/>
                    <a:pt x="14083" y="6578"/>
                    <a:pt x="13782" y="5750"/>
                  </a:cubicBezTo>
                  <a:cubicBezTo>
                    <a:pt x="13376" y="4577"/>
                    <a:pt x="12488" y="3629"/>
                    <a:pt x="11345" y="3132"/>
                  </a:cubicBezTo>
                  <a:cubicBezTo>
                    <a:pt x="11239" y="3102"/>
                    <a:pt x="11119" y="3057"/>
                    <a:pt x="11014" y="3027"/>
                  </a:cubicBezTo>
                  <a:cubicBezTo>
                    <a:pt x="10580" y="2931"/>
                    <a:pt x="10138" y="2883"/>
                    <a:pt x="9693" y="2883"/>
                  </a:cubicBezTo>
                  <a:cubicBezTo>
                    <a:pt x="9581" y="2883"/>
                    <a:pt x="9470" y="2886"/>
                    <a:pt x="9359" y="2892"/>
                  </a:cubicBezTo>
                  <a:cubicBezTo>
                    <a:pt x="8682" y="2892"/>
                    <a:pt x="8065" y="2892"/>
                    <a:pt x="7478" y="2666"/>
                  </a:cubicBezTo>
                  <a:cubicBezTo>
                    <a:pt x="7012" y="2455"/>
                    <a:pt x="6590" y="2169"/>
                    <a:pt x="6214" y="1823"/>
                  </a:cubicBezTo>
                  <a:lnTo>
                    <a:pt x="6049" y="1688"/>
                  </a:lnTo>
                  <a:cubicBezTo>
                    <a:pt x="5326" y="1071"/>
                    <a:pt x="4499" y="575"/>
                    <a:pt x="3626" y="229"/>
                  </a:cubicBezTo>
                  <a:cubicBezTo>
                    <a:pt x="3212" y="76"/>
                    <a:pt x="2809"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a:off x="5907017" y="3520248"/>
              <a:ext cx="38256" cy="43580"/>
            </a:xfrm>
            <a:custGeom>
              <a:avLst/>
              <a:gdLst/>
              <a:ahLst/>
              <a:cxnLst/>
              <a:rect l="l" t="t" r="r" b="b"/>
              <a:pathLst>
                <a:path w="1430" h="1629" extrusionOk="0">
                  <a:moveTo>
                    <a:pt x="1208" y="0"/>
                  </a:moveTo>
                  <a:cubicBezTo>
                    <a:pt x="1158" y="0"/>
                    <a:pt x="1110" y="23"/>
                    <a:pt x="1069" y="75"/>
                  </a:cubicBezTo>
                  <a:lnTo>
                    <a:pt x="61" y="1294"/>
                  </a:lnTo>
                  <a:cubicBezTo>
                    <a:pt x="1" y="1369"/>
                    <a:pt x="1" y="1504"/>
                    <a:pt x="91" y="1579"/>
                  </a:cubicBezTo>
                  <a:cubicBezTo>
                    <a:pt x="121" y="1595"/>
                    <a:pt x="151" y="1610"/>
                    <a:pt x="181" y="1610"/>
                  </a:cubicBezTo>
                  <a:lnTo>
                    <a:pt x="226" y="1625"/>
                  </a:lnTo>
                  <a:cubicBezTo>
                    <a:pt x="239" y="1627"/>
                    <a:pt x="252" y="1628"/>
                    <a:pt x="265" y="1628"/>
                  </a:cubicBezTo>
                  <a:cubicBezTo>
                    <a:pt x="327" y="1628"/>
                    <a:pt x="387" y="1599"/>
                    <a:pt x="437" y="1549"/>
                  </a:cubicBezTo>
                  <a:lnTo>
                    <a:pt x="1370" y="301"/>
                  </a:lnTo>
                  <a:cubicBezTo>
                    <a:pt x="1430" y="225"/>
                    <a:pt x="1415" y="105"/>
                    <a:pt x="1340" y="45"/>
                  </a:cubicBezTo>
                  <a:cubicBezTo>
                    <a:pt x="1325" y="30"/>
                    <a:pt x="1310" y="15"/>
                    <a:pt x="1279" y="15"/>
                  </a:cubicBezTo>
                  <a:cubicBezTo>
                    <a:pt x="1256" y="5"/>
                    <a:pt x="1232" y="0"/>
                    <a:pt x="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a:off x="5904609" y="3518322"/>
              <a:ext cx="43098" cy="48208"/>
            </a:xfrm>
            <a:custGeom>
              <a:avLst/>
              <a:gdLst/>
              <a:ahLst/>
              <a:cxnLst/>
              <a:rect l="l" t="t" r="r" b="b"/>
              <a:pathLst>
                <a:path w="1611" h="1802" extrusionOk="0">
                  <a:moveTo>
                    <a:pt x="1339" y="162"/>
                  </a:moveTo>
                  <a:cubicBezTo>
                    <a:pt x="1369" y="177"/>
                    <a:pt x="1400" y="192"/>
                    <a:pt x="1400" y="222"/>
                  </a:cubicBezTo>
                  <a:cubicBezTo>
                    <a:pt x="1415" y="252"/>
                    <a:pt x="1400" y="282"/>
                    <a:pt x="1385" y="312"/>
                  </a:cubicBezTo>
                  <a:lnTo>
                    <a:pt x="452" y="1546"/>
                  </a:lnTo>
                  <a:cubicBezTo>
                    <a:pt x="429" y="1580"/>
                    <a:pt x="398" y="1597"/>
                    <a:pt x="365" y="1597"/>
                  </a:cubicBezTo>
                  <a:cubicBezTo>
                    <a:pt x="354" y="1597"/>
                    <a:pt x="343" y="1595"/>
                    <a:pt x="331" y="1591"/>
                  </a:cubicBezTo>
                  <a:lnTo>
                    <a:pt x="286" y="1591"/>
                  </a:lnTo>
                  <a:cubicBezTo>
                    <a:pt x="256" y="1591"/>
                    <a:pt x="226" y="1561"/>
                    <a:pt x="211" y="1531"/>
                  </a:cubicBezTo>
                  <a:cubicBezTo>
                    <a:pt x="196" y="1486"/>
                    <a:pt x="196" y="1456"/>
                    <a:pt x="226" y="1426"/>
                  </a:cubicBezTo>
                  <a:lnTo>
                    <a:pt x="1234" y="207"/>
                  </a:lnTo>
                  <a:cubicBezTo>
                    <a:pt x="1249" y="177"/>
                    <a:pt x="1279" y="162"/>
                    <a:pt x="1309" y="162"/>
                  </a:cubicBezTo>
                  <a:close/>
                  <a:moveTo>
                    <a:pt x="1316" y="0"/>
                  </a:moveTo>
                  <a:cubicBezTo>
                    <a:pt x="1230" y="0"/>
                    <a:pt x="1140" y="34"/>
                    <a:pt x="1084" y="102"/>
                  </a:cubicBezTo>
                  <a:lnTo>
                    <a:pt x="76" y="1320"/>
                  </a:lnTo>
                  <a:cubicBezTo>
                    <a:pt x="15" y="1396"/>
                    <a:pt x="0" y="1516"/>
                    <a:pt x="30" y="1606"/>
                  </a:cubicBezTo>
                  <a:cubicBezTo>
                    <a:pt x="60" y="1712"/>
                    <a:pt x="151" y="1772"/>
                    <a:pt x="256" y="1802"/>
                  </a:cubicBezTo>
                  <a:lnTo>
                    <a:pt x="361" y="1802"/>
                  </a:lnTo>
                  <a:cubicBezTo>
                    <a:pt x="452" y="1802"/>
                    <a:pt x="527" y="1772"/>
                    <a:pt x="602" y="1697"/>
                  </a:cubicBezTo>
                  <a:lnTo>
                    <a:pt x="1535" y="463"/>
                  </a:lnTo>
                  <a:cubicBezTo>
                    <a:pt x="1595" y="388"/>
                    <a:pt x="1610" y="297"/>
                    <a:pt x="1580" y="207"/>
                  </a:cubicBezTo>
                  <a:cubicBezTo>
                    <a:pt x="1550" y="117"/>
                    <a:pt x="1490" y="42"/>
                    <a:pt x="1400" y="11"/>
                  </a:cubicBezTo>
                  <a:cubicBezTo>
                    <a:pt x="1373" y="4"/>
                    <a:pt x="1345" y="0"/>
                    <a:pt x="1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a:off x="5782241" y="3464013"/>
              <a:ext cx="81729" cy="58374"/>
            </a:xfrm>
            <a:custGeom>
              <a:avLst/>
              <a:gdLst/>
              <a:ahLst/>
              <a:cxnLst/>
              <a:rect l="l" t="t" r="r" b="b"/>
              <a:pathLst>
                <a:path w="3055" h="2182" extrusionOk="0">
                  <a:moveTo>
                    <a:pt x="1123" y="0"/>
                  </a:moveTo>
                  <a:cubicBezTo>
                    <a:pt x="735" y="0"/>
                    <a:pt x="407" y="148"/>
                    <a:pt x="256" y="432"/>
                  </a:cubicBezTo>
                  <a:cubicBezTo>
                    <a:pt x="0" y="913"/>
                    <a:pt x="361" y="1605"/>
                    <a:pt x="1069" y="1966"/>
                  </a:cubicBezTo>
                  <a:cubicBezTo>
                    <a:pt x="1347" y="2112"/>
                    <a:pt x="1641" y="2181"/>
                    <a:pt x="1909" y="2181"/>
                  </a:cubicBezTo>
                  <a:cubicBezTo>
                    <a:pt x="2306" y="2181"/>
                    <a:pt x="2646" y="2028"/>
                    <a:pt x="2799" y="1741"/>
                  </a:cubicBezTo>
                  <a:cubicBezTo>
                    <a:pt x="3055" y="1274"/>
                    <a:pt x="2694" y="582"/>
                    <a:pt x="1986" y="221"/>
                  </a:cubicBezTo>
                  <a:cubicBezTo>
                    <a:pt x="1696" y="72"/>
                    <a:pt x="1395" y="0"/>
                    <a:pt x="1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a:off x="5783846" y="3461739"/>
              <a:ext cx="78920" cy="63350"/>
            </a:xfrm>
            <a:custGeom>
              <a:avLst/>
              <a:gdLst/>
              <a:ahLst/>
              <a:cxnLst/>
              <a:rect l="l" t="t" r="r" b="b"/>
              <a:pathLst>
                <a:path w="2950" h="2368" extrusionOk="0">
                  <a:moveTo>
                    <a:pt x="986" y="181"/>
                  </a:moveTo>
                  <a:cubicBezTo>
                    <a:pt x="1014" y="181"/>
                    <a:pt x="1041" y="183"/>
                    <a:pt x="1069" y="186"/>
                  </a:cubicBezTo>
                  <a:cubicBezTo>
                    <a:pt x="1355" y="186"/>
                    <a:pt x="1641" y="261"/>
                    <a:pt x="1881" y="381"/>
                  </a:cubicBezTo>
                  <a:cubicBezTo>
                    <a:pt x="2257" y="562"/>
                    <a:pt x="2543" y="863"/>
                    <a:pt x="2694" y="1254"/>
                  </a:cubicBezTo>
                  <a:cubicBezTo>
                    <a:pt x="2754" y="1419"/>
                    <a:pt x="2739" y="1615"/>
                    <a:pt x="2649" y="1780"/>
                  </a:cubicBezTo>
                  <a:cubicBezTo>
                    <a:pt x="2517" y="2035"/>
                    <a:pt x="2217" y="2166"/>
                    <a:pt x="1861" y="2166"/>
                  </a:cubicBezTo>
                  <a:cubicBezTo>
                    <a:pt x="1607" y="2166"/>
                    <a:pt x="1324" y="2099"/>
                    <a:pt x="1054" y="1961"/>
                  </a:cubicBezTo>
                  <a:cubicBezTo>
                    <a:pt x="693" y="1780"/>
                    <a:pt x="407" y="1480"/>
                    <a:pt x="256" y="1103"/>
                  </a:cubicBezTo>
                  <a:cubicBezTo>
                    <a:pt x="196" y="923"/>
                    <a:pt x="196" y="727"/>
                    <a:pt x="286" y="562"/>
                  </a:cubicBezTo>
                  <a:cubicBezTo>
                    <a:pt x="437" y="316"/>
                    <a:pt x="711" y="181"/>
                    <a:pt x="986" y="181"/>
                  </a:cubicBezTo>
                  <a:close/>
                  <a:moveTo>
                    <a:pt x="1082" y="0"/>
                  </a:moveTo>
                  <a:cubicBezTo>
                    <a:pt x="653" y="0"/>
                    <a:pt x="284" y="170"/>
                    <a:pt x="121" y="486"/>
                  </a:cubicBezTo>
                  <a:cubicBezTo>
                    <a:pt x="16" y="697"/>
                    <a:pt x="1" y="938"/>
                    <a:pt x="76" y="1164"/>
                  </a:cubicBezTo>
                  <a:cubicBezTo>
                    <a:pt x="241" y="1585"/>
                    <a:pt x="557" y="1931"/>
                    <a:pt x="963" y="2126"/>
                  </a:cubicBezTo>
                  <a:cubicBezTo>
                    <a:pt x="1249" y="2277"/>
                    <a:pt x="1550" y="2352"/>
                    <a:pt x="1866" y="2367"/>
                  </a:cubicBezTo>
                  <a:cubicBezTo>
                    <a:pt x="2288" y="2367"/>
                    <a:pt x="2649" y="2187"/>
                    <a:pt x="2829" y="1886"/>
                  </a:cubicBezTo>
                  <a:cubicBezTo>
                    <a:pt x="2934" y="1675"/>
                    <a:pt x="2950" y="1419"/>
                    <a:pt x="2859" y="1194"/>
                  </a:cubicBezTo>
                  <a:cubicBezTo>
                    <a:pt x="2709" y="772"/>
                    <a:pt x="2393" y="426"/>
                    <a:pt x="1972" y="231"/>
                  </a:cubicBezTo>
                  <a:cubicBezTo>
                    <a:pt x="1678" y="75"/>
                    <a:pt x="1367"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a:off x="5338249" y="3248115"/>
              <a:ext cx="146550" cy="84565"/>
            </a:xfrm>
            <a:custGeom>
              <a:avLst/>
              <a:gdLst/>
              <a:ahLst/>
              <a:cxnLst/>
              <a:rect l="l" t="t" r="r" b="b"/>
              <a:pathLst>
                <a:path w="5478" h="3161" extrusionOk="0">
                  <a:moveTo>
                    <a:pt x="1791" y="510"/>
                  </a:moveTo>
                  <a:cubicBezTo>
                    <a:pt x="1820" y="510"/>
                    <a:pt x="1851" y="516"/>
                    <a:pt x="1882" y="527"/>
                  </a:cubicBezTo>
                  <a:lnTo>
                    <a:pt x="4770" y="1776"/>
                  </a:lnTo>
                  <a:cubicBezTo>
                    <a:pt x="4876" y="1821"/>
                    <a:pt x="4921" y="1942"/>
                    <a:pt x="4876" y="2047"/>
                  </a:cubicBezTo>
                  <a:cubicBezTo>
                    <a:pt x="4846" y="2137"/>
                    <a:pt x="4770" y="2182"/>
                    <a:pt x="4680" y="2182"/>
                  </a:cubicBezTo>
                  <a:cubicBezTo>
                    <a:pt x="4650" y="2182"/>
                    <a:pt x="4620" y="2182"/>
                    <a:pt x="4590" y="2167"/>
                  </a:cubicBezTo>
                  <a:lnTo>
                    <a:pt x="1701" y="934"/>
                  </a:lnTo>
                  <a:cubicBezTo>
                    <a:pt x="1596" y="888"/>
                    <a:pt x="1536" y="753"/>
                    <a:pt x="1581" y="648"/>
                  </a:cubicBezTo>
                  <a:lnTo>
                    <a:pt x="1596" y="648"/>
                  </a:lnTo>
                  <a:cubicBezTo>
                    <a:pt x="1629" y="558"/>
                    <a:pt x="1705" y="510"/>
                    <a:pt x="1791" y="510"/>
                  </a:cubicBezTo>
                  <a:close/>
                  <a:moveTo>
                    <a:pt x="1077" y="1099"/>
                  </a:moveTo>
                  <a:cubicBezTo>
                    <a:pt x="1104" y="1099"/>
                    <a:pt x="1132" y="1104"/>
                    <a:pt x="1159" y="1114"/>
                  </a:cubicBezTo>
                  <a:lnTo>
                    <a:pt x="4048" y="2363"/>
                  </a:lnTo>
                  <a:cubicBezTo>
                    <a:pt x="4153" y="2408"/>
                    <a:pt x="4199" y="2528"/>
                    <a:pt x="4153" y="2634"/>
                  </a:cubicBezTo>
                  <a:lnTo>
                    <a:pt x="4153" y="2649"/>
                  </a:lnTo>
                  <a:cubicBezTo>
                    <a:pt x="4123" y="2724"/>
                    <a:pt x="4048" y="2769"/>
                    <a:pt x="3958" y="2769"/>
                  </a:cubicBezTo>
                  <a:cubicBezTo>
                    <a:pt x="3928" y="2769"/>
                    <a:pt x="3898" y="2769"/>
                    <a:pt x="3868" y="2754"/>
                  </a:cubicBezTo>
                  <a:lnTo>
                    <a:pt x="979" y="1520"/>
                  </a:lnTo>
                  <a:cubicBezTo>
                    <a:pt x="873" y="1475"/>
                    <a:pt x="813" y="1340"/>
                    <a:pt x="873" y="1234"/>
                  </a:cubicBezTo>
                  <a:cubicBezTo>
                    <a:pt x="908" y="1153"/>
                    <a:pt x="988" y="1099"/>
                    <a:pt x="1077" y="1099"/>
                  </a:cubicBezTo>
                  <a:close/>
                  <a:moveTo>
                    <a:pt x="1520" y="1"/>
                  </a:moveTo>
                  <a:lnTo>
                    <a:pt x="678" y="166"/>
                  </a:lnTo>
                  <a:lnTo>
                    <a:pt x="1" y="723"/>
                  </a:lnTo>
                  <a:lnTo>
                    <a:pt x="16" y="1656"/>
                  </a:lnTo>
                  <a:lnTo>
                    <a:pt x="3537" y="3160"/>
                  </a:lnTo>
                  <a:lnTo>
                    <a:pt x="4650" y="2965"/>
                  </a:lnTo>
                  <a:lnTo>
                    <a:pt x="5387" y="2212"/>
                  </a:lnTo>
                  <a:lnTo>
                    <a:pt x="5478" y="1565"/>
                  </a:lnTo>
                  <a:lnTo>
                    <a:pt x="15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a:off x="5335841" y="3245815"/>
              <a:ext cx="151366" cy="89674"/>
            </a:xfrm>
            <a:custGeom>
              <a:avLst/>
              <a:gdLst/>
              <a:ahLst/>
              <a:cxnLst/>
              <a:rect l="l" t="t" r="r" b="b"/>
              <a:pathLst>
                <a:path w="5658" h="3352" extrusionOk="0">
                  <a:moveTo>
                    <a:pt x="1866" y="689"/>
                  </a:moveTo>
                  <a:cubicBezTo>
                    <a:pt x="1881" y="689"/>
                    <a:pt x="1896" y="689"/>
                    <a:pt x="1911" y="704"/>
                  </a:cubicBezTo>
                  <a:lnTo>
                    <a:pt x="4800" y="1937"/>
                  </a:lnTo>
                  <a:cubicBezTo>
                    <a:pt x="4830" y="1952"/>
                    <a:pt x="4860" y="1967"/>
                    <a:pt x="4875" y="1998"/>
                  </a:cubicBezTo>
                  <a:cubicBezTo>
                    <a:pt x="4890" y="2028"/>
                    <a:pt x="4890" y="2073"/>
                    <a:pt x="4875" y="2103"/>
                  </a:cubicBezTo>
                  <a:cubicBezTo>
                    <a:pt x="4853" y="2147"/>
                    <a:pt x="4807" y="2175"/>
                    <a:pt x="4760" y="2175"/>
                  </a:cubicBezTo>
                  <a:cubicBezTo>
                    <a:pt x="4743" y="2175"/>
                    <a:pt x="4726" y="2171"/>
                    <a:pt x="4710" y="2163"/>
                  </a:cubicBezTo>
                  <a:lnTo>
                    <a:pt x="1821" y="929"/>
                  </a:lnTo>
                  <a:cubicBezTo>
                    <a:pt x="1791" y="914"/>
                    <a:pt x="1761" y="884"/>
                    <a:pt x="1761" y="854"/>
                  </a:cubicBezTo>
                  <a:cubicBezTo>
                    <a:pt x="1746" y="824"/>
                    <a:pt x="1746" y="794"/>
                    <a:pt x="1761" y="764"/>
                  </a:cubicBezTo>
                  <a:cubicBezTo>
                    <a:pt x="1776" y="719"/>
                    <a:pt x="1821" y="689"/>
                    <a:pt x="1866" y="689"/>
                  </a:cubicBezTo>
                  <a:close/>
                  <a:moveTo>
                    <a:pt x="1868" y="500"/>
                  </a:moveTo>
                  <a:cubicBezTo>
                    <a:pt x="1751" y="500"/>
                    <a:pt x="1636" y="565"/>
                    <a:pt x="1580" y="689"/>
                  </a:cubicBezTo>
                  <a:cubicBezTo>
                    <a:pt x="1550" y="764"/>
                    <a:pt x="1550" y="854"/>
                    <a:pt x="1580" y="929"/>
                  </a:cubicBezTo>
                  <a:cubicBezTo>
                    <a:pt x="1610" y="1005"/>
                    <a:pt x="1671" y="1065"/>
                    <a:pt x="1746" y="1095"/>
                  </a:cubicBezTo>
                  <a:lnTo>
                    <a:pt x="4635" y="2329"/>
                  </a:lnTo>
                  <a:cubicBezTo>
                    <a:pt x="4680" y="2344"/>
                    <a:pt x="4710" y="2359"/>
                    <a:pt x="4755" y="2359"/>
                  </a:cubicBezTo>
                  <a:cubicBezTo>
                    <a:pt x="4890" y="2359"/>
                    <a:pt x="4996" y="2283"/>
                    <a:pt x="5041" y="2163"/>
                  </a:cubicBezTo>
                  <a:cubicBezTo>
                    <a:pt x="5071" y="2088"/>
                    <a:pt x="5071" y="2013"/>
                    <a:pt x="5041" y="1937"/>
                  </a:cubicBezTo>
                  <a:cubicBezTo>
                    <a:pt x="5011" y="1862"/>
                    <a:pt x="4951" y="1802"/>
                    <a:pt x="4875" y="1757"/>
                  </a:cubicBezTo>
                  <a:lnTo>
                    <a:pt x="1987" y="523"/>
                  </a:lnTo>
                  <a:cubicBezTo>
                    <a:pt x="1948" y="508"/>
                    <a:pt x="1908" y="500"/>
                    <a:pt x="1868" y="500"/>
                  </a:cubicBezTo>
                  <a:close/>
                  <a:moveTo>
                    <a:pt x="1144" y="1275"/>
                  </a:moveTo>
                  <a:cubicBezTo>
                    <a:pt x="1159" y="1275"/>
                    <a:pt x="1189" y="1290"/>
                    <a:pt x="1204" y="1290"/>
                  </a:cubicBezTo>
                  <a:lnTo>
                    <a:pt x="4078" y="2524"/>
                  </a:lnTo>
                  <a:cubicBezTo>
                    <a:pt x="4108" y="2539"/>
                    <a:pt x="4138" y="2569"/>
                    <a:pt x="4153" y="2599"/>
                  </a:cubicBezTo>
                  <a:cubicBezTo>
                    <a:pt x="4168" y="2629"/>
                    <a:pt x="4168" y="2660"/>
                    <a:pt x="4153" y="2690"/>
                  </a:cubicBezTo>
                  <a:cubicBezTo>
                    <a:pt x="4131" y="2734"/>
                    <a:pt x="4085" y="2762"/>
                    <a:pt x="4038" y="2762"/>
                  </a:cubicBezTo>
                  <a:cubicBezTo>
                    <a:pt x="4021" y="2762"/>
                    <a:pt x="4004" y="2758"/>
                    <a:pt x="3988" y="2750"/>
                  </a:cubicBezTo>
                  <a:lnTo>
                    <a:pt x="1099" y="1501"/>
                  </a:lnTo>
                  <a:cubicBezTo>
                    <a:pt x="1069" y="1501"/>
                    <a:pt x="1039" y="1471"/>
                    <a:pt x="1039" y="1441"/>
                  </a:cubicBezTo>
                  <a:cubicBezTo>
                    <a:pt x="1024" y="1411"/>
                    <a:pt x="1024" y="1381"/>
                    <a:pt x="1039" y="1351"/>
                  </a:cubicBezTo>
                  <a:cubicBezTo>
                    <a:pt x="1054" y="1305"/>
                    <a:pt x="1099" y="1275"/>
                    <a:pt x="1144" y="1275"/>
                  </a:cubicBezTo>
                  <a:close/>
                  <a:moveTo>
                    <a:pt x="1152" y="1087"/>
                  </a:moveTo>
                  <a:cubicBezTo>
                    <a:pt x="1029" y="1087"/>
                    <a:pt x="914" y="1152"/>
                    <a:pt x="858" y="1275"/>
                  </a:cubicBezTo>
                  <a:cubicBezTo>
                    <a:pt x="798" y="1426"/>
                    <a:pt x="873" y="1621"/>
                    <a:pt x="1024" y="1682"/>
                  </a:cubicBezTo>
                  <a:lnTo>
                    <a:pt x="3912" y="2915"/>
                  </a:lnTo>
                  <a:cubicBezTo>
                    <a:pt x="3958" y="2930"/>
                    <a:pt x="3988" y="2945"/>
                    <a:pt x="4033" y="2945"/>
                  </a:cubicBezTo>
                  <a:cubicBezTo>
                    <a:pt x="4168" y="2945"/>
                    <a:pt x="4274" y="2870"/>
                    <a:pt x="4334" y="2765"/>
                  </a:cubicBezTo>
                  <a:cubicBezTo>
                    <a:pt x="4364" y="2690"/>
                    <a:pt x="4364" y="2599"/>
                    <a:pt x="4334" y="2524"/>
                  </a:cubicBezTo>
                  <a:cubicBezTo>
                    <a:pt x="4304" y="2449"/>
                    <a:pt x="4243" y="2389"/>
                    <a:pt x="4153" y="2344"/>
                  </a:cubicBezTo>
                  <a:lnTo>
                    <a:pt x="1279" y="1110"/>
                  </a:lnTo>
                  <a:cubicBezTo>
                    <a:pt x="1237" y="1095"/>
                    <a:pt x="1194" y="1087"/>
                    <a:pt x="1152" y="1087"/>
                  </a:cubicBezTo>
                  <a:close/>
                  <a:moveTo>
                    <a:pt x="1610" y="177"/>
                  </a:moveTo>
                  <a:lnTo>
                    <a:pt x="5462" y="1712"/>
                  </a:lnTo>
                  <a:lnTo>
                    <a:pt x="5387" y="2253"/>
                  </a:lnTo>
                  <a:lnTo>
                    <a:pt x="4710" y="2960"/>
                  </a:lnTo>
                  <a:lnTo>
                    <a:pt x="3642" y="3156"/>
                  </a:lnTo>
                  <a:lnTo>
                    <a:pt x="196" y="1682"/>
                  </a:lnTo>
                  <a:lnTo>
                    <a:pt x="196" y="854"/>
                  </a:lnTo>
                  <a:lnTo>
                    <a:pt x="813" y="342"/>
                  </a:lnTo>
                  <a:lnTo>
                    <a:pt x="1610" y="177"/>
                  </a:lnTo>
                  <a:close/>
                  <a:moveTo>
                    <a:pt x="1626" y="0"/>
                  </a:moveTo>
                  <a:cubicBezTo>
                    <a:pt x="1614" y="0"/>
                    <a:pt x="1603" y="4"/>
                    <a:pt x="1595" y="11"/>
                  </a:cubicBezTo>
                  <a:lnTo>
                    <a:pt x="753" y="177"/>
                  </a:lnTo>
                  <a:cubicBezTo>
                    <a:pt x="738" y="177"/>
                    <a:pt x="723" y="177"/>
                    <a:pt x="708" y="192"/>
                  </a:cubicBezTo>
                  <a:lnTo>
                    <a:pt x="31" y="764"/>
                  </a:lnTo>
                  <a:cubicBezTo>
                    <a:pt x="1" y="779"/>
                    <a:pt x="1" y="809"/>
                    <a:pt x="1" y="824"/>
                  </a:cubicBezTo>
                  <a:lnTo>
                    <a:pt x="16" y="1757"/>
                  </a:lnTo>
                  <a:cubicBezTo>
                    <a:pt x="16" y="1787"/>
                    <a:pt x="31" y="1832"/>
                    <a:pt x="76" y="1832"/>
                  </a:cubicBezTo>
                  <a:lnTo>
                    <a:pt x="3597" y="3337"/>
                  </a:lnTo>
                  <a:cubicBezTo>
                    <a:pt x="3604" y="3344"/>
                    <a:pt x="3612" y="3348"/>
                    <a:pt x="3617" y="3348"/>
                  </a:cubicBezTo>
                  <a:cubicBezTo>
                    <a:pt x="3623" y="3348"/>
                    <a:pt x="3627" y="3344"/>
                    <a:pt x="3627" y="3337"/>
                  </a:cubicBezTo>
                  <a:lnTo>
                    <a:pt x="3642" y="3352"/>
                  </a:lnTo>
                  <a:lnTo>
                    <a:pt x="4755" y="3156"/>
                  </a:lnTo>
                  <a:cubicBezTo>
                    <a:pt x="4785" y="3156"/>
                    <a:pt x="4800" y="3141"/>
                    <a:pt x="4815" y="3126"/>
                  </a:cubicBezTo>
                  <a:lnTo>
                    <a:pt x="5552" y="2389"/>
                  </a:lnTo>
                  <a:cubicBezTo>
                    <a:pt x="5568" y="2374"/>
                    <a:pt x="5568" y="2344"/>
                    <a:pt x="5568" y="2329"/>
                  </a:cubicBezTo>
                  <a:lnTo>
                    <a:pt x="5658" y="1682"/>
                  </a:lnTo>
                  <a:cubicBezTo>
                    <a:pt x="5658" y="1636"/>
                    <a:pt x="5643" y="1591"/>
                    <a:pt x="5598" y="1576"/>
                  </a:cubicBezTo>
                  <a:lnTo>
                    <a:pt x="1656" y="11"/>
                  </a:lnTo>
                  <a:cubicBezTo>
                    <a:pt x="1648" y="4"/>
                    <a:pt x="1637" y="0"/>
                    <a:pt x="1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9"/>
            <p:cNvSpPr/>
            <p:nvPr/>
          </p:nvSpPr>
          <p:spPr>
            <a:xfrm>
              <a:off x="5338249" y="3239662"/>
              <a:ext cx="146550" cy="84966"/>
            </a:xfrm>
            <a:custGeom>
              <a:avLst/>
              <a:gdLst/>
              <a:ahLst/>
              <a:cxnLst/>
              <a:rect l="l" t="t" r="r" b="b"/>
              <a:pathLst>
                <a:path w="5478" h="3176" extrusionOk="0">
                  <a:moveTo>
                    <a:pt x="1791" y="525"/>
                  </a:moveTo>
                  <a:cubicBezTo>
                    <a:pt x="1820" y="525"/>
                    <a:pt x="1851" y="531"/>
                    <a:pt x="1882" y="542"/>
                  </a:cubicBezTo>
                  <a:lnTo>
                    <a:pt x="4770" y="1776"/>
                  </a:lnTo>
                  <a:cubicBezTo>
                    <a:pt x="4876" y="1836"/>
                    <a:pt x="4921" y="1957"/>
                    <a:pt x="4876" y="2062"/>
                  </a:cubicBezTo>
                  <a:cubicBezTo>
                    <a:pt x="4846" y="2152"/>
                    <a:pt x="4770" y="2197"/>
                    <a:pt x="4680" y="2197"/>
                  </a:cubicBezTo>
                  <a:cubicBezTo>
                    <a:pt x="4650" y="2197"/>
                    <a:pt x="4620" y="2197"/>
                    <a:pt x="4590" y="2182"/>
                  </a:cubicBezTo>
                  <a:lnTo>
                    <a:pt x="1701" y="934"/>
                  </a:lnTo>
                  <a:cubicBezTo>
                    <a:pt x="1596" y="888"/>
                    <a:pt x="1536" y="768"/>
                    <a:pt x="1596" y="663"/>
                  </a:cubicBezTo>
                  <a:cubicBezTo>
                    <a:pt x="1629" y="573"/>
                    <a:pt x="1705" y="525"/>
                    <a:pt x="1791" y="525"/>
                  </a:cubicBezTo>
                  <a:close/>
                  <a:moveTo>
                    <a:pt x="1068" y="1112"/>
                  </a:moveTo>
                  <a:cubicBezTo>
                    <a:pt x="1098" y="1112"/>
                    <a:pt x="1129" y="1118"/>
                    <a:pt x="1159" y="1129"/>
                  </a:cubicBezTo>
                  <a:lnTo>
                    <a:pt x="4048" y="2363"/>
                  </a:lnTo>
                  <a:cubicBezTo>
                    <a:pt x="4153" y="2408"/>
                    <a:pt x="4199" y="2543"/>
                    <a:pt x="4153" y="2649"/>
                  </a:cubicBezTo>
                  <a:cubicBezTo>
                    <a:pt x="4123" y="2739"/>
                    <a:pt x="4048" y="2784"/>
                    <a:pt x="3958" y="2784"/>
                  </a:cubicBezTo>
                  <a:cubicBezTo>
                    <a:pt x="3928" y="2784"/>
                    <a:pt x="3898" y="2784"/>
                    <a:pt x="3868" y="2769"/>
                  </a:cubicBezTo>
                  <a:lnTo>
                    <a:pt x="979" y="1535"/>
                  </a:lnTo>
                  <a:cubicBezTo>
                    <a:pt x="873" y="1475"/>
                    <a:pt x="813" y="1355"/>
                    <a:pt x="873" y="1250"/>
                  </a:cubicBezTo>
                  <a:cubicBezTo>
                    <a:pt x="907" y="1160"/>
                    <a:pt x="982" y="1112"/>
                    <a:pt x="1068" y="1112"/>
                  </a:cubicBezTo>
                  <a:close/>
                  <a:moveTo>
                    <a:pt x="1520" y="1"/>
                  </a:moveTo>
                  <a:lnTo>
                    <a:pt x="678" y="181"/>
                  </a:lnTo>
                  <a:lnTo>
                    <a:pt x="1" y="738"/>
                  </a:lnTo>
                  <a:lnTo>
                    <a:pt x="16" y="1671"/>
                  </a:lnTo>
                  <a:lnTo>
                    <a:pt x="3537" y="3175"/>
                  </a:lnTo>
                  <a:lnTo>
                    <a:pt x="4665" y="2980"/>
                  </a:lnTo>
                  <a:lnTo>
                    <a:pt x="5387" y="2228"/>
                  </a:lnTo>
                  <a:lnTo>
                    <a:pt x="5478" y="1581"/>
                  </a:lnTo>
                  <a:lnTo>
                    <a:pt x="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9"/>
            <p:cNvSpPr/>
            <p:nvPr/>
          </p:nvSpPr>
          <p:spPr>
            <a:xfrm>
              <a:off x="5335440" y="3237655"/>
              <a:ext cx="151767" cy="89781"/>
            </a:xfrm>
            <a:custGeom>
              <a:avLst/>
              <a:gdLst/>
              <a:ahLst/>
              <a:cxnLst/>
              <a:rect l="l" t="t" r="r" b="b"/>
              <a:pathLst>
                <a:path w="5673" h="3356" extrusionOk="0">
                  <a:moveTo>
                    <a:pt x="1881" y="693"/>
                  </a:moveTo>
                  <a:cubicBezTo>
                    <a:pt x="1896" y="693"/>
                    <a:pt x="1926" y="693"/>
                    <a:pt x="1941" y="708"/>
                  </a:cubicBezTo>
                  <a:lnTo>
                    <a:pt x="4815" y="1941"/>
                  </a:lnTo>
                  <a:lnTo>
                    <a:pt x="4830" y="1941"/>
                  </a:lnTo>
                  <a:cubicBezTo>
                    <a:pt x="4890" y="1972"/>
                    <a:pt x="4920" y="2047"/>
                    <a:pt x="4890" y="2107"/>
                  </a:cubicBezTo>
                  <a:cubicBezTo>
                    <a:pt x="4868" y="2151"/>
                    <a:pt x="4822" y="2179"/>
                    <a:pt x="4775" y="2179"/>
                  </a:cubicBezTo>
                  <a:cubicBezTo>
                    <a:pt x="4758" y="2179"/>
                    <a:pt x="4741" y="2175"/>
                    <a:pt x="4725" y="2167"/>
                  </a:cubicBezTo>
                  <a:lnTo>
                    <a:pt x="1836" y="933"/>
                  </a:lnTo>
                  <a:cubicBezTo>
                    <a:pt x="1806" y="918"/>
                    <a:pt x="1776" y="888"/>
                    <a:pt x="1776" y="858"/>
                  </a:cubicBezTo>
                  <a:cubicBezTo>
                    <a:pt x="1761" y="828"/>
                    <a:pt x="1761" y="798"/>
                    <a:pt x="1776" y="768"/>
                  </a:cubicBezTo>
                  <a:cubicBezTo>
                    <a:pt x="1791" y="723"/>
                    <a:pt x="1836" y="693"/>
                    <a:pt x="1881" y="693"/>
                  </a:cubicBezTo>
                  <a:close/>
                  <a:moveTo>
                    <a:pt x="1899" y="506"/>
                  </a:moveTo>
                  <a:cubicBezTo>
                    <a:pt x="1772" y="506"/>
                    <a:pt x="1653" y="577"/>
                    <a:pt x="1595" y="693"/>
                  </a:cubicBezTo>
                  <a:cubicBezTo>
                    <a:pt x="1535" y="858"/>
                    <a:pt x="1610" y="1039"/>
                    <a:pt x="1761" y="1099"/>
                  </a:cubicBezTo>
                  <a:lnTo>
                    <a:pt x="4650" y="2348"/>
                  </a:lnTo>
                  <a:cubicBezTo>
                    <a:pt x="4695" y="2363"/>
                    <a:pt x="4725" y="2363"/>
                    <a:pt x="4770" y="2363"/>
                  </a:cubicBezTo>
                  <a:cubicBezTo>
                    <a:pt x="4905" y="2363"/>
                    <a:pt x="5011" y="2303"/>
                    <a:pt x="5071" y="2182"/>
                  </a:cubicBezTo>
                  <a:cubicBezTo>
                    <a:pt x="5101" y="2107"/>
                    <a:pt x="5101" y="2017"/>
                    <a:pt x="5071" y="1941"/>
                  </a:cubicBezTo>
                  <a:cubicBezTo>
                    <a:pt x="5041" y="1866"/>
                    <a:pt x="4981" y="1806"/>
                    <a:pt x="4890" y="1776"/>
                  </a:cubicBezTo>
                  <a:lnTo>
                    <a:pt x="2017" y="527"/>
                  </a:lnTo>
                  <a:cubicBezTo>
                    <a:pt x="1978" y="513"/>
                    <a:pt x="1938" y="506"/>
                    <a:pt x="1899" y="506"/>
                  </a:cubicBezTo>
                  <a:close/>
                  <a:moveTo>
                    <a:pt x="1159" y="1279"/>
                  </a:moveTo>
                  <a:cubicBezTo>
                    <a:pt x="1189" y="1279"/>
                    <a:pt x="1204" y="1279"/>
                    <a:pt x="1219" y="1294"/>
                  </a:cubicBezTo>
                  <a:lnTo>
                    <a:pt x="4108" y="2528"/>
                  </a:lnTo>
                  <a:cubicBezTo>
                    <a:pt x="4168" y="2558"/>
                    <a:pt x="4198" y="2634"/>
                    <a:pt x="4168" y="2694"/>
                  </a:cubicBezTo>
                  <a:cubicBezTo>
                    <a:pt x="4146" y="2738"/>
                    <a:pt x="4100" y="2766"/>
                    <a:pt x="4053" y="2766"/>
                  </a:cubicBezTo>
                  <a:cubicBezTo>
                    <a:pt x="4036" y="2766"/>
                    <a:pt x="4019" y="2762"/>
                    <a:pt x="4003" y="2754"/>
                  </a:cubicBezTo>
                  <a:lnTo>
                    <a:pt x="1114" y="1520"/>
                  </a:lnTo>
                  <a:cubicBezTo>
                    <a:pt x="1084" y="1505"/>
                    <a:pt x="1069" y="1475"/>
                    <a:pt x="1054" y="1445"/>
                  </a:cubicBezTo>
                  <a:cubicBezTo>
                    <a:pt x="1039" y="1415"/>
                    <a:pt x="1039" y="1385"/>
                    <a:pt x="1054" y="1355"/>
                  </a:cubicBezTo>
                  <a:cubicBezTo>
                    <a:pt x="1069" y="1310"/>
                    <a:pt x="1114" y="1279"/>
                    <a:pt x="1159" y="1279"/>
                  </a:cubicBezTo>
                  <a:close/>
                  <a:moveTo>
                    <a:pt x="1170" y="1093"/>
                  </a:moveTo>
                  <a:cubicBezTo>
                    <a:pt x="1050" y="1093"/>
                    <a:pt x="931" y="1164"/>
                    <a:pt x="873" y="1279"/>
                  </a:cubicBezTo>
                  <a:cubicBezTo>
                    <a:pt x="843" y="1355"/>
                    <a:pt x="843" y="1445"/>
                    <a:pt x="873" y="1520"/>
                  </a:cubicBezTo>
                  <a:cubicBezTo>
                    <a:pt x="903" y="1595"/>
                    <a:pt x="963" y="1656"/>
                    <a:pt x="1039" y="1686"/>
                  </a:cubicBezTo>
                  <a:lnTo>
                    <a:pt x="3927" y="2934"/>
                  </a:lnTo>
                  <a:cubicBezTo>
                    <a:pt x="3973" y="2949"/>
                    <a:pt x="4003" y="2949"/>
                    <a:pt x="4048" y="2949"/>
                  </a:cubicBezTo>
                  <a:cubicBezTo>
                    <a:pt x="4168" y="2949"/>
                    <a:pt x="4289" y="2874"/>
                    <a:pt x="4334" y="2769"/>
                  </a:cubicBezTo>
                  <a:cubicBezTo>
                    <a:pt x="4409" y="2603"/>
                    <a:pt x="4334" y="2423"/>
                    <a:pt x="4168" y="2363"/>
                  </a:cubicBezTo>
                  <a:lnTo>
                    <a:pt x="1279" y="1114"/>
                  </a:lnTo>
                  <a:cubicBezTo>
                    <a:pt x="1244" y="1100"/>
                    <a:pt x="1207" y="1093"/>
                    <a:pt x="1170" y="1093"/>
                  </a:cubicBezTo>
                  <a:close/>
                  <a:moveTo>
                    <a:pt x="1625" y="181"/>
                  </a:moveTo>
                  <a:lnTo>
                    <a:pt x="5477" y="1716"/>
                  </a:lnTo>
                  <a:lnTo>
                    <a:pt x="5402" y="2257"/>
                  </a:lnTo>
                  <a:lnTo>
                    <a:pt x="4725" y="2965"/>
                  </a:lnTo>
                  <a:lnTo>
                    <a:pt x="3657" y="3160"/>
                  </a:lnTo>
                  <a:lnTo>
                    <a:pt x="211" y="1671"/>
                  </a:lnTo>
                  <a:lnTo>
                    <a:pt x="211" y="858"/>
                  </a:lnTo>
                  <a:lnTo>
                    <a:pt x="828" y="332"/>
                  </a:lnTo>
                  <a:lnTo>
                    <a:pt x="1625" y="181"/>
                  </a:lnTo>
                  <a:close/>
                  <a:moveTo>
                    <a:pt x="1610" y="1"/>
                  </a:moveTo>
                  <a:lnTo>
                    <a:pt x="768" y="181"/>
                  </a:lnTo>
                  <a:cubicBezTo>
                    <a:pt x="753" y="181"/>
                    <a:pt x="738" y="181"/>
                    <a:pt x="723" y="196"/>
                  </a:cubicBezTo>
                  <a:lnTo>
                    <a:pt x="46" y="753"/>
                  </a:lnTo>
                  <a:cubicBezTo>
                    <a:pt x="16" y="783"/>
                    <a:pt x="1" y="813"/>
                    <a:pt x="16" y="828"/>
                  </a:cubicBezTo>
                  <a:lnTo>
                    <a:pt x="31" y="1761"/>
                  </a:lnTo>
                  <a:cubicBezTo>
                    <a:pt x="31" y="1791"/>
                    <a:pt x="46" y="1821"/>
                    <a:pt x="91" y="1836"/>
                  </a:cubicBezTo>
                  <a:lnTo>
                    <a:pt x="3612" y="3341"/>
                  </a:lnTo>
                  <a:lnTo>
                    <a:pt x="3642" y="3341"/>
                  </a:lnTo>
                  <a:lnTo>
                    <a:pt x="3672" y="3356"/>
                  </a:lnTo>
                  <a:lnTo>
                    <a:pt x="4785" y="3160"/>
                  </a:lnTo>
                  <a:cubicBezTo>
                    <a:pt x="4800" y="3160"/>
                    <a:pt x="4815" y="3145"/>
                    <a:pt x="4830" y="3130"/>
                  </a:cubicBezTo>
                  <a:lnTo>
                    <a:pt x="5567" y="2378"/>
                  </a:lnTo>
                  <a:cubicBezTo>
                    <a:pt x="5583" y="2363"/>
                    <a:pt x="5583" y="2348"/>
                    <a:pt x="5583" y="2333"/>
                  </a:cubicBezTo>
                  <a:lnTo>
                    <a:pt x="5673" y="1686"/>
                  </a:lnTo>
                  <a:cubicBezTo>
                    <a:pt x="5673" y="1641"/>
                    <a:pt x="5658" y="1595"/>
                    <a:pt x="5613" y="1580"/>
                  </a:cubicBezTo>
                  <a:lnTo>
                    <a:pt x="16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a:off x="5347104" y="3308096"/>
              <a:ext cx="17737" cy="14527"/>
            </a:xfrm>
            <a:custGeom>
              <a:avLst/>
              <a:gdLst/>
              <a:ahLst/>
              <a:cxnLst/>
              <a:rect l="l" t="t" r="r" b="b"/>
              <a:pathLst>
                <a:path w="663" h="543" extrusionOk="0">
                  <a:moveTo>
                    <a:pt x="332" y="1"/>
                  </a:moveTo>
                  <a:cubicBezTo>
                    <a:pt x="151" y="1"/>
                    <a:pt x="1" y="121"/>
                    <a:pt x="1" y="271"/>
                  </a:cubicBezTo>
                  <a:cubicBezTo>
                    <a:pt x="1" y="422"/>
                    <a:pt x="151" y="542"/>
                    <a:pt x="332" y="542"/>
                  </a:cubicBezTo>
                  <a:cubicBezTo>
                    <a:pt x="512" y="542"/>
                    <a:pt x="663" y="422"/>
                    <a:pt x="663" y="271"/>
                  </a:cubicBezTo>
                  <a:cubicBezTo>
                    <a:pt x="663" y="121"/>
                    <a:pt x="512"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a:off x="5346703" y="3305180"/>
              <a:ext cx="20974" cy="19877"/>
            </a:xfrm>
            <a:custGeom>
              <a:avLst/>
              <a:gdLst/>
              <a:ahLst/>
              <a:cxnLst/>
              <a:rect l="l" t="t" r="r" b="b"/>
              <a:pathLst>
                <a:path w="784" h="743" extrusionOk="0">
                  <a:moveTo>
                    <a:pt x="347" y="200"/>
                  </a:moveTo>
                  <a:cubicBezTo>
                    <a:pt x="482" y="200"/>
                    <a:pt x="588" y="290"/>
                    <a:pt x="588" y="380"/>
                  </a:cubicBezTo>
                  <a:cubicBezTo>
                    <a:pt x="588" y="471"/>
                    <a:pt x="482" y="561"/>
                    <a:pt x="347" y="561"/>
                  </a:cubicBezTo>
                  <a:cubicBezTo>
                    <a:pt x="226" y="561"/>
                    <a:pt x="121" y="471"/>
                    <a:pt x="121" y="380"/>
                  </a:cubicBezTo>
                  <a:cubicBezTo>
                    <a:pt x="121" y="290"/>
                    <a:pt x="226" y="200"/>
                    <a:pt x="347" y="200"/>
                  </a:cubicBezTo>
                  <a:close/>
                  <a:moveTo>
                    <a:pt x="399" y="0"/>
                  </a:moveTo>
                  <a:cubicBezTo>
                    <a:pt x="212" y="0"/>
                    <a:pt x="58" y="141"/>
                    <a:pt x="31" y="320"/>
                  </a:cubicBezTo>
                  <a:cubicBezTo>
                    <a:pt x="1" y="531"/>
                    <a:pt x="151" y="726"/>
                    <a:pt x="347" y="741"/>
                  </a:cubicBezTo>
                  <a:cubicBezTo>
                    <a:pt x="357" y="742"/>
                    <a:pt x="368" y="742"/>
                    <a:pt x="378" y="742"/>
                  </a:cubicBezTo>
                  <a:cubicBezTo>
                    <a:pt x="589" y="742"/>
                    <a:pt x="754" y="596"/>
                    <a:pt x="783" y="380"/>
                  </a:cubicBezTo>
                  <a:cubicBezTo>
                    <a:pt x="783" y="185"/>
                    <a:pt x="648" y="19"/>
                    <a:pt x="452" y="4"/>
                  </a:cubicBezTo>
                  <a:cubicBezTo>
                    <a:pt x="434" y="2"/>
                    <a:pt x="4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9"/>
            <p:cNvSpPr/>
            <p:nvPr/>
          </p:nvSpPr>
          <p:spPr>
            <a:xfrm>
              <a:off x="5357163" y="3297662"/>
              <a:ext cx="11718" cy="12467"/>
            </a:xfrm>
            <a:custGeom>
              <a:avLst/>
              <a:gdLst/>
              <a:ahLst/>
              <a:cxnLst/>
              <a:rect l="l" t="t" r="r" b="b"/>
              <a:pathLst>
                <a:path w="438" h="466" extrusionOk="0">
                  <a:moveTo>
                    <a:pt x="326" y="1"/>
                  </a:moveTo>
                  <a:cubicBezTo>
                    <a:pt x="299" y="1"/>
                    <a:pt x="273" y="13"/>
                    <a:pt x="257" y="29"/>
                  </a:cubicBezTo>
                  <a:lnTo>
                    <a:pt x="31" y="315"/>
                  </a:lnTo>
                  <a:cubicBezTo>
                    <a:pt x="16" y="330"/>
                    <a:pt x="16" y="345"/>
                    <a:pt x="16" y="375"/>
                  </a:cubicBezTo>
                  <a:cubicBezTo>
                    <a:pt x="1" y="421"/>
                    <a:pt x="46" y="466"/>
                    <a:pt x="106" y="466"/>
                  </a:cubicBezTo>
                  <a:cubicBezTo>
                    <a:pt x="136" y="466"/>
                    <a:pt x="151" y="451"/>
                    <a:pt x="166" y="436"/>
                  </a:cubicBezTo>
                  <a:lnTo>
                    <a:pt x="407" y="150"/>
                  </a:lnTo>
                  <a:cubicBezTo>
                    <a:pt x="437" y="120"/>
                    <a:pt x="437" y="60"/>
                    <a:pt x="392" y="29"/>
                  </a:cubicBezTo>
                  <a:cubicBezTo>
                    <a:pt x="372" y="9"/>
                    <a:pt x="34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9"/>
            <p:cNvSpPr/>
            <p:nvPr/>
          </p:nvSpPr>
          <p:spPr>
            <a:xfrm>
              <a:off x="5366018" y="3317326"/>
              <a:ext cx="19770" cy="17897"/>
            </a:xfrm>
            <a:custGeom>
              <a:avLst/>
              <a:gdLst/>
              <a:ahLst/>
              <a:cxnLst/>
              <a:rect l="l" t="t" r="r" b="b"/>
              <a:pathLst>
                <a:path w="739" h="669" extrusionOk="0">
                  <a:moveTo>
                    <a:pt x="390" y="0"/>
                  </a:moveTo>
                  <a:cubicBezTo>
                    <a:pt x="381" y="0"/>
                    <a:pt x="371" y="1"/>
                    <a:pt x="362" y="2"/>
                  </a:cubicBezTo>
                  <a:lnTo>
                    <a:pt x="302" y="2"/>
                  </a:lnTo>
                  <a:cubicBezTo>
                    <a:pt x="121" y="47"/>
                    <a:pt x="1" y="212"/>
                    <a:pt x="46" y="393"/>
                  </a:cubicBezTo>
                  <a:cubicBezTo>
                    <a:pt x="73" y="566"/>
                    <a:pt x="218" y="669"/>
                    <a:pt x="376" y="669"/>
                  </a:cubicBezTo>
                  <a:cubicBezTo>
                    <a:pt x="396" y="669"/>
                    <a:pt x="417" y="667"/>
                    <a:pt x="437" y="664"/>
                  </a:cubicBezTo>
                  <a:cubicBezTo>
                    <a:pt x="618" y="634"/>
                    <a:pt x="738" y="453"/>
                    <a:pt x="693" y="272"/>
                  </a:cubicBezTo>
                  <a:cubicBezTo>
                    <a:pt x="679" y="116"/>
                    <a:pt x="544"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9"/>
            <p:cNvSpPr/>
            <p:nvPr/>
          </p:nvSpPr>
          <p:spPr>
            <a:xfrm>
              <a:off x="5366446" y="3314115"/>
              <a:ext cx="20947" cy="20198"/>
            </a:xfrm>
            <a:custGeom>
              <a:avLst/>
              <a:gdLst/>
              <a:ahLst/>
              <a:cxnLst/>
              <a:rect l="l" t="t" r="r" b="b"/>
              <a:pathLst>
                <a:path w="783" h="755" extrusionOk="0">
                  <a:moveTo>
                    <a:pt x="346" y="197"/>
                  </a:moveTo>
                  <a:cubicBezTo>
                    <a:pt x="482" y="197"/>
                    <a:pt x="587" y="287"/>
                    <a:pt x="587" y="392"/>
                  </a:cubicBezTo>
                  <a:cubicBezTo>
                    <a:pt x="587" y="483"/>
                    <a:pt x="482" y="558"/>
                    <a:pt x="346" y="558"/>
                  </a:cubicBezTo>
                  <a:cubicBezTo>
                    <a:pt x="226" y="558"/>
                    <a:pt x="120" y="483"/>
                    <a:pt x="120" y="392"/>
                  </a:cubicBezTo>
                  <a:cubicBezTo>
                    <a:pt x="120" y="287"/>
                    <a:pt x="226" y="212"/>
                    <a:pt x="346" y="212"/>
                  </a:cubicBezTo>
                  <a:lnTo>
                    <a:pt x="346" y="197"/>
                  </a:lnTo>
                  <a:close/>
                  <a:moveTo>
                    <a:pt x="420" y="0"/>
                  </a:moveTo>
                  <a:cubicBezTo>
                    <a:pt x="223" y="0"/>
                    <a:pt x="59" y="132"/>
                    <a:pt x="30" y="332"/>
                  </a:cubicBezTo>
                  <a:cubicBezTo>
                    <a:pt x="0" y="543"/>
                    <a:pt x="151" y="723"/>
                    <a:pt x="346" y="754"/>
                  </a:cubicBezTo>
                  <a:cubicBezTo>
                    <a:pt x="356" y="754"/>
                    <a:pt x="365" y="754"/>
                    <a:pt x="375" y="754"/>
                  </a:cubicBezTo>
                  <a:cubicBezTo>
                    <a:pt x="587" y="754"/>
                    <a:pt x="754" y="594"/>
                    <a:pt x="782" y="392"/>
                  </a:cubicBezTo>
                  <a:cubicBezTo>
                    <a:pt x="782" y="197"/>
                    <a:pt x="632" y="31"/>
                    <a:pt x="451" y="1"/>
                  </a:cubicBezTo>
                  <a:cubicBezTo>
                    <a:pt x="441" y="0"/>
                    <a:pt x="430"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9"/>
            <p:cNvSpPr/>
            <p:nvPr/>
          </p:nvSpPr>
          <p:spPr>
            <a:xfrm>
              <a:off x="5377308" y="3306946"/>
              <a:ext cx="10888" cy="12199"/>
            </a:xfrm>
            <a:custGeom>
              <a:avLst/>
              <a:gdLst/>
              <a:ahLst/>
              <a:cxnLst/>
              <a:rect l="l" t="t" r="r" b="b"/>
              <a:pathLst>
                <a:path w="407" h="456" extrusionOk="0">
                  <a:moveTo>
                    <a:pt x="307" y="0"/>
                  </a:moveTo>
                  <a:cubicBezTo>
                    <a:pt x="285" y="0"/>
                    <a:pt x="261" y="8"/>
                    <a:pt x="241" y="28"/>
                  </a:cubicBezTo>
                  <a:lnTo>
                    <a:pt x="15" y="299"/>
                  </a:lnTo>
                  <a:cubicBezTo>
                    <a:pt x="0" y="314"/>
                    <a:pt x="0" y="344"/>
                    <a:pt x="0" y="359"/>
                  </a:cubicBezTo>
                  <a:cubicBezTo>
                    <a:pt x="0" y="420"/>
                    <a:pt x="30" y="450"/>
                    <a:pt x="91" y="450"/>
                  </a:cubicBezTo>
                  <a:cubicBezTo>
                    <a:pt x="99" y="454"/>
                    <a:pt x="106" y="456"/>
                    <a:pt x="112" y="456"/>
                  </a:cubicBezTo>
                  <a:cubicBezTo>
                    <a:pt x="130" y="456"/>
                    <a:pt x="144" y="442"/>
                    <a:pt x="166" y="420"/>
                  </a:cubicBezTo>
                  <a:lnTo>
                    <a:pt x="391" y="149"/>
                  </a:lnTo>
                  <a:cubicBezTo>
                    <a:pt x="407" y="104"/>
                    <a:pt x="407" y="59"/>
                    <a:pt x="376" y="28"/>
                  </a:cubicBezTo>
                  <a:cubicBezTo>
                    <a:pt x="360" y="12"/>
                    <a:pt x="334"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9"/>
            <p:cNvSpPr/>
            <p:nvPr/>
          </p:nvSpPr>
          <p:spPr>
            <a:xfrm>
              <a:off x="5388972" y="3326181"/>
              <a:ext cx="19743" cy="18031"/>
            </a:xfrm>
            <a:custGeom>
              <a:avLst/>
              <a:gdLst/>
              <a:ahLst/>
              <a:cxnLst/>
              <a:rect l="l" t="t" r="r" b="b"/>
              <a:pathLst>
                <a:path w="738" h="674" extrusionOk="0">
                  <a:moveTo>
                    <a:pt x="390" y="0"/>
                  </a:moveTo>
                  <a:cubicBezTo>
                    <a:pt x="380" y="0"/>
                    <a:pt x="371" y="1"/>
                    <a:pt x="362" y="2"/>
                  </a:cubicBezTo>
                  <a:cubicBezTo>
                    <a:pt x="347" y="2"/>
                    <a:pt x="317" y="2"/>
                    <a:pt x="302" y="17"/>
                  </a:cubicBezTo>
                  <a:cubicBezTo>
                    <a:pt x="121" y="47"/>
                    <a:pt x="1" y="227"/>
                    <a:pt x="31" y="408"/>
                  </a:cubicBezTo>
                  <a:cubicBezTo>
                    <a:pt x="69" y="563"/>
                    <a:pt x="197" y="673"/>
                    <a:pt x="355" y="673"/>
                  </a:cubicBezTo>
                  <a:cubicBezTo>
                    <a:pt x="382" y="673"/>
                    <a:pt x="409" y="670"/>
                    <a:pt x="437" y="664"/>
                  </a:cubicBezTo>
                  <a:cubicBezTo>
                    <a:pt x="617" y="634"/>
                    <a:pt x="738" y="453"/>
                    <a:pt x="693" y="272"/>
                  </a:cubicBezTo>
                  <a:cubicBezTo>
                    <a:pt x="679" y="116"/>
                    <a:pt x="544"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9"/>
            <p:cNvSpPr/>
            <p:nvPr/>
          </p:nvSpPr>
          <p:spPr>
            <a:xfrm>
              <a:off x="5389374" y="3323292"/>
              <a:ext cx="20974" cy="19877"/>
            </a:xfrm>
            <a:custGeom>
              <a:avLst/>
              <a:gdLst/>
              <a:ahLst/>
              <a:cxnLst/>
              <a:rect l="l" t="t" r="r" b="b"/>
              <a:pathLst>
                <a:path w="784" h="743" extrusionOk="0">
                  <a:moveTo>
                    <a:pt x="347" y="200"/>
                  </a:moveTo>
                  <a:cubicBezTo>
                    <a:pt x="482" y="200"/>
                    <a:pt x="587" y="290"/>
                    <a:pt x="587" y="380"/>
                  </a:cubicBezTo>
                  <a:cubicBezTo>
                    <a:pt x="587" y="471"/>
                    <a:pt x="482" y="561"/>
                    <a:pt x="347" y="561"/>
                  </a:cubicBezTo>
                  <a:cubicBezTo>
                    <a:pt x="226" y="561"/>
                    <a:pt x="106" y="471"/>
                    <a:pt x="106" y="380"/>
                  </a:cubicBezTo>
                  <a:cubicBezTo>
                    <a:pt x="106" y="290"/>
                    <a:pt x="226" y="200"/>
                    <a:pt x="347" y="200"/>
                  </a:cubicBezTo>
                  <a:close/>
                  <a:moveTo>
                    <a:pt x="387" y="0"/>
                  </a:moveTo>
                  <a:cubicBezTo>
                    <a:pt x="209" y="0"/>
                    <a:pt x="45" y="143"/>
                    <a:pt x="31" y="335"/>
                  </a:cubicBezTo>
                  <a:cubicBezTo>
                    <a:pt x="1" y="531"/>
                    <a:pt x="151" y="726"/>
                    <a:pt x="347" y="742"/>
                  </a:cubicBezTo>
                  <a:cubicBezTo>
                    <a:pt x="357" y="742"/>
                    <a:pt x="367" y="743"/>
                    <a:pt x="378" y="743"/>
                  </a:cubicBezTo>
                  <a:cubicBezTo>
                    <a:pt x="589" y="743"/>
                    <a:pt x="754" y="596"/>
                    <a:pt x="768" y="380"/>
                  </a:cubicBezTo>
                  <a:cubicBezTo>
                    <a:pt x="783" y="185"/>
                    <a:pt x="633" y="19"/>
                    <a:pt x="437" y="4"/>
                  </a:cubicBezTo>
                  <a:cubicBezTo>
                    <a:pt x="420" y="2"/>
                    <a:pt x="403"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9"/>
            <p:cNvSpPr/>
            <p:nvPr/>
          </p:nvSpPr>
          <p:spPr>
            <a:xfrm>
              <a:off x="5399433" y="3315801"/>
              <a:ext cx="12119" cy="12440"/>
            </a:xfrm>
            <a:custGeom>
              <a:avLst/>
              <a:gdLst/>
              <a:ahLst/>
              <a:cxnLst/>
              <a:rect l="l" t="t" r="r" b="b"/>
              <a:pathLst>
                <a:path w="453" h="465" extrusionOk="0">
                  <a:moveTo>
                    <a:pt x="341" y="0"/>
                  </a:moveTo>
                  <a:cubicBezTo>
                    <a:pt x="314" y="0"/>
                    <a:pt x="288" y="12"/>
                    <a:pt x="272" y="28"/>
                  </a:cubicBezTo>
                  <a:lnTo>
                    <a:pt x="46" y="314"/>
                  </a:lnTo>
                  <a:cubicBezTo>
                    <a:pt x="1" y="344"/>
                    <a:pt x="16" y="405"/>
                    <a:pt x="46" y="435"/>
                  </a:cubicBezTo>
                  <a:cubicBezTo>
                    <a:pt x="76" y="450"/>
                    <a:pt x="91" y="465"/>
                    <a:pt x="106" y="465"/>
                  </a:cubicBezTo>
                  <a:cubicBezTo>
                    <a:pt x="136" y="465"/>
                    <a:pt x="166" y="450"/>
                    <a:pt x="181" y="435"/>
                  </a:cubicBezTo>
                  <a:lnTo>
                    <a:pt x="422" y="149"/>
                  </a:lnTo>
                  <a:cubicBezTo>
                    <a:pt x="452" y="119"/>
                    <a:pt x="437" y="59"/>
                    <a:pt x="407" y="28"/>
                  </a:cubicBezTo>
                  <a:cubicBezTo>
                    <a:pt x="387" y="8"/>
                    <a:pt x="36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9"/>
            <p:cNvSpPr/>
            <p:nvPr/>
          </p:nvSpPr>
          <p:spPr>
            <a:xfrm>
              <a:off x="5463051" y="3299241"/>
              <a:ext cx="336118" cy="183977"/>
            </a:xfrm>
            <a:custGeom>
              <a:avLst/>
              <a:gdLst/>
              <a:ahLst/>
              <a:cxnLst/>
              <a:rect l="l" t="t" r="r" b="b"/>
              <a:pathLst>
                <a:path w="12564" h="6877" extrusionOk="0">
                  <a:moveTo>
                    <a:pt x="722" y="1"/>
                  </a:moveTo>
                  <a:lnTo>
                    <a:pt x="0" y="753"/>
                  </a:lnTo>
                  <a:lnTo>
                    <a:pt x="12067" y="6876"/>
                  </a:lnTo>
                  <a:cubicBezTo>
                    <a:pt x="12112" y="6591"/>
                    <a:pt x="12292" y="6335"/>
                    <a:pt x="12563" y="6184"/>
                  </a:cubicBez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9"/>
            <p:cNvSpPr/>
            <p:nvPr/>
          </p:nvSpPr>
          <p:spPr>
            <a:xfrm>
              <a:off x="5460216" y="3296565"/>
              <a:ext cx="341362" cy="189060"/>
            </a:xfrm>
            <a:custGeom>
              <a:avLst/>
              <a:gdLst/>
              <a:ahLst/>
              <a:cxnLst/>
              <a:rect l="l" t="t" r="r" b="b"/>
              <a:pathLst>
                <a:path w="12760" h="7067" extrusionOk="0">
                  <a:moveTo>
                    <a:pt x="843" y="221"/>
                  </a:moveTo>
                  <a:lnTo>
                    <a:pt x="12489" y="6284"/>
                  </a:lnTo>
                  <a:cubicBezTo>
                    <a:pt x="12308" y="6435"/>
                    <a:pt x="12173" y="6615"/>
                    <a:pt x="12113" y="6826"/>
                  </a:cubicBezTo>
                  <a:lnTo>
                    <a:pt x="256" y="823"/>
                  </a:lnTo>
                  <a:lnTo>
                    <a:pt x="843" y="221"/>
                  </a:lnTo>
                  <a:close/>
                  <a:moveTo>
                    <a:pt x="830" y="0"/>
                  </a:moveTo>
                  <a:cubicBezTo>
                    <a:pt x="808" y="0"/>
                    <a:pt x="786" y="8"/>
                    <a:pt x="768" y="25"/>
                  </a:cubicBezTo>
                  <a:lnTo>
                    <a:pt x="31" y="778"/>
                  </a:lnTo>
                  <a:cubicBezTo>
                    <a:pt x="16" y="808"/>
                    <a:pt x="1" y="838"/>
                    <a:pt x="1" y="868"/>
                  </a:cubicBezTo>
                  <a:cubicBezTo>
                    <a:pt x="16" y="898"/>
                    <a:pt x="31" y="928"/>
                    <a:pt x="61" y="928"/>
                  </a:cubicBezTo>
                  <a:lnTo>
                    <a:pt x="12128" y="7052"/>
                  </a:lnTo>
                  <a:cubicBezTo>
                    <a:pt x="12143" y="7067"/>
                    <a:pt x="12158" y="7067"/>
                    <a:pt x="12158" y="7067"/>
                  </a:cubicBezTo>
                  <a:lnTo>
                    <a:pt x="12218" y="7067"/>
                  </a:lnTo>
                  <a:cubicBezTo>
                    <a:pt x="12233" y="7052"/>
                    <a:pt x="12263" y="7022"/>
                    <a:pt x="12263" y="6992"/>
                  </a:cubicBezTo>
                  <a:cubicBezTo>
                    <a:pt x="12308" y="6721"/>
                    <a:pt x="12474" y="6495"/>
                    <a:pt x="12714" y="6360"/>
                  </a:cubicBezTo>
                  <a:cubicBezTo>
                    <a:pt x="12745" y="6345"/>
                    <a:pt x="12760" y="6314"/>
                    <a:pt x="12760" y="6284"/>
                  </a:cubicBezTo>
                  <a:cubicBezTo>
                    <a:pt x="12760" y="6254"/>
                    <a:pt x="12729" y="6224"/>
                    <a:pt x="12699" y="6194"/>
                  </a:cubicBezTo>
                  <a:lnTo>
                    <a:pt x="873" y="10"/>
                  </a:lnTo>
                  <a:cubicBezTo>
                    <a:pt x="861" y="4"/>
                    <a:pt x="846"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p:nvPr/>
          </p:nvSpPr>
          <p:spPr>
            <a:xfrm>
              <a:off x="5463051" y="3319359"/>
              <a:ext cx="209312" cy="115143"/>
            </a:xfrm>
            <a:custGeom>
              <a:avLst/>
              <a:gdLst/>
              <a:ahLst/>
              <a:cxnLst/>
              <a:rect l="l" t="t" r="r" b="b"/>
              <a:pathLst>
                <a:path w="7824" h="4304" extrusionOk="0">
                  <a:moveTo>
                    <a:pt x="0" y="1"/>
                  </a:moveTo>
                  <a:lnTo>
                    <a:pt x="316" y="497"/>
                  </a:lnTo>
                  <a:lnTo>
                    <a:pt x="7673" y="4304"/>
                  </a:lnTo>
                  <a:lnTo>
                    <a:pt x="7824" y="398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5460216" y="3316791"/>
              <a:ext cx="214983" cy="120145"/>
            </a:xfrm>
            <a:custGeom>
              <a:avLst/>
              <a:gdLst/>
              <a:ahLst/>
              <a:cxnLst/>
              <a:rect l="l" t="t" r="r" b="b"/>
              <a:pathLst>
                <a:path w="8036" h="4491" extrusionOk="0">
                  <a:moveTo>
                    <a:pt x="377" y="353"/>
                  </a:moveTo>
                  <a:lnTo>
                    <a:pt x="7809" y="4129"/>
                  </a:lnTo>
                  <a:lnTo>
                    <a:pt x="7734" y="4280"/>
                  </a:lnTo>
                  <a:lnTo>
                    <a:pt x="482" y="518"/>
                  </a:lnTo>
                  <a:lnTo>
                    <a:pt x="377" y="353"/>
                  </a:lnTo>
                  <a:close/>
                  <a:moveTo>
                    <a:pt x="100" y="1"/>
                  </a:moveTo>
                  <a:cubicBezTo>
                    <a:pt x="68" y="1"/>
                    <a:pt x="38" y="15"/>
                    <a:pt x="16" y="37"/>
                  </a:cubicBezTo>
                  <a:cubicBezTo>
                    <a:pt x="1" y="67"/>
                    <a:pt x="1" y="112"/>
                    <a:pt x="16" y="142"/>
                  </a:cubicBezTo>
                  <a:lnTo>
                    <a:pt x="347" y="638"/>
                  </a:lnTo>
                  <a:cubicBezTo>
                    <a:pt x="347" y="654"/>
                    <a:pt x="362" y="654"/>
                    <a:pt x="377" y="669"/>
                  </a:cubicBezTo>
                  <a:lnTo>
                    <a:pt x="7734" y="4490"/>
                  </a:lnTo>
                  <a:lnTo>
                    <a:pt x="7809" y="4490"/>
                  </a:lnTo>
                  <a:cubicBezTo>
                    <a:pt x="7825" y="4475"/>
                    <a:pt x="7855" y="4460"/>
                    <a:pt x="7855" y="4430"/>
                  </a:cubicBezTo>
                  <a:lnTo>
                    <a:pt x="8005" y="4114"/>
                  </a:lnTo>
                  <a:cubicBezTo>
                    <a:pt x="8035" y="4069"/>
                    <a:pt x="8005" y="4024"/>
                    <a:pt x="7960" y="3994"/>
                  </a:cubicBezTo>
                  <a:lnTo>
                    <a:pt x="136" y="7"/>
                  </a:lnTo>
                  <a:cubicBezTo>
                    <a:pt x="124" y="3"/>
                    <a:pt x="112"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9"/>
            <p:cNvSpPr/>
            <p:nvPr/>
          </p:nvSpPr>
          <p:spPr>
            <a:xfrm>
              <a:off x="5805997" y="3366070"/>
              <a:ext cx="251581" cy="207813"/>
            </a:xfrm>
            <a:custGeom>
              <a:avLst/>
              <a:gdLst/>
              <a:ahLst/>
              <a:cxnLst/>
              <a:rect l="l" t="t" r="r" b="b"/>
              <a:pathLst>
                <a:path w="9404" h="7768" extrusionOk="0">
                  <a:moveTo>
                    <a:pt x="7704" y="0"/>
                  </a:moveTo>
                  <a:lnTo>
                    <a:pt x="7388" y="933"/>
                  </a:lnTo>
                  <a:cubicBezTo>
                    <a:pt x="6846" y="993"/>
                    <a:pt x="6379" y="1309"/>
                    <a:pt x="6124" y="1776"/>
                  </a:cubicBezTo>
                  <a:cubicBezTo>
                    <a:pt x="5612" y="2603"/>
                    <a:pt x="3972" y="5161"/>
                    <a:pt x="3777" y="5221"/>
                  </a:cubicBezTo>
                  <a:cubicBezTo>
                    <a:pt x="3762" y="5226"/>
                    <a:pt x="3740" y="5228"/>
                    <a:pt x="3712" y="5228"/>
                  </a:cubicBezTo>
                  <a:cubicBezTo>
                    <a:pt x="3405" y="5228"/>
                    <a:pt x="2351" y="4963"/>
                    <a:pt x="2027" y="4963"/>
                  </a:cubicBezTo>
                  <a:cubicBezTo>
                    <a:pt x="2012" y="4963"/>
                    <a:pt x="1998" y="4964"/>
                    <a:pt x="1986" y="4965"/>
                  </a:cubicBezTo>
                  <a:cubicBezTo>
                    <a:pt x="1700" y="4995"/>
                    <a:pt x="1234" y="5417"/>
                    <a:pt x="1068" y="5507"/>
                  </a:cubicBezTo>
                  <a:cubicBezTo>
                    <a:pt x="903" y="5597"/>
                    <a:pt x="497" y="5627"/>
                    <a:pt x="873" y="5763"/>
                  </a:cubicBezTo>
                  <a:cubicBezTo>
                    <a:pt x="1084" y="5830"/>
                    <a:pt x="1229" y="5869"/>
                    <a:pt x="1344" y="5869"/>
                  </a:cubicBezTo>
                  <a:cubicBezTo>
                    <a:pt x="1435" y="5869"/>
                    <a:pt x="1507" y="5846"/>
                    <a:pt x="1580" y="5793"/>
                  </a:cubicBezTo>
                  <a:cubicBezTo>
                    <a:pt x="1681" y="5691"/>
                    <a:pt x="1825" y="5640"/>
                    <a:pt x="1967" y="5640"/>
                  </a:cubicBezTo>
                  <a:cubicBezTo>
                    <a:pt x="2014" y="5640"/>
                    <a:pt x="2061" y="5646"/>
                    <a:pt x="2106" y="5657"/>
                  </a:cubicBezTo>
                  <a:cubicBezTo>
                    <a:pt x="2197" y="5718"/>
                    <a:pt x="2257" y="5793"/>
                    <a:pt x="2272" y="5883"/>
                  </a:cubicBezTo>
                  <a:cubicBezTo>
                    <a:pt x="2272" y="5883"/>
                    <a:pt x="1475" y="6259"/>
                    <a:pt x="1264" y="6364"/>
                  </a:cubicBezTo>
                  <a:cubicBezTo>
                    <a:pt x="1038" y="6455"/>
                    <a:pt x="0" y="6680"/>
                    <a:pt x="0" y="6861"/>
                  </a:cubicBezTo>
                  <a:cubicBezTo>
                    <a:pt x="0" y="6965"/>
                    <a:pt x="90" y="6997"/>
                    <a:pt x="210" y="6997"/>
                  </a:cubicBezTo>
                  <a:cubicBezTo>
                    <a:pt x="315" y="6997"/>
                    <a:pt x="444" y="6972"/>
                    <a:pt x="557" y="6951"/>
                  </a:cubicBezTo>
                  <a:cubicBezTo>
                    <a:pt x="707" y="6951"/>
                    <a:pt x="843" y="6906"/>
                    <a:pt x="963" y="6861"/>
                  </a:cubicBezTo>
                  <a:lnTo>
                    <a:pt x="963" y="6861"/>
                  </a:lnTo>
                  <a:cubicBezTo>
                    <a:pt x="963" y="6861"/>
                    <a:pt x="587" y="7117"/>
                    <a:pt x="346" y="7267"/>
                  </a:cubicBezTo>
                  <a:cubicBezTo>
                    <a:pt x="143" y="7398"/>
                    <a:pt x="319" y="7520"/>
                    <a:pt x="557" y="7520"/>
                  </a:cubicBezTo>
                  <a:cubicBezTo>
                    <a:pt x="620" y="7520"/>
                    <a:pt x="687" y="7512"/>
                    <a:pt x="752" y="7493"/>
                  </a:cubicBezTo>
                  <a:cubicBezTo>
                    <a:pt x="1068" y="7403"/>
                    <a:pt x="1640" y="7312"/>
                    <a:pt x="1640" y="7312"/>
                  </a:cubicBezTo>
                  <a:lnTo>
                    <a:pt x="1640" y="7312"/>
                  </a:lnTo>
                  <a:cubicBezTo>
                    <a:pt x="1640" y="7312"/>
                    <a:pt x="1245" y="7609"/>
                    <a:pt x="1551" y="7609"/>
                  </a:cubicBezTo>
                  <a:cubicBezTo>
                    <a:pt x="1582" y="7609"/>
                    <a:pt x="1622" y="7605"/>
                    <a:pt x="1670" y="7598"/>
                  </a:cubicBezTo>
                  <a:cubicBezTo>
                    <a:pt x="2197" y="7523"/>
                    <a:pt x="2708" y="7463"/>
                    <a:pt x="2708" y="7463"/>
                  </a:cubicBezTo>
                  <a:lnTo>
                    <a:pt x="2708" y="7463"/>
                  </a:lnTo>
                  <a:cubicBezTo>
                    <a:pt x="2708" y="7463"/>
                    <a:pt x="2129" y="7768"/>
                    <a:pt x="2307" y="7768"/>
                  </a:cubicBezTo>
                  <a:cubicBezTo>
                    <a:pt x="2345" y="7768"/>
                    <a:pt x="2420" y="7753"/>
                    <a:pt x="2543" y="7719"/>
                  </a:cubicBezTo>
                  <a:cubicBezTo>
                    <a:pt x="3250" y="7523"/>
                    <a:pt x="3431" y="7523"/>
                    <a:pt x="3716" y="7207"/>
                  </a:cubicBezTo>
                  <a:cubicBezTo>
                    <a:pt x="4002" y="6891"/>
                    <a:pt x="4634" y="6049"/>
                    <a:pt x="4724" y="5988"/>
                  </a:cubicBezTo>
                  <a:cubicBezTo>
                    <a:pt x="4815" y="5913"/>
                    <a:pt x="7373" y="4243"/>
                    <a:pt x="8080" y="3551"/>
                  </a:cubicBezTo>
                  <a:cubicBezTo>
                    <a:pt x="8772" y="2859"/>
                    <a:pt x="9404" y="2543"/>
                    <a:pt x="9118" y="1881"/>
                  </a:cubicBezTo>
                  <a:cubicBezTo>
                    <a:pt x="8832" y="1219"/>
                    <a:pt x="7704" y="0"/>
                    <a:pt x="7704" y="0"/>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9"/>
            <p:cNvSpPr/>
            <p:nvPr/>
          </p:nvSpPr>
          <p:spPr>
            <a:xfrm>
              <a:off x="5803162" y="3363448"/>
              <a:ext cx="255620" cy="212843"/>
            </a:xfrm>
            <a:custGeom>
              <a:avLst/>
              <a:gdLst/>
              <a:ahLst/>
              <a:cxnLst/>
              <a:rect l="l" t="t" r="r" b="b"/>
              <a:pathLst>
                <a:path w="9555" h="7956" extrusionOk="0">
                  <a:moveTo>
                    <a:pt x="7811" y="0"/>
                  </a:moveTo>
                  <a:cubicBezTo>
                    <a:pt x="7787" y="0"/>
                    <a:pt x="7764" y="8"/>
                    <a:pt x="7749" y="23"/>
                  </a:cubicBezTo>
                  <a:cubicBezTo>
                    <a:pt x="7704" y="53"/>
                    <a:pt x="7704" y="113"/>
                    <a:pt x="7734" y="158"/>
                  </a:cubicBezTo>
                  <a:cubicBezTo>
                    <a:pt x="7749" y="173"/>
                    <a:pt x="8863" y="1362"/>
                    <a:pt x="9134" y="2009"/>
                  </a:cubicBezTo>
                  <a:cubicBezTo>
                    <a:pt x="9314" y="2445"/>
                    <a:pt x="9073" y="2686"/>
                    <a:pt x="8547" y="3167"/>
                  </a:cubicBezTo>
                  <a:cubicBezTo>
                    <a:pt x="8411" y="3288"/>
                    <a:pt x="8261" y="3423"/>
                    <a:pt x="8110" y="3574"/>
                  </a:cubicBezTo>
                  <a:cubicBezTo>
                    <a:pt x="7509" y="4176"/>
                    <a:pt x="5432" y="5560"/>
                    <a:pt x="4815" y="5966"/>
                  </a:cubicBezTo>
                  <a:lnTo>
                    <a:pt x="4770" y="5996"/>
                  </a:lnTo>
                  <a:cubicBezTo>
                    <a:pt x="4605" y="6177"/>
                    <a:pt x="4439" y="6372"/>
                    <a:pt x="4289" y="6583"/>
                  </a:cubicBezTo>
                  <a:cubicBezTo>
                    <a:pt x="4093" y="6824"/>
                    <a:pt x="3883" y="7094"/>
                    <a:pt x="3747" y="7245"/>
                  </a:cubicBezTo>
                  <a:cubicBezTo>
                    <a:pt x="3537" y="7486"/>
                    <a:pt x="3386" y="7516"/>
                    <a:pt x="2935" y="7636"/>
                  </a:cubicBezTo>
                  <a:lnTo>
                    <a:pt x="2784" y="7681"/>
                  </a:lnTo>
                  <a:lnTo>
                    <a:pt x="2784" y="7681"/>
                  </a:lnTo>
                  <a:lnTo>
                    <a:pt x="2859" y="7636"/>
                  </a:lnTo>
                  <a:cubicBezTo>
                    <a:pt x="2890" y="7621"/>
                    <a:pt x="2920" y="7576"/>
                    <a:pt x="2905" y="7531"/>
                  </a:cubicBezTo>
                  <a:cubicBezTo>
                    <a:pt x="2890" y="7486"/>
                    <a:pt x="2844" y="7456"/>
                    <a:pt x="2799" y="7456"/>
                  </a:cubicBezTo>
                  <a:cubicBezTo>
                    <a:pt x="2799" y="7456"/>
                    <a:pt x="2288" y="7531"/>
                    <a:pt x="1761" y="7591"/>
                  </a:cubicBezTo>
                  <a:cubicBezTo>
                    <a:pt x="1746" y="7598"/>
                    <a:pt x="1727" y="7602"/>
                    <a:pt x="1708" y="7602"/>
                  </a:cubicBezTo>
                  <a:cubicBezTo>
                    <a:pt x="1690" y="7602"/>
                    <a:pt x="1671" y="7598"/>
                    <a:pt x="1656" y="7591"/>
                  </a:cubicBezTo>
                  <a:cubicBezTo>
                    <a:pt x="1701" y="7546"/>
                    <a:pt x="1746" y="7501"/>
                    <a:pt x="1791" y="7471"/>
                  </a:cubicBezTo>
                  <a:cubicBezTo>
                    <a:pt x="1821" y="7440"/>
                    <a:pt x="1836" y="7395"/>
                    <a:pt x="1821" y="7350"/>
                  </a:cubicBezTo>
                  <a:cubicBezTo>
                    <a:pt x="1806" y="7305"/>
                    <a:pt x="1761" y="7290"/>
                    <a:pt x="1716" y="7290"/>
                  </a:cubicBezTo>
                  <a:cubicBezTo>
                    <a:pt x="1415" y="7350"/>
                    <a:pt x="1114" y="7410"/>
                    <a:pt x="828" y="7486"/>
                  </a:cubicBezTo>
                  <a:cubicBezTo>
                    <a:pt x="778" y="7505"/>
                    <a:pt x="725" y="7513"/>
                    <a:pt x="671" y="7513"/>
                  </a:cubicBezTo>
                  <a:cubicBezTo>
                    <a:pt x="597" y="7513"/>
                    <a:pt x="522" y="7497"/>
                    <a:pt x="452" y="7471"/>
                  </a:cubicBezTo>
                  <a:cubicBezTo>
                    <a:pt x="467" y="7456"/>
                    <a:pt x="482" y="7440"/>
                    <a:pt x="497" y="7440"/>
                  </a:cubicBezTo>
                  <a:cubicBezTo>
                    <a:pt x="753" y="7275"/>
                    <a:pt x="1129" y="7019"/>
                    <a:pt x="1129" y="7019"/>
                  </a:cubicBezTo>
                  <a:cubicBezTo>
                    <a:pt x="1174" y="6989"/>
                    <a:pt x="1174" y="6944"/>
                    <a:pt x="1159" y="6899"/>
                  </a:cubicBezTo>
                  <a:cubicBezTo>
                    <a:pt x="1148" y="6865"/>
                    <a:pt x="1111" y="6848"/>
                    <a:pt x="1075" y="6848"/>
                  </a:cubicBezTo>
                  <a:cubicBezTo>
                    <a:pt x="1062" y="6848"/>
                    <a:pt x="1050" y="6850"/>
                    <a:pt x="1039" y="6854"/>
                  </a:cubicBezTo>
                  <a:cubicBezTo>
                    <a:pt x="919" y="6899"/>
                    <a:pt x="783" y="6929"/>
                    <a:pt x="648" y="6944"/>
                  </a:cubicBezTo>
                  <a:lnTo>
                    <a:pt x="572" y="6959"/>
                  </a:lnTo>
                  <a:cubicBezTo>
                    <a:pt x="503" y="6968"/>
                    <a:pt x="403" y="6976"/>
                    <a:pt x="320" y="6976"/>
                  </a:cubicBezTo>
                  <a:cubicBezTo>
                    <a:pt x="259" y="6976"/>
                    <a:pt x="207" y="6972"/>
                    <a:pt x="181" y="6959"/>
                  </a:cubicBezTo>
                  <a:cubicBezTo>
                    <a:pt x="241" y="6854"/>
                    <a:pt x="798" y="6703"/>
                    <a:pt x="1039" y="6628"/>
                  </a:cubicBezTo>
                  <a:cubicBezTo>
                    <a:pt x="1189" y="6583"/>
                    <a:pt x="1325" y="6553"/>
                    <a:pt x="1400" y="6523"/>
                  </a:cubicBezTo>
                  <a:cubicBezTo>
                    <a:pt x="1611" y="6417"/>
                    <a:pt x="2378" y="6056"/>
                    <a:pt x="2408" y="6041"/>
                  </a:cubicBezTo>
                  <a:cubicBezTo>
                    <a:pt x="2453" y="6026"/>
                    <a:pt x="2468" y="5981"/>
                    <a:pt x="2468" y="5936"/>
                  </a:cubicBezTo>
                  <a:cubicBezTo>
                    <a:pt x="2438" y="5816"/>
                    <a:pt x="2363" y="5725"/>
                    <a:pt x="2258" y="5650"/>
                  </a:cubicBezTo>
                  <a:cubicBezTo>
                    <a:pt x="2198" y="5634"/>
                    <a:pt x="2138" y="5627"/>
                    <a:pt x="2078" y="5627"/>
                  </a:cubicBezTo>
                  <a:cubicBezTo>
                    <a:pt x="1909" y="5627"/>
                    <a:pt x="1744" y="5686"/>
                    <a:pt x="1611" y="5785"/>
                  </a:cubicBezTo>
                  <a:cubicBezTo>
                    <a:pt x="1563" y="5826"/>
                    <a:pt x="1513" y="5848"/>
                    <a:pt x="1438" y="5848"/>
                  </a:cubicBezTo>
                  <a:cubicBezTo>
                    <a:pt x="1345" y="5848"/>
                    <a:pt x="1216" y="5815"/>
                    <a:pt x="1009" y="5740"/>
                  </a:cubicBezTo>
                  <a:lnTo>
                    <a:pt x="1024" y="5740"/>
                  </a:lnTo>
                  <a:cubicBezTo>
                    <a:pt x="1084" y="5725"/>
                    <a:pt x="1159" y="5695"/>
                    <a:pt x="1219" y="5665"/>
                  </a:cubicBezTo>
                  <a:cubicBezTo>
                    <a:pt x="1265" y="5635"/>
                    <a:pt x="1325" y="5590"/>
                    <a:pt x="1400" y="5530"/>
                  </a:cubicBezTo>
                  <a:cubicBezTo>
                    <a:pt x="1596" y="5394"/>
                    <a:pt x="1912" y="5169"/>
                    <a:pt x="2107" y="5138"/>
                  </a:cubicBezTo>
                  <a:cubicBezTo>
                    <a:pt x="2393" y="5169"/>
                    <a:pt x="2679" y="5199"/>
                    <a:pt x="2965" y="5274"/>
                  </a:cubicBezTo>
                  <a:cubicBezTo>
                    <a:pt x="3420" y="5358"/>
                    <a:pt x="3684" y="5403"/>
                    <a:pt x="3826" y="5403"/>
                  </a:cubicBezTo>
                  <a:cubicBezTo>
                    <a:pt x="3863" y="5403"/>
                    <a:pt x="3891" y="5400"/>
                    <a:pt x="3913" y="5394"/>
                  </a:cubicBezTo>
                  <a:cubicBezTo>
                    <a:pt x="4199" y="5289"/>
                    <a:pt x="6290" y="1949"/>
                    <a:pt x="6305" y="1904"/>
                  </a:cubicBezTo>
                  <a:cubicBezTo>
                    <a:pt x="6546" y="1467"/>
                    <a:pt x="6997" y="1166"/>
                    <a:pt x="7494" y="1106"/>
                  </a:cubicBezTo>
                  <a:cubicBezTo>
                    <a:pt x="7539" y="1106"/>
                    <a:pt x="7584" y="1061"/>
                    <a:pt x="7584" y="1001"/>
                  </a:cubicBezTo>
                  <a:cubicBezTo>
                    <a:pt x="7584" y="956"/>
                    <a:pt x="7539" y="911"/>
                    <a:pt x="7479" y="911"/>
                  </a:cubicBezTo>
                  <a:cubicBezTo>
                    <a:pt x="6922" y="986"/>
                    <a:pt x="6425" y="1317"/>
                    <a:pt x="6139" y="1813"/>
                  </a:cubicBezTo>
                  <a:cubicBezTo>
                    <a:pt x="5538" y="2791"/>
                    <a:pt x="4048" y="5093"/>
                    <a:pt x="3868" y="5214"/>
                  </a:cubicBezTo>
                  <a:cubicBezTo>
                    <a:pt x="3567" y="5199"/>
                    <a:pt x="3281" y="5154"/>
                    <a:pt x="2995" y="5093"/>
                  </a:cubicBezTo>
                  <a:cubicBezTo>
                    <a:pt x="2694" y="5018"/>
                    <a:pt x="2393" y="4973"/>
                    <a:pt x="2077" y="4958"/>
                  </a:cubicBezTo>
                  <a:cubicBezTo>
                    <a:pt x="1851" y="4988"/>
                    <a:pt x="1520" y="5214"/>
                    <a:pt x="1295" y="5379"/>
                  </a:cubicBezTo>
                  <a:cubicBezTo>
                    <a:pt x="1219" y="5439"/>
                    <a:pt x="1159" y="5485"/>
                    <a:pt x="1129" y="5500"/>
                  </a:cubicBezTo>
                  <a:cubicBezTo>
                    <a:pt x="1069" y="5530"/>
                    <a:pt x="1024" y="5545"/>
                    <a:pt x="964" y="5560"/>
                  </a:cubicBezTo>
                  <a:cubicBezTo>
                    <a:pt x="843" y="5620"/>
                    <a:pt x="738" y="5650"/>
                    <a:pt x="738" y="5755"/>
                  </a:cubicBezTo>
                  <a:cubicBezTo>
                    <a:pt x="738" y="5861"/>
                    <a:pt x="843" y="5906"/>
                    <a:pt x="949" y="5936"/>
                  </a:cubicBezTo>
                  <a:cubicBezTo>
                    <a:pt x="1161" y="6004"/>
                    <a:pt x="1320" y="6052"/>
                    <a:pt x="1456" y="6052"/>
                  </a:cubicBezTo>
                  <a:cubicBezTo>
                    <a:pt x="1562" y="6052"/>
                    <a:pt x="1654" y="6023"/>
                    <a:pt x="1746" y="5951"/>
                  </a:cubicBezTo>
                  <a:cubicBezTo>
                    <a:pt x="1841" y="5880"/>
                    <a:pt x="1955" y="5836"/>
                    <a:pt x="2073" y="5836"/>
                  </a:cubicBezTo>
                  <a:cubicBezTo>
                    <a:pt x="2105" y="5836"/>
                    <a:pt x="2136" y="5839"/>
                    <a:pt x="2167" y="5846"/>
                  </a:cubicBezTo>
                  <a:cubicBezTo>
                    <a:pt x="2212" y="5861"/>
                    <a:pt x="2243" y="5891"/>
                    <a:pt x="2258" y="5936"/>
                  </a:cubicBezTo>
                  <a:cubicBezTo>
                    <a:pt x="2047" y="6026"/>
                    <a:pt x="1505" y="6297"/>
                    <a:pt x="1325" y="6372"/>
                  </a:cubicBezTo>
                  <a:cubicBezTo>
                    <a:pt x="1265" y="6387"/>
                    <a:pt x="1144" y="6432"/>
                    <a:pt x="979" y="6478"/>
                  </a:cubicBezTo>
                  <a:cubicBezTo>
                    <a:pt x="302" y="6673"/>
                    <a:pt x="1" y="6778"/>
                    <a:pt x="1" y="6959"/>
                  </a:cubicBezTo>
                  <a:cubicBezTo>
                    <a:pt x="1" y="7019"/>
                    <a:pt x="31" y="7079"/>
                    <a:pt x="76" y="7109"/>
                  </a:cubicBezTo>
                  <a:cubicBezTo>
                    <a:pt x="132" y="7165"/>
                    <a:pt x="217" y="7183"/>
                    <a:pt x="316" y="7183"/>
                  </a:cubicBezTo>
                  <a:cubicBezTo>
                    <a:pt x="404" y="7183"/>
                    <a:pt x="503" y="7169"/>
                    <a:pt x="603" y="7155"/>
                  </a:cubicBezTo>
                  <a:lnTo>
                    <a:pt x="603" y="7155"/>
                  </a:lnTo>
                  <a:lnTo>
                    <a:pt x="392" y="7290"/>
                  </a:lnTo>
                  <a:cubicBezTo>
                    <a:pt x="226" y="7395"/>
                    <a:pt x="272" y="7516"/>
                    <a:pt x="287" y="7546"/>
                  </a:cubicBezTo>
                  <a:cubicBezTo>
                    <a:pt x="329" y="7652"/>
                    <a:pt x="485" y="7714"/>
                    <a:pt x="663" y="7714"/>
                  </a:cubicBezTo>
                  <a:cubicBezTo>
                    <a:pt x="737" y="7714"/>
                    <a:pt x="814" y="7703"/>
                    <a:pt x="888" y="7681"/>
                  </a:cubicBezTo>
                  <a:cubicBezTo>
                    <a:pt x="1054" y="7636"/>
                    <a:pt x="1295" y="7576"/>
                    <a:pt x="1475" y="7546"/>
                  </a:cubicBezTo>
                  <a:lnTo>
                    <a:pt x="1475" y="7546"/>
                  </a:lnTo>
                  <a:cubicBezTo>
                    <a:pt x="1445" y="7591"/>
                    <a:pt x="1445" y="7651"/>
                    <a:pt x="1460" y="7696"/>
                  </a:cubicBezTo>
                  <a:cubicBezTo>
                    <a:pt x="1490" y="7776"/>
                    <a:pt x="1574" y="7797"/>
                    <a:pt x="1662" y="7797"/>
                  </a:cubicBezTo>
                  <a:cubicBezTo>
                    <a:pt x="1706" y="7797"/>
                    <a:pt x="1751" y="7792"/>
                    <a:pt x="1791" y="7787"/>
                  </a:cubicBezTo>
                  <a:lnTo>
                    <a:pt x="2378" y="7711"/>
                  </a:lnTo>
                  <a:lnTo>
                    <a:pt x="2378" y="7711"/>
                  </a:lnTo>
                  <a:cubicBezTo>
                    <a:pt x="2273" y="7802"/>
                    <a:pt x="2288" y="7847"/>
                    <a:pt x="2303" y="7877"/>
                  </a:cubicBezTo>
                  <a:cubicBezTo>
                    <a:pt x="2315" y="7927"/>
                    <a:pt x="2348" y="7956"/>
                    <a:pt x="2394" y="7956"/>
                  </a:cubicBezTo>
                  <a:cubicBezTo>
                    <a:pt x="2403" y="7956"/>
                    <a:pt x="2413" y="7955"/>
                    <a:pt x="2423" y="7952"/>
                  </a:cubicBezTo>
                  <a:cubicBezTo>
                    <a:pt x="2513" y="7937"/>
                    <a:pt x="2589" y="7922"/>
                    <a:pt x="2679" y="7892"/>
                  </a:cubicBezTo>
                  <a:lnTo>
                    <a:pt x="2980" y="7817"/>
                  </a:lnTo>
                  <a:cubicBezTo>
                    <a:pt x="3446" y="7696"/>
                    <a:pt x="3627" y="7651"/>
                    <a:pt x="3883" y="7365"/>
                  </a:cubicBezTo>
                  <a:cubicBezTo>
                    <a:pt x="4018" y="7215"/>
                    <a:pt x="4259" y="6929"/>
                    <a:pt x="4439" y="6703"/>
                  </a:cubicBezTo>
                  <a:cubicBezTo>
                    <a:pt x="4605" y="6462"/>
                    <a:pt x="4830" y="6177"/>
                    <a:pt x="4876" y="6147"/>
                  </a:cubicBezTo>
                  <a:lnTo>
                    <a:pt x="4921" y="6131"/>
                  </a:lnTo>
                  <a:cubicBezTo>
                    <a:pt x="5718" y="5605"/>
                    <a:pt x="7644" y="4311"/>
                    <a:pt x="8246" y="3709"/>
                  </a:cubicBezTo>
                  <a:cubicBezTo>
                    <a:pt x="8396" y="3559"/>
                    <a:pt x="8532" y="3423"/>
                    <a:pt x="8667" y="3303"/>
                  </a:cubicBezTo>
                  <a:cubicBezTo>
                    <a:pt x="9164" y="2867"/>
                    <a:pt x="9555" y="2505"/>
                    <a:pt x="9299" y="1934"/>
                  </a:cubicBezTo>
                  <a:cubicBezTo>
                    <a:pt x="9013" y="1257"/>
                    <a:pt x="7930" y="83"/>
                    <a:pt x="7885" y="23"/>
                  </a:cubicBezTo>
                  <a:cubicBezTo>
                    <a:pt x="7862" y="8"/>
                    <a:pt x="7836"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p:nvPr/>
          </p:nvSpPr>
          <p:spPr>
            <a:xfrm>
              <a:off x="5828925" y="3538735"/>
              <a:ext cx="30632" cy="13403"/>
            </a:xfrm>
            <a:custGeom>
              <a:avLst/>
              <a:gdLst/>
              <a:ahLst/>
              <a:cxnLst/>
              <a:rect l="l" t="t" r="r" b="b"/>
              <a:pathLst>
                <a:path w="1145" h="501" extrusionOk="0">
                  <a:moveTo>
                    <a:pt x="1045" y="0"/>
                  </a:moveTo>
                  <a:cubicBezTo>
                    <a:pt x="1028" y="0"/>
                    <a:pt x="1010" y="5"/>
                    <a:pt x="994" y="16"/>
                  </a:cubicBezTo>
                  <a:cubicBezTo>
                    <a:pt x="708" y="136"/>
                    <a:pt x="392" y="242"/>
                    <a:pt x="91" y="317"/>
                  </a:cubicBezTo>
                  <a:cubicBezTo>
                    <a:pt x="31" y="317"/>
                    <a:pt x="1" y="377"/>
                    <a:pt x="1" y="422"/>
                  </a:cubicBezTo>
                  <a:cubicBezTo>
                    <a:pt x="14" y="461"/>
                    <a:pt x="49" y="500"/>
                    <a:pt x="88" y="500"/>
                  </a:cubicBezTo>
                  <a:cubicBezTo>
                    <a:pt x="94" y="500"/>
                    <a:pt x="100" y="499"/>
                    <a:pt x="106" y="497"/>
                  </a:cubicBezTo>
                  <a:lnTo>
                    <a:pt x="136" y="497"/>
                  </a:lnTo>
                  <a:cubicBezTo>
                    <a:pt x="467" y="422"/>
                    <a:pt x="768" y="302"/>
                    <a:pt x="1084" y="181"/>
                  </a:cubicBezTo>
                  <a:cubicBezTo>
                    <a:pt x="1129" y="151"/>
                    <a:pt x="1144" y="106"/>
                    <a:pt x="1129" y="46"/>
                  </a:cubicBezTo>
                  <a:cubicBezTo>
                    <a:pt x="1110" y="17"/>
                    <a:pt x="1078"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9"/>
            <p:cNvSpPr/>
            <p:nvPr/>
          </p:nvSpPr>
          <p:spPr>
            <a:xfrm>
              <a:off x="5847036" y="3551629"/>
              <a:ext cx="27395" cy="12493"/>
            </a:xfrm>
            <a:custGeom>
              <a:avLst/>
              <a:gdLst/>
              <a:ahLst/>
              <a:cxnLst/>
              <a:rect l="l" t="t" r="r" b="b"/>
              <a:pathLst>
                <a:path w="1024" h="467" extrusionOk="0">
                  <a:moveTo>
                    <a:pt x="888" y="0"/>
                  </a:moveTo>
                  <a:cubicBezTo>
                    <a:pt x="618" y="75"/>
                    <a:pt x="332" y="166"/>
                    <a:pt x="61" y="286"/>
                  </a:cubicBezTo>
                  <a:cubicBezTo>
                    <a:pt x="16" y="301"/>
                    <a:pt x="1" y="361"/>
                    <a:pt x="16" y="406"/>
                  </a:cubicBezTo>
                  <a:cubicBezTo>
                    <a:pt x="31" y="437"/>
                    <a:pt x="61" y="467"/>
                    <a:pt x="106" y="467"/>
                  </a:cubicBezTo>
                  <a:lnTo>
                    <a:pt x="136" y="467"/>
                  </a:lnTo>
                  <a:cubicBezTo>
                    <a:pt x="392" y="361"/>
                    <a:pt x="663" y="271"/>
                    <a:pt x="934" y="196"/>
                  </a:cubicBezTo>
                  <a:cubicBezTo>
                    <a:pt x="979" y="181"/>
                    <a:pt x="1024" y="136"/>
                    <a:pt x="1009" y="75"/>
                  </a:cubicBezTo>
                  <a:cubicBezTo>
                    <a:pt x="994" y="30"/>
                    <a:pt x="949" y="0"/>
                    <a:pt x="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9"/>
            <p:cNvSpPr/>
            <p:nvPr/>
          </p:nvSpPr>
          <p:spPr>
            <a:xfrm>
              <a:off x="5875609" y="3555482"/>
              <a:ext cx="18968" cy="12681"/>
            </a:xfrm>
            <a:custGeom>
              <a:avLst/>
              <a:gdLst/>
              <a:ahLst/>
              <a:cxnLst/>
              <a:rect l="l" t="t" r="r" b="b"/>
              <a:pathLst>
                <a:path w="709" h="474" extrusionOk="0">
                  <a:moveTo>
                    <a:pt x="596" y="1"/>
                  </a:moveTo>
                  <a:cubicBezTo>
                    <a:pt x="576" y="1"/>
                    <a:pt x="556" y="8"/>
                    <a:pt x="543" y="22"/>
                  </a:cubicBezTo>
                  <a:lnTo>
                    <a:pt x="61" y="308"/>
                  </a:lnTo>
                  <a:cubicBezTo>
                    <a:pt x="16" y="338"/>
                    <a:pt x="1" y="383"/>
                    <a:pt x="31" y="428"/>
                  </a:cubicBezTo>
                  <a:cubicBezTo>
                    <a:pt x="46" y="458"/>
                    <a:pt x="76" y="473"/>
                    <a:pt x="106" y="473"/>
                  </a:cubicBezTo>
                  <a:cubicBezTo>
                    <a:pt x="121" y="473"/>
                    <a:pt x="136" y="473"/>
                    <a:pt x="151" y="458"/>
                  </a:cubicBezTo>
                  <a:lnTo>
                    <a:pt x="633" y="187"/>
                  </a:lnTo>
                  <a:cubicBezTo>
                    <a:pt x="633" y="172"/>
                    <a:pt x="648" y="172"/>
                    <a:pt x="648" y="172"/>
                  </a:cubicBezTo>
                  <a:cubicBezTo>
                    <a:pt x="693" y="142"/>
                    <a:pt x="708" y="82"/>
                    <a:pt x="663" y="37"/>
                  </a:cubicBezTo>
                  <a:cubicBezTo>
                    <a:pt x="646" y="12"/>
                    <a:pt x="621"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9"/>
            <p:cNvSpPr/>
            <p:nvPr/>
          </p:nvSpPr>
          <p:spPr>
            <a:xfrm>
              <a:off x="5544755" y="3337471"/>
              <a:ext cx="70065" cy="79000"/>
            </a:xfrm>
            <a:custGeom>
              <a:avLst/>
              <a:gdLst/>
              <a:ahLst/>
              <a:cxnLst/>
              <a:rect l="l" t="t" r="r" b="b"/>
              <a:pathLst>
                <a:path w="2619" h="2953" extrusionOk="0">
                  <a:moveTo>
                    <a:pt x="933" y="1"/>
                  </a:moveTo>
                  <a:cubicBezTo>
                    <a:pt x="813" y="1"/>
                    <a:pt x="692" y="61"/>
                    <a:pt x="632" y="166"/>
                  </a:cubicBezTo>
                  <a:cubicBezTo>
                    <a:pt x="632" y="166"/>
                    <a:pt x="0" y="1791"/>
                    <a:pt x="91" y="2002"/>
                  </a:cubicBezTo>
                  <a:cubicBezTo>
                    <a:pt x="181" y="2228"/>
                    <a:pt x="1249" y="2905"/>
                    <a:pt x="1535" y="2950"/>
                  </a:cubicBezTo>
                  <a:cubicBezTo>
                    <a:pt x="1548" y="2952"/>
                    <a:pt x="1561" y="2953"/>
                    <a:pt x="1574" y="2953"/>
                  </a:cubicBezTo>
                  <a:cubicBezTo>
                    <a:pt x="1845" y="2953"/>
                    <a:pt x="2234" y="2527"/>
                    <a:pt x="2378" y="2198"/>
                  </a:cubicBezTo>
                  <a:cubicBezTo>
                    <a:pt x="2543" y="1852"/>
                    <a:pt x="2618" y="1355"/>
                    <a:pt x="2498" y="1235"/>
                  </a:cubicBezTo>
                  <a:cubicBezTo>
                    <a:pt x="2423" y="1159"/>
                    <a:pt x="2317" y="1114"/>
                    <a:pt x="2197" y="1099"/>
                  </a:cubicBezTo>
                  <a:cubicBezTo>
                    <a:pt x="2182" y="979"/>
                    <a:pt x="2107" y="874"/>
                    <a:pt x="2001" y="813"/>
                  </a:cubicBezTo>
                  <a:cubicBezTo>
                    <a:pt x="1896" y="753"/>
                    <a:pt x="1776" y="708"/>
                    <a:pt x="1640" y="693"/>
                  </a:cubicBezTo>
                  <a:cubicBezTo>
                    <a:pt x="1595" y="603"/>
                    <a:pt x="1535" y="512"/>
                    <a:pt x="1445" y="452"/>
                  </a:cubicBezTo>
                  <a:cubicBezTo>
                    <a:pt x="1339" y="407"/>
                    <a:pt x="1234" y="377"/>
                    <a:pt x="1114" y="377"/>
                  </a:cubicBezTo>
                  <a:cubicBezTo>
                    <a:pt x="1114" y="377"/>
                    <a:pt x="1129" y="16"/>
                    <a:pt x="933" y="1"/>
                  </a:cubicBezTo>
                  <a:close/>
                </a:path>
              </a:pathLst>
            </a:custGeom>
            <a:solidFill>
              <a:srgbClr val="FFB3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p:nvPr/>
          </p:nvSpPr>
          <p:spPr>
            <a:xfrm>
              <a:off x="5542347" y="3335438"/>
              <a:ext cx="76084" cy="83789"/>
            </a:xfrm>
            <a:custGeom>
              <a:avLst/>
              <a:gdLst/>
              <a:ahLst/>
              <a:cxnLst/>
              <a:rect l="l" t="t" r="r" b="b"/>
              <a:pathLst>
                <a:path w="2844" h="3132" extrusionOk="0">
                  <a:moveTo>
                    <a:pt x="979" y="179"/>
                  </a:moveTo>
                  <a:cubicBezTo>
                    <a:pt x="988" y="179"/>
                    <a:pt x="998" y="180"/>
                    <a:pt x="1008" y="182"/>
                  </a:cubicBezTo>
                  <a:cubicBezTo>
                    <a:pt x="1113" y="182"/>
                    <a:pt x="1113" y="408"/>
                    <a:pt x="1113" y="453"/>
                  </a:cubicBezTo>
                  <a:cubicBezTo>
                    <a:pt x="1113" y="483"/>
                    <a:pt x="1128" y="498"/>
                    <a:pt x="1144" y="528"/>
                  </a:cubicBezTo>
                  <a:cubicBezTo>
                    <a:pt x="1159" y="543"/>
                    <a:pt x="1189" y="558"/>
                    <a:pt x="1204" y="558"/>
                  </a:cubicBezTo>
                  <a:cubicBezTo>
                    <a:pt x="1309" y="558"/>
                    <a:pt x="1399" y="573"/>
                    <a:pt x="1490" y="603"/>
                  </a:cubicBezTo>
                  <a:cubicBezTo>
                    <a:pt x="1550" y="664"/>
                    <a:pt x="1610" y="724"/>
                    <a:pt x="1655" y="814"/>
                  </a:cubicBezTo>
                  <a:cubicBezTo>
                    <a:pt x="1670" y="844"/>
                    <a:pt x="1700" y="859"/>
                    <a:pt x="1715" y="859"/>
                  </a:cubicBezTo>
                  <a:cubicBezTo>
                    <a:pt x="1836" y="874"/>
                    <a:pt x="1941" y="919"/>
                    <a:pt x="2046" y="965"/>
                  </a:cubicBezTo>
                  <a:cubicBezTo>
                    <a:pt x="2122" y="1025"/>
                    <a:pt x="2182" y="1100"/>
                    <a:pt x="2197" y="1190"/>
                  </a:cubicBezTo>
                  <a:cubicBezTo>
                    <a:pt x="2197" y="1235"/>
                    <a:pt x="2242" y="1265"/>
                    <a:pt x="2272" y="1265"/>
                  </a:cubicBezTo>
                  <a:cubicBezTo>
                    <a:pt x="2362" y="1281"/>
                    <a:pt x="2453" y="1326"/>
                    <a:pt x="2528" y="1386"/>
                  </a:cubicBezTo>
                  <a:cubicBezTo>
                    <a:pt x="2588" y="1446"/>
                    <a:pt x="2558" y="1867"/>
                    <a:pt x="2392" y="2228"/>
                  </a:cubicBezTo>
                  <a:cubicBezTo>
                    <a:pt x="2247" y="2548"/>
                    <a:pt x="1864" y="2937"/>
                    <a:pt x="1661" y="2937"/>
                  </a:cubicBezTo>
                  <a:cubicBezTo>
                    <a:pt x="1654" y="2937"/>
                    <a:pt x="1647" y="2937"/>
                    <a:pt x="1640" y="2936"/>
                  </a:cubicBezTo>
                  <a:cubicBezTo>
                    <a:pt x="1354" y="2875"/>
                    <a:pt x="331" y="2228"/>
                    <a:pt x="271" y="2048"/>
                  </a:cubicBezTo>
                  <a:cubicBezTo>
                    <a:pt x="226" y="1912"/>
                    <a:pt x="527" y="1025"/>
                    <a:pt x="813" y="272"/>
                  </a:cubicBezTo>
                  <a:cubicBezTo>
                    <a:pt x="852" y="220"/>
                    <a:pt x="914" y="179"/>
                    <a:pt x="979" y="179"/>
                  </a:cubicBezTo>
                  <a:close/>
                  <a:moveTo>
                    <a:pt x="990" y="0"/>
                  </a:moveTo>
                  <a:cubicBezTo>
                    <a:pt x="851" y="0"/>
                    <a:pt x="717" y="87"/>
                    <a:pt x="647" y="212"/>
                  </a:cubicBezTo>
                  <a:cubicBezTo>
                    <a:pt x="497" y="603"/>
                    <a:pt x="0" y="1867"/>
                    <a:pt x="90" y="2123"/>
                  </a:cubicBezTo>
                  <a:cubicBezTo>
                    <a:pt x="196" y="2379"/>
                    <a:pt x="1309" y="3071"/>
                    <a:pt x="1595" y="3131"/>
                  </a:cubicBezTo>
                  <a:lnTo>
                    <a:pt x="1655" y="3131"/>
                  </a:lnTo>
                  <a:cubicBezTo>
                    <a:pt x="1986" y="3131"/>
                    <a:pt x="2407" y="2665"/>
                    <a:pt x="2558" y="2319"/>
                  </a:cubicBezTo>
                  <a:cubicBezTo>
                    <a:pt x="2678" y="2033"/>
                    <a:pt x="2844" y="1446"/>
                    <a:pt x="2663" y="1250"/>
                  </a:cubicBezTo>
                  <a:cubicBezTo>
                    <a:pt x="2573" y="1175"/>
                    <a:pt x="2468" y="1115"/>
                    <a:pt x="2362" y="1100"/>
                  </a:cubicBezTo>
                  <a:cubicBezTo>
                    <a:pt x="2317" y="980"/>
                    <a:pt x="2242" y="874"/>
                    <a:pt x="2137" y="814"/>
                  </a:cubicBezTo>
                  <a:cubicBezTo>
                    <a:pt x="2031" y="754"/>
                    <a:pt x="1911" y="709"/>
                    <a:pt x="1791" y="694"/>
                  </a:cubicBezTo>
                  <a:cubicBezTo>
                    <a:pt x="1745" y="588"/>
                    <a:pt x="1670" y="513"/>
                    <a:pt x="1580" y="453"/>
                  </a:cubicBezTo>
                  <a:cubicBezTo>
                    <a:pt x="1490" y="408"/>
                    <a:pt x="1384" y="378"/>
                    <a:pt x="1294" y="378"/>
                  </a:cubicBezTo>
                  <a:cubicBezTo>
                    <a:pt x="1279" y="212"/>
                    <a:pt x="1204" y="17"/>
                    <a:pt x="1023" y="2"/>
                  </a:cubicBezTo>
                  <a:cubicBezTo>
                    <a:pt x="1012" y="1"/>
                    <a:pt x="1001"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9"/>
            <p:cNvSpPr/>
            <p:nvPr/>
          </p:nvSpPr>
          <p:spPr>
            <a:xfrm>
              <a:off x="5555617" y="3345417"/>
              <a:ext cx="21777" cy="52863"/>
            </a:xfrm>
            <a:custGeom>
              <a:avLst/>
              <a:gdLst/>
              <a:ahLst/>
              <a:cxnLst/>
              <a:rect l="l" t="t" r="r" b="b"/>
              <a:pathLst>
                <a:path w="814" h="1976" extrusionOk="0">
                  <a:moveTo>
                    <a:pt x="713" y="1"/>
                  </a:moveTo>
                  <a:cubicBezTo>
                    <a:pt x="673" y="1"/>
                    <a:pt x="630" y="28"/>
                    <a:pt x="617" y="65"/>
                  </a:cubicBezTo>
                  <a:lnTo>
                    <a:pt x="16" y="1855"/>
                  </a:lnTo>
                  <a:cubicBezTo>
                    <a:pt x="1" y="1916"/>
                    <a:pt x="31" y="1961"/>
                    <a:pt x="76" y="1976"/>
                  </a:cubicBezTo>
                  <a:lnTo>
                    <a:pt x="106" y="1976"/>
                  </a:lnTo>
                  <a:cubicBezTo>
                    <a:pt x="151" y="1976"/>
                    <a:pt x="181" y="1961"/>
                    <a:pt x="196" y="1916"/>
                  </a:cubicBezTo>
                  <a:lnTo>
                    <a:pt x="798" y="125"/>
                  </a:lnTo>
                  <a:cubicBezTo>
                    <a:pt x="813" y="65"/>
                    <a:pt x="783" y="20"/>
                    <a:pt x="738" y="5"/>
                  </a:cubicBezTo>
                  <a:cubicBezTo>
                    <a:pt x="730" y="2"/>
                    <a:pt x="721" y="1"/>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9"/>
            <p:cNvSpPr/>
            <p:nvPr/>
          </p:nvSpPr>
          <p:spPr>
            <a:xfrm>
              <a:off x="5571722" y="3353469"/>
              <a:ext cx="19743" cy="50455"/>
            </a:xfrm>
            <a:custGeom>
              <a:avLst/>
              <a:gdLst/>
              <a:ahLst/>
              <a:cxnLst/>
              <a:rect l="l" t="t" r="r" b="b"/>
              <a:pathLst>
                <a:path w="738" h="1886" extrusionOk="0">
                  <a:moveTo>
                    <a:pt x="639" y="1"/>
                  </a:moveTo>
                  <a:cubicBezTo>
                    <a:pt x="602" y="1"/>
                    <a:pt x="569" y="28"/>
                    <a:pt x="557" y="65"/>
                  </a:cubicBezTo>
                  <a:lnTo>
                    <a:pt x="15" y="1765"/>
                  </a:lnTo>
                  <a:cubicBezTo>
                    <a:pt x="0" y="1810"/>
                    <a:pt x="30" y="1870"/>
                    <a:pt x="76" y="1885"/>
                  </a:cubicBezTo>
                  <a:lnTo>
                    <a:pt x="106" y="1885"/>
                  </a:lnTo>
                  <a:cubicBezTo>
                    <a:pt x="151" y="1885"/>
                    <a:pt x="181" y="1855"/>
                    <a:pt x="196" y="1825"/>
                  </a:cubicBezTo>
                  <a:lnTo>
                    <a:pt x="723" y="125"/>
                  </a:lnTo>
                  <a:cubicBezTo>
                    <a:pt x="738" y="80"/>
                    <a:pt x="723" y="20"/>
                    <a:pt x="662" y="5"/>
                  </a:cubicBezTo>
                  <a:cubicBezTo>
                    <a:pt x="654" y="2"/>
                    <a:pt x="646"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p:nvPr/>
          </p:nvSpPr>
          <p:spPr>
            <a:xfrm>
              <a:off x="5582985" y="3364706"/>
              <a:ext cx="23382" cy="47967"/>
            </a:xfrm>
            <a:custGeom>
              <a:avLst/>
              <a:gdLst/>
              <a:ahLst/>
              <a:cxnLst/>
              <a:rect l="l" t="t" r="r" b="b"/>
              <a:pathLst>
                <a:path w="874" h="1793" extrusionOk="0">
                  <a:moveTo>
                    <a:pt x="762" y="0"/>
                  </a:moveTo>
                  <a:cubicBezTo>
                    <a:pt x="726" y="0"/>
                    <a:pt x="689" y="17"/>
                    <a:pt x="678" y="51"/>
                  </a:cubicBezTo>
                  <a:lnTo>
                    <a:pt x="16" y="1661"/>
                  </a:lnTo>
                  <a:cubicBezTo>
                    <a:pt x="1" y="1721"/>
                    <a:pt x="16" y="1766"/>
                    <a:pt x="61" y="1781"/>
                  </a:cubicBezTo>
                  <a:cubicBezTo>
                    <a:pt x="68" y="1789"/>
                    <a:pt x="76" y="1793"/>
                    <a:pt x="83" y="1793"/>
                  </a:cubicBezTo>
                  <a:cubicBezTo>
                    <a:pt x="91" y="1793"/>
                    <a:pt x="98" y="1789"/>
                    <a:pt x="106" y="1781"/>
                  </a:cubicBezTo>
                  <a:cubicBezTo>
                    <a:pt x="136" y="1781"/>
                    <a:pt x="166" y="1766"/>
                    <a:pt x="181" y="1736"/>
                  </a:cubicBezTo>
                  <a:lnTo>
                    <a:pt x="858" y="126"/>
                  </a:lnTo>
                  <a:cubicBezTo>
                    <a:pt x="873" y="81"/>
                    <a:pt x="843" y="21"/>
                    <a:pt x="798" y="6"/>
                  </a:cubicBezTo>
                  <a:cubicBezTo>
                    <a:pt x="787" y="2"/>
                    <a:pt x="775"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9"/>
            <p:cNvSpPr/>
            <p:nvPr/>
          </p:nvSpPr>
          <p:spPr>
            <a:xfrm>
              <a:off x="5842221" y="3336668"/>
              <a:ext cx="57170" cy="60006"/>
            </a:xfrm>
            <a:custGeom>
              <a:avLst/>
              <a:gdLst/>
              <a:ahLst/>
              <a:cxnLst/>
              <a:rect l="l" t="t" r="r" b="b"/>
              <a:pathLst>
                <a:path w="2137" h="2243" extrusionOk="0">
                  <a:moveTo>
                    <a:pt x="2025" y="0"/>
                  </a:moveTo>
                  <a:cubicBezTo>
                    <a:pt x="1993" y="0"/>
                    <a:pt x="1961" y="17"/>
                    <a:pt x="1941" y="46"/>
                  </a:cubicBezTo>
                  <a:cubicBezTo>
                    <a:pt x="1625" y="573"/>
                    <a:pt x="692" y="1957"/>
                    <a:pt x="90" y="2062"/>
                  </a:cubicBezTo>
                  <a:cubicBezTo>
                    <a:pt x="45" y="2062"/>
                    <a:pt x="0" y="2107"/>
                    <a:pt x="15" y="2167"/>
                  </a:cubicBezTo>
                  <a:cubicBezTo>
                    <a:pt x="15" y="2213"/>
                    <a:pt x="60" y="2243"/>
                    <a:pt x="106" y="2243"/>
                  </a:cubicBezTo>
                  <a:lnTo>
                    <a:pt x="121" y="2243"/>
                  </a:lnTo>
                  <a:cubicBezTo>
                    <a:pt x="918" y="2107"/>
                    <a:pt x="2061" y="226"/>
                    <a:pt x="2107" y="136"/>
                  </a:cubicBezTo>
                  <a:cubicBezTo>
                    <a:pt x="2137" y="91"/>
                    <a:pt x="2122" y="46"/>
                    <a:pt x="2077" y="16"/>
                  </a:cubicBezTo>
                  <a:cubicBezTo>
                    <a:pt x="2061" y="5"/>
                    <a:pt x="2043" y="0"/>
                    <a:pt x="2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9"/>
            <p:cNvSpPr/>
            <p:nvPr/>
          </p:nvSpPr>
          <p:spPr>
            <a:xfrm>
              <a:off x="5436887" y="4418056"/>
              <a:ext cx="225015" cy="11905"/>
            </a:xfrm>
            <a:custGeom>
              <a:avLst/>
              <a:gdLst/>
              <a:ahLst/>
              <a:cxnLst/>
              <a:rect l="l" t="t" r="r" b="b"/>
              <a:pathLst>
                <a:path w="8411" h="445" extrusionOk="0">
                  <a:moveTo>
                    <a:pt x="5050" y="0"/>
                  </a:moveTo>
                  <a:cubicBezTo>
                    <a:pt x="2433" y="0"/>
                    <a:pt x="122" y="264"/>
                    <a:pt x="90" y="264"/>
                  </a:cubicBezTo>
                  <a:cubicBezTo>
                    <a:pt x="30" y="264"/>
                    <a:pt x="0" y="309"/>
                    <a:pt x="0" y="369"/>
                  </a:cubicBezTo>
                  <a:cubicBezTo>
                    <a:pt x="0" y="414"/>
                    <a:pt x="45" y="444"/>
                    <a:pt x="90" y="444"/>
                  </a:cubicBezTo>
                  <a:lnTo>
                    <a:pt x="105" y="444"/>
                  </a:lnTo>
                  <a:cubicBezTo>
                    <a:pt x="137" y="444"/>
                    <a:pt x="2442" y="187"/>
                    <a:pt x="5056" y="187"/>
                  </a:cubicBezTo>
                  <a:cubicBezTo>
                    <a:pt x="6132" y="187"/>
                    <a:pt x="7261" y="231"/>
                    <a:pt x="8305" y="354"/>
                  </a:cubicBezTo>
                  <a:cubicBezTo>
                    <a:pt x="8305" y="354"/>
                    <a:pt x="8305" y="369"/>
                    <a:pt x="8305" y="369"/>
                  </a:cubicBezTo>
                  <a:cubicBezTo>
                    <a:pt x="8366" y="369"/>
                    <a:pt x="8411" y="324"/>
                    <a:pt x="8411" y="279"/>
                  </a:cubicBezTo>
                  <a:cubicBezTo>
                    <a:pt x="8411" y="234"/>
                    <a:pt x="8381" y="188"/>
                    <a:pt x="8320" y="173"/>
                  </a:cubicBezTo>
                  <a:cubicBezTo>
                    <a:pt x="7271" y="46"/>
                    <a:pt x="6135" y="0"/>
                    <a:pt x="5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486;p25">
            <a:extLst>
              <a:ext uri="{FF2B5EF4-FFF2-40B4-BE49-F238E27FC236}">
                <a16:creationId xmlns:a16="http://schemas.microsoft.com/office/drawing/2014/main" id="{79574A31-D580-19E8-4AF0-808E404CD612}"/>
              </a:ext>
            </a:extLst>
          </p:cNvPr>
          <p:cNvPicPr preferRelativeResize="0"/>
          <p:nvPr/>
        </p:nvPicPr>
        <p:blipFill rotWithShape="1">
          <a:blip r:embed="rId5">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30"/>
          <p:cNvPicPr preferRelativeResize="0"/>
          <p:nvPr/>
        </p:nvPicPr>
        <p:blipFill rotWithShape="1">
          <a:blip r:embed="rId3">
            <a:alphaModFix/>
          </a:blip>
          <a:srcRect l="13200" t="21467" r="56866" b="31246"/>
          <a:stretch/>
        </p:blipFill>
        <p:spPr>
          <a:xfrm>
            <a:off x="7308239" y="2268950"/>
            <a:ext cx="1593037" cy="1634374"/>
          </a:xfrm>
          <a:prstGeom prst="rect">
            <a:avLst/>
          </a:prstGeom>
          <a:noFill/>
          <a:ln>
            <a:noFill/>
          </a:ln>
        </p:spPr>
      </p:pic>
      <p:sp>
        <p:nvSpPr>
          <p:cNvPr id="933" name="Google Shape;933;p30"/>
          <p:cNvSpPr txBox="1"/>
          <p:nvPr/>
        </p:nvSpPr>
        <p:spPr>
          <a:xfrm>
            <a:off x="725425" y="980650"/>
            <a:ext cx="5863200" cy="373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latin typeface="Calibri"/>
                <a:ea typeface="Calibri"/>
                <a:cs typeface="Calibri"/>
                <a:sym typeface="Calibri"/>
              </a:rPr>
              <a:t>Episode 4: "Island Commerce"</a:t>
            </a:r>
            <a:endParaRPr sz="1300" b="1">
              <a:latin typeface="Calibri"/>
              <a:ea typeface="Calibri"/>
              <a:cs typeface="Calibri"/>
              <a:sym typeface="Calibri"/>
            </a:endParaRPr>
          </a:p>
          <a:p>
            <a:pPr marL="0" lvl="0" indent="0" algn="l" rtl="0">
              <a:lnSpc>
                <a:spcPct val="115000"/>
              </a:lnSpc>
              <a:spcBef>
                <a:spcPts val="1200"/>
              </a:spcBef>
              <a:spcAft>
                <a:spcPts val="0"/>
              </a:spcAft>
              <a:buNone/>
            </a:pPr>
            <a:r>
              <a:rPr lang="en" sz="1300">
                <a:latin typeface="Calibri"/>
                <a:ea typeface="Calibri"/>
                <a:cs typeface="Calibri"/>
                <a:sym typeface="Calibri"/>
              </a:rPr>
              <a:t>"Island Commerce" brings an entrepreneurial twist to the competition. </a:t>
            </a:r>
            <a:endParaRPr sz="1300">
              <a:latin typeface="Calibri"/>
              <a:ea typeface="Calibri"/>
              <a:cs typeface="Calibri"/>
              <a:sym typeface="Calibri"/>
            </a:endParaRPr>
          </a:p>
          <a:p>
            <a:pPr marL="0" lvl="0" indent="0" algn="l" rtl="0">
              <a:lnSpc>
                <a:spcPct val="115000"/>
              </a:lnSpc>
              <a:spcBef>
                <a:spcPts val="1400"/>
              </a:spcBef>
              <a:spcAft>
                <a:spcPts val="0"/>
              </a:spcAft>
              <a:buNone/>
            </a:pPr>
            <a:r>
              <a:rPr lang="en" sz="1300" b="1">
                <a:latin typeface="Calibri"/>
                <a:ea typeface="Calibri"/>
                <a:cs typeface="Calibri"/>
                <a:sym typeface="Calibri"/>
              </a:rPr>
              <a:t>Key Plots of EP4: </a:t>
            </a:r>
            <a:endParaRPr sz="1300" b="1">
              <a:latin typeface="Calibri"/>
              <a:ea typeface="Calibri"/>
              <a:cs typeface="Calibri"/>
              <a:sym typeface="Calibri"/>
            </a:endParaRPr>
          </a:p>
          <a:p>
            <a:pPr marL="457200" lvl="0" indent="-311150" algn="l" rtl="0">
              <a:lnSpc>
                <a:spcPct val="115000"/>
              </a:lnSpc>
              <a:spcBef>
                <a:spcPts val="1200"/>
              </a:spcBef>
              <a:spcAft>
                <a:spcPts val="0"/>
              </a:spcAft>
              <a:buSzPts val="1300"/>
              <a:buChar char="●"/>
            </a:pPr>
            <a:r>
              <a:rPr lang="en" sz="1300" b="1">
                <a:latin typeface="Calibri"/>
                <a:ea typeface="Calibri"/>
                <a:cs typeface="Calibri"/>
                <a:sym typeface="Calibri"/>
              </a:rPr>
              <a:t>Product Sales: </a:t>
            </a:r>
            <a:r>
              <a:rPr lang="en" sz="1300">
                <a:latin typeface="Calibri"/>
                <a:ea typeface="Calibri"/>
                <a:cs typeface="Calibri"/>
                <a:sym typeface="Calibri"/>
              </a:rPr>
              <a:t>Contestants can create products using local raw materials or sell local products, earning scores based on their sales success.  </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Char char="●"/>
            </a:pPr>
            <a:r>
              <a:rPr lang="en" sz="1300" b="1">
                <a:latin typeface="Calibri"/>
                <a:ea typeface="Calibri"/>
                <a:cs typeface="Calibri"/>
                <a:sym typeface="Calibri"/>
              </a:rPr>
              <a:t>Pitch Plan Creation :</a:t>
            </a:r>
            <a:r>
              <a:rPr lang="en" sz="1300">
                <a:latin typeface="Calibri"/>
                <a:ea typeface="Calibri"/>
                <a:cs typeface="Calibri"/>
                <a:sym typeface="Calibri"/>
              </a:rPr>
              <a:t> help local business owners co-create a pitch plan to outside investors</a:t>
            </a:r>
            <a:endParaRPr sz="1300" b="1">
              <a:latin typeface="Calibri"/>
              <a:ea typeface="Calibri"/>
              <a:cs typeface="Calibri"/>
              <a:sym typeface="Calibri"/>
            </a:endParaRPr>
          </a:p>
          <a:p>
            <a:pPr marL="0" lvl="0" indent="0" algn="l" rtl="0">
              <a:lnSpc>
                <a:spcPct val="115000"/>
              </a:lnSpc>
              <a:spcBef>
                <a:spcPts val="1400"/>
              </a:spcBef>
              <a:spcAft>
                <a:spcPts val="0"/>
              </a:spcAft>
              <a:buNone/>
            </a:pPr>
            <a:r>
              <a:rPr lang="en" sz="1300" b="1">
                <a:latin typeface="Calibri"/>
                <a:ea typeface="Calibri"/>
                <a:cs typeface="Calibri"/>
                <a:sym typeface="Calibri"/>
              </a:rPr>
              <a:t>Episode 5: "Island Influencer"</a:t>
            </a:r>
            <a:endParaRPr sz="1300" b="1">
              <a:latin typeface="Calibri"/>
              <a:ea typeface="Calibri"/>
              <a:cs typeface="Calibri"/>
              <a:sym typeface="Calibri"/>
            </a:endParaRPr>
          </a:p>
          <a:p>
            <a:pPr marL="0" lvl="0" indent="0" algn="l" rtl="0">
              <a:lnSpc>
                <a:spcPct val="115000"/>
              </a:lnSpc>
              <a:spcBef>
                <a:spcPts val="1200"/>
              </a:spcBef>
              <a:spcAft>
                <a:spcPts val="1200"/>
              </a:spcAft>
              <a:buNone/>
            </a:pPr>
            <a:r>
              <a:rPr lang="en" sz="1300">
                <a:latin typeface="Calibri"/>
                <a:ea typeface="Calibri"/>
                <a:cs typeface="Calibri"/>
                <a:sym typeface="Calibri"/>
              </a:rPr>
              <a:t>Contestants will engage in a high-stakes networking session with island residents, judges, and the event production crew using 3 hours. This episode highlights the importance of personal branding and the ability to influence and inspire others to get votes and recommendation. </a:t>
            </a:r>
            <a:endParaRPr sz="1300">
              <a:solidFill>
                <a:schemeClr val="dk1"/>
              </a:solidFill>
              <a:latin typeface="Barlow"/>
              <a:ea typeface="Barlow"/>
              <a:cs typeface="Barlow"/>
              <a:sym typeface="Barlow"/>
            </a:endParaRPr>
          </a:p>
        </p:txBody>
      </p:sp>
      <p:pic>
        <p:nvPicPr>
          <p:cNvPr id="934" name="Google Shape;934;p30"/>
          <p:cNvPicPr preferRelativeResize="0"/>
          <p:nvPr/>
        </p:nvPicPr>
        <p:blipFill rotWithShape="1">
          <a:blip r:embed="rId4">
            <a:alphaModFix/>
          </a:blip>
          <a:srcRect l="58133" t="22707" r="5693" b="40655"/>
          <a:stretch/>
        </p:blipFill>
        <p:spPr>
          <a:xfrm>
            <a:off x="6314800" y="451825"/>
            <a:ext cx="2681175" cy="1634374"/>
          </a:xfrm>
          <a:prstGeom prst="rect">
            <a:avLst/>
          </a:prstGeom>
          <a:noFill/>
          <a:ln>
            <a:noFill/>
          </a:ln>
        </p:spPr>
      </p:pic>
      <p:sp>
        <p:nvSpPr>
          <p:cNvPr id="935" name="Google Shape;935;p30"/>
          <p:cNvSpPr txBox="1">
            <a:spLocks noGrp="1"/>
          </p:cNvSpPr>
          <p:nvPr>
            <p:ph type="ctrTitle"/>
          </p:nvPr>
        </p:nvSpPr>
        <p:spPr>
          <a:xfrm>
            <a:off x="725425" y="221775"/>
            <a:ext cx="66759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Calibri"/>
                <a:ea typeface="Calibri"/>
                <a:cs typeface="Calibri"/>
                <a:sym typeface="Calibri"/>
              </a:rPr>
              <a:t>Episode 4 &amp; 5</a:t>
            </a:r>
            <a:endParaRPr sz="2800">
              <a:latin typeface="Calibri"/>
              <a:ea typeface="Calibri"/>
              <a:cs typeface="Calibri"/>
              <a:sym typeface="Calibri"/>
            </a:endParaRPr>
          </a:p>
        </p:txBody>
      </p:sp>
      <p:pic>
        <p:nvPicPr>
          <p:cNvPr id="2" name="Google Shape;486;p25">
            <a:extLst>
              <a:ext uri="{FF2B5EF4-FFF2-40B4-BE49-F238E27FC236}">
                <a16:creationId xmlns:a16="http://schemas.microsoft.com/office/drawing/2014/main" id="{5210BA57-B899-2482-1ABD-5652E0AA5C48}"/>
              </a:ext>
            </a:extLst>
          </p:cNvPr>
          <p:cNvPicPr preferRelativeResize="0"/>
          <p:nvPr/>
        </p:nvPicPr>
        <p:blipFill rotWithShape="1">
          <a:blip r:embed="rId5">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1"/>
          <p:cNvSpPr txBox="1"/>
          <p:nvPr/>
        </p:nvSpPr>
        <p:spPr>
          <a:xfrm>
            <a:off x="898375" y="741025"/>
            <a:ext cx="7513800" cy="39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latin typeface="Calibri"/>
                <a:ea typeface="Calibri"/>
                <a:cs typeface="Calibri"/>
                <a:sym typeface="Calibri"/>
              </a:rPr>
              <a:t>Episode 6: "The Moments"</a:t>
            </a:r>
            <a:endParaRPr sz="1300" b="1">
              <a:latin typeface="Calibri"/>
              <a:ea typeface="Calibri"/>
              <a:cs typeface="Calibri"/>
              <a:sym typeface="Calibri"/>
            </a:endParaRPr>
          </a:p>
          <a:p>
            <a:pPr marL="0" lvl="0" indent="0" algn="l" rtl="0">
              <a:lnSpc>
                <a:spcPct val="115000"/>
              </a:lnSpc>
              <a:spcBef>
                <a:spcPts val="1200"/>
              </a:spcBef>
              <a:spcAft>
                <a:spcPts val="0"/>
              </a:spcAft>
              <a:buNone/>
            </a:pPr>
            <a:r>
              <a:rPr lang="en" sz="1300">
                <a:latin typeface="Calibri"/>
                <a:ea typeface="Calibri"/>
                <a:cs typeface="Calibri"/>
                <a:sym typeface="Calibri"/>
              </a:rPr>
              <a:t>The judging committee tallies the total votes each contestant has earned and award ceremony will be held.</a:t>
            </a:r>
            <a:endParaRPr sz="1300">
              <a:latin typeface="Calibri"/>
              <a:ea typeface="Calibri"/>
              <a:cs typeface="Calibri"/>
              <a:sym typeface="Calibri"/>
            </a:endParaRPr>
          </a:p>
          <a:p>
            <a:pPr marL="0" lvl="0" indent="0" algn="l" rtl="0">
              <a:lnSpc>
                <a:spcPct val="115000"/>
              </a:lnSpc>
              <a:spcBef>
                <a:spcPts val="1200"/>
              </a:spcBef>
              <a:spcAft>
                <a:spcPts val="0"/>
              </a:spcAft>
              <a:buNone/>
            </a:pPr>
            <a:r>
              <a:rPr lang="en" sz="1300" b="1">
                <a:latin typeface="Calibri"/>
                <a:ea typeface="Calibri"/>
                <a:cs typeface="Calibri"/>
                <a:sym typeface="Calibri"/>
              </a:rPr>
              <a:t>Key Plots of EP 6:</a:t>
            </a:r>
            <a:endParaRPr sz="1300" b="1">
              <a:latin typeface="Calibri"/>
              <a:ea typeface="Calibri"/>
              <a:cs typeface="Calibri"/>
              <a:sym typeface="Calibri"/>
            </a:endParaRPr>
          </a:p>
          <a:p>
            <a:pPr marL="457200" lvl="0" indent="-311150" algn="l" rtl="0">
              <a:lnSpc>
                <a:spcPct val="115000"/>
              </a:lnSpc>
              <a:spcBef>
                <a:spcPts val="1200"/>
              </a:spcBef>
              <a:spcAft>
                <a:spcPts val="0"/>
              </a:spcAft>
              <a:buSzPts val="1300"/>
              <a:buFont typeface="Calibri"/>
              <a:buChar char="●"/>
            </a:pPr>
            <a:r>
              <a:rPr lang="en" sz="1300" b="1">
                <a:latin typeface="Calibri"/>
                <a:ea typeface="Calibri"/>
                <a:cs typeface="Calibri"/>
                <a:sym typeface="Calibri"/>
              </a:rPr>
              <a:t>Award Ceremony</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b="1">
                <a:latin typeface="Calibri"/>
                <a:ea typeface="Calibri"/>
                <a:cs typeface="Calibri"/>
                <a:sym typeface="Calibri"/>
              </a:rPr>
              <a:t>Final Interviews:</a:t>
            </a:r>
            <a:r>
              <a:rPr lang="en" sz="1300">
                <a:latin typeface="Calibri"/>
                <a:ea typeface="Calibri"/>
                <a:cs typeface="Calibri"/>
                <a:sym typeface="Calibri"/>
              </a:rPr>
              <a:t> final interviews for contestants regarding their opinions of the  electronic devices and how to use it responsibly and strategically. </a:t>
            </a:r>
            <a:endParaRPr sz="1300">
              <a:latin typeface="Calibri"/>
              <a:ea typeface="Calibri"/>
              <a:cs typeface="Calibri"/>
              <a:sym typeface="Calibri"/>
            </a:endParaRPr>
          </a:p>
          <a:p>
            <a:pPr marL="0" lvl="0" indent="0" algn="l" rtl="0">
              <a:lnSpc>
                <a:spcPct val="115000"/>
              </a:lnSpc>
              <a:spcBef>
                <a:spcPts val="1200"/>
              </a:spcBef>
              <a:spcAft>
                <a:spcPts val="0"/>
              </a:spcAft>
              <a:buNone/>
            </a:pPr>
            <a:r>
              <a:rPr lang="en" sz="1300" b="1">
                <a:latin typeface="Calibri"/>
                <a:ea typeface="Calibri"/>
                <a:cs typeface="Calibri"/>
                <a:sym typeface="Calibri"/>
              </a:rPr>
              <a:t>Summary: </a:t>
            </a:r>
            <a:r>
              <a:rPr lang="en" sz="1300">
                <a:latin typeface="Calibri"/>
                <a:ea typeface="Calibri"/>
                <a:cs typeface="Calibri"/>
                <a:sym typeface="Calibri"/>
              </a:rPr>
              <a:t>Throughout the whole season,  key elements of the episodes are survive, competition, social connection, personal growth and digital detox intervention. The key idea of such reality show is to encourage meaningful interpersonal connection and  personal growth. </a:t>
            </a:r>
            <a:endParaRPr sz="1300">
              <a:latin typeface="Calibri"/>
              <a:ea typeface="Calibri"/>
              <a:cs typeface="Calibri"/>
              <a:sym typeface="Calibri"/>
            </a:endParaRPr>
          </a:p>
          <a:p>
            <a:pPr marL="0" lvl="0" indent="0" algn="l" rtl="0">
              <a:lnSpc>
                <a:spcPct val="115000"/>
              </a:lnSpc>
              <a:spcBef>
                <a:spcPts val="1200"/>
              </a:spcBef>
              <a:spcAft>
                <a:spcPts val="0"/>
              </a:spcAft>
              <a:buNone/>
            </a:pPr>
            <a:endParaRPr sz="1300" b="1">
              <a:latin typeface="Calibri"/>
              <a:ea typeface="Calibri"/>
              <a:cs typeface="Calibri"/>
              <a:sym typeface="Calibri"/>
            </a:endParaRPr>
          </a:p>
          <a:p>
            <a:pPr marL="0" lvl="0" indent="0" algn="l" rtl="0">
              <a:lnSpc>
                <a:spcPct val="115000"/>
              </a:lnSpc>
              <a:spcBef>
                <a:spcPts val="1200"/>
              </a:spcBef>
              <a:spcAft>
                <a:spcPts val="0"/>
              </a:spcAft>
              <a:buNone/>
            </a:pPr>
            <a:endParaRPr sz="1300" b="1"/>
          </a:p>
          <a:p>
            <a:pPr marL="0" lvl="0" indent="0" algn="l" rtl="0">
              <a:spcBef>
                <a:spcPts val="1200"/>
              </a:spcBef>
              <a:spcAft>
                <a:spcPts val="0"/>
              </a:spcAft>
              <a:buNone/>
            </a:pPr>
            <a:endParaRPr sz="1300">
              <a:solidFill>
                <a:schemeClr val="dk1"/>
              </a:solidFill>
              <a:latin typeface="Barlow"/>
              <a:ea typeface="Barlow"/>
              <a:cs typeface="Barlow"/>
              <a:sym typeface="Barlow"/>
            </a:endParaRPr>
          </a:p>
        </p:txBody>
      </p:sp>
      <p:sp>
        <p:nvSpPr>
          <p:cNvPr id="942" name="Google Shape;942;p31"/>
          <p:cNvSpPr txBox="1">
            <a:spLocks noGrp="1"/>
          </p:cNvSpPr>
          <p:nvPr>
            <p:ph type="ctrTitle"/>
          </p:nvPr>
        </p:nvSpPr>
        <p:spPr>
          <a:xfrm>
            <a:off x="725325" y="134225"/>
            <a:ext cx="66759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latin typeface="Calibri"/>
                <a:ea typeface="Calibri"/>
                <a:cs typeface="Calibri"/>
                <a:sym typeface="Calibri"/>
              </a:rPr>
              <a:t> Episode 6</a:t>
            </a:r>
            <a:endParaRPr sz="2800">
              <a:latin typeface="Calibri"/>
              <a:ea typeface="Calibri"/>
              <a:cs typeface="Calibri"/>
              <a:sym typeface="Calibri"/>
            </a:endParaRPr>
          </a:p>
        </p:txBody>
      </p:sp>
      <p:pic>
        <p:nvPicPr>
          <p:cNvPr id="943" name="Google Shape;943;p31"/>
          <p:cNvPicPr preferRelativeResize="0"/>
          <p:nvPr/>
        </p:nvPicPr>
        <p:blipFill rotWithShape="1">
          <a:blip r:embed="rId3">
            <a:alphaModFix/>
          </a:blip>
          <a:srcRect l="37972" t="26423" r="5520" b="57826"/>
          <a:stretch/>
        </p:blipFill>
        <p:spPr>
          <a:xfrm>
            <a:off x="1749150" y="3822650"/>
            <a:ext cx="5812250" cy="1052077"/>
          </a:xfrm>
          <a:prstGeom prst="rect">
            <a:avLst/>
          </a:prstGeom>
          <a:noFill/>
          <a:ln>
            <a:noFill/>
          </a:ln>
        </p:spPr>
      </p:pic>
      <p:pic>
        <p:nvPicPr>
          <p:cNvPr id="2" name="Google Shape;486;p25">
            <a:extLst>
              <a:ext uri="{FF2B5EF4-FFF2-40B4-BE49-F238E27FC236}">
                <a16:creationId xmlns:a16="http://schemas.microsoft.com/office/drawing/2014/main" id="{25DD22D8-6CFD-2EEA-A3B0-B5B72C89CF7E}"/>
              </a:ext>
            </a:extLst>
          </p:cNvPr>
          <p:cNvPicPr preferRelativeResize="0"/>
          <p:nvPr/>
        </p:nvPicPr>
        <p:blipFill rotWithShape="1">
          <a:blip r:embed="rId4">
            <a:alphaModFix/>
          </a:blip>
          <a:srcRect l="7680" t="12429" r="10700" b="28552"/>
          <a:stretch/>
        </p:blipFill>
        <p:spPr>
          <a:xfrm>
            <a:off x="8528250" y="4349725"/>
            <a:ext cx="615750" cy="525000"/>
          </a:xfrm>
          <a:prstGeom prst="rect">
            <a:avLst/>
          </a:prstGeom>
          <a:noFill/>
          <a:ln>
            <a:noFill/>
          </a:ln>
        </p:spPr>
      </p:pic>
    </p:spTree>
  </p:cSld>
  <p:clrMapOvr>
    <a:masterClrMapping/>
  </p:clrMapOvr>
</p:sld>
</file>

<file path=ppt/theme/theme1.xml><?xml version="1.0" encoding="utf-8"?>
<a:theme xmlns:a="http://schemas.openxmlformats.org/drawingml/2006/main" name="Reality TV Show Pitch Deck by Slidesgo">
  <a:themeElements>
    <a:clrScheme name="Simple Light">
      <a:dk1>
        <a:srgbClr val="2A2A2A"/>
      </a:dk1>
      <a:lt1>
        <a:srgbClr val="FFFFFF"/>
      </a:lt1>
      <a:dk2>
        <a:srgbClr val="D3561A"/>
      </a:dk2>
      <a:lt2>
        <a:srgbClr val="CCCCCC"/>
      </a:lt2>
      <a:accent1>
        <a:srgbClr val="8B8B8B"/>
      </a:accent1>
      <a:accent2>
        <a:srgbClr val="737373"/>
      </a:accent2>
      <a:accent3>
        <a:srgbClr val="FFFFFF"/>
      </a:accent3>
      <a:accent4>
        <a:srgbClr val="FFFFFF"/>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1062</Words>
  <Application>Microsoft Macintosh PowerPoint</Application>
  <PresentationFormat>On-screen Show (16:9)</PresentationFormat>
  <Paragraphs>182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Barlow</vt:lpstr>
      <vt:lpstr>Poppins</vt:lpstr>
      <vt:lpstr>Arial</vt:lpstr>
      <vt:lpstr>Reality TV Show Pitch Deck by Slidesgo</vt:lpstr>
      <vt:lpstr>Unplugged Reality TV Show</vt:lpstr>
      <vt:lpstr>01</vt:lpstr>
      <vt:lpstr>Byte-Sized is a leader in the entertainment field </vt:lpstr>
      <vt:lpstr>Unplugged: A new reality TV concept</vt:lpstr>
      <vt:lpstr>Episode Overview</vt:lpstr>
      <vt:lpstr>Recap &amp; Episode 1</vt:lpstr>
      <vt:lpstr>Episode 2 &amp; 3</vt:lpstr>
      <vt:lpstr>Episode 4 &amp; 5</vt:lpstr>
      <vt:lpstr> Episode 6</vt:lpstr>
      <vt:lpstr>Production</vt:lpstr>
      <vt:lpstr>Address our Production Process</vt:lpstr>
      <vt:lpstr>MGM’s Film Making Era   </vt:lpstr>
      <vt:lpstr>Advertising &amp; Brand Sponsorships </vt:lpstr>
      <vt:lpstr>Channels for Promoting Unplugged</vt:lpstr>
      <vt:lpstr>PowerPoint Presentation</vt:lpstr>
      <vt:lpstr>Product Placement and Brand Sponsors</vt:lpstr>
      <vt:lpstr>Strategic Brand Sponsorships</vt:lpstr>
      <vt:lpstr>Revenue from Brand Sponsorships</vt:lpstr>
      <vt:lpstr>Budget</vt:lpstr>
      <vt:lpstr>Efficient budget focus to prioritize authenticity.  </vt:lpstr>
      <vt:lpstr>Value of Unplugged is beyond financial returns. </vt:lpstr>
      <vt:lpstr>Unlock the untold stories of the island.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Krishi Rupeshkumar Shah</cp:lastModifiedBy>
  <cp:revision>1</cp:revision>
  <dcterms:modified xsi:type="dcterms:W3CDTF">2025-02-04T20:06:07Z</dcterms:modified>
</cp:coreProperties>
</file>